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9" r:id="rId2"/>
    <p:sldId id="263" r:id="rId3"/>
    <p:sldId id="257" r:id="rId4"/>
    <p:sldId id="264" r:id="rId5"/>
    <p:sldId id="265" r:id="rId6"/>
    <p:sldId id="267" r:id="rId7"/>
    <p:sldId id="268" r:id="rId8"/>
    <p:sldId id="266" r:id="rId9"/>
    <p:sldId id="260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1600" kern="1200">
        <a:solidFill>
          <a:srgbClr val="006BB4"/>
        </a:solidFill>
        <a:latin typeface="Verdana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-36513" y="6169025"/>
            <a:ext cx="576263" cy="476250"/>
          </a:xfrm>
          <a:ln algn="ctr"/>
        </p:spPr>
        <p:txBody>
          <a:bodyPr bIns="45720"/>
          <a:lstStyle>
            <a:lvl1pPr algn="ctr">
              <a:defRPr>
                <a:solidFill>
                  <a:srgbClr val="768178"/>
                </a:solidFill>
              </a:defRPr>
            </a:lvl1pPr>
          </a:lstStyle>
          <a:p>
            <a:pPr>
              <a:defRPr/>
            </a:pPr>
            <a:fld id="{F179013A-044A-E146-98D3-06313C7F78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537E-3D83-4844-AC33-54698A2531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15888"/>
            <a:ext cx="2146300" cy="60372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738" y="115888"/>
            <a:ext cx="6288087" cy="60372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872ED-625F-4A4C-AEFE-1F6F050DB3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1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D889A-75B7-6C42-921F-E98871F7A1F7}" type="datetime1">
              <a:rPr lang="en-US"/>
              <a:pPr>
                <a:defRPr/>
              </a:pPr>
              <a:t>26/11/2013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47AB7-8735-3041-9CBE-C497ED984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C089-7F06-3445-90DD-FEA4CD6D00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90DAA-4DA8-EC40-A522-6449219D2D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6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211638" cy="4884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888" y="1268413"/>
            <a:ext cx="4211637" cy="4884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2EFA-1AD8-F241-A983-1EEF194E02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92178-13C6-6447-91E7-95498C624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FCDB-B11B-5041-8DBD-73DE4D81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2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ACEEF-5EF8-674D-8E25-5D03CB57FE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4365C-9BEB-6541-8338-33175FEE2E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8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E75B-121B-9E4D-A89D-0528E00171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268288"/>
            <a:ext cx="85804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75675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7550" y="6153150"/>
            <a:ext cx="549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3600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fld id="{A3251C6F-1BDF-C243-B43E-96294254BB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28700"/>
            <a:ext cx="9144000" cy="0"/>
          </a:xfrm>
          <a:prstGeom prst="line">
            <a:avLst/>
          </a:prstGeom>
          <a:noFill/>
          <a:ln w="6350">
            <a:solidFill>
              <a:srgbClr val="006B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PresFooter"/>
          <p:cNvSpPr txBox="1">
            <a:spLocks noChangeArrowheads="1"/>
          </p:cNvSpPr>
          <p:nvPr/>
        </p:nvSpPr>
        <p:spPr bwMode="auto">
          <a:xfrm>
            <a:off x="1150938" y="6337300"/>
            <a:ext cx="6842125" cy="217488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BB4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endParaRPr lang="en-GB" sz="800" smtClean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6BB4"/>
          </a:solidFill>
          <a:latin typeface="Verdana" pitchFamily="34" charset="0"/>
        </a:defRPr>
      </a:lvl9pPr>
    </p:titleStyle>
    <p:bodyStyle>
      <a:lvl1pPr marL="179388" indent="-179388" algn="l" rtl="0" eaLnBrk="1" fontAlgn="base" hangingPunct="1">
        <a:spcBef>
          <a:spcPct val="50000"/>
        </a:spcBef>
        <a:spcAft>
          <a:spcPct val="0"/>
        </a:spcAft>
        <a:buClr>
          <a:srgbClr val="006BB4"/>
        </a:buClr>
        <a:buSzPct val="90000"/>
        <a:buChar char="•"/>
        <a:defRPr sz="2400">
          <a:solidFill>
            <a:srgbClr val="0063BE"/>
          </a:solidFill>
          <a:latin typeface="+mn-lt"/>
          <a:ea typeface="MS PGothic" pitchFamily="34" charset="-128"/>
          <a:cs typeface="MS PGothic" charset="0"/>
        </a:defRPr>
      </a:lvl1pPr>
      <a:lvl2pPr marL="536575" indent="-1778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9000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95350" indent="-179388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9000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54125" indent="-17938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1313" indent="-1778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68513" indent="-1778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525713" indent="-1778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82913" indent="-1778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440113" indent="-1778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2667000" y="4876800"/>
            <a:ext cx="6400800" cy="1752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b" anchorCtr="0"/>
          <a:lstStyle/>
          <a:p>
            <a:pPr marL="179388" indent="-179388" algn="r">
              <a:spcBef>
                <a:spcPct val="50000"/>
              </a:spcBef>
              <a:buClr>
                <a:srgbClr val="006BB4"/>
              </a:buClr>
              <a:buSzPct val="90000"/>
            </a:pPr>
            <a:r>
              <a:rPr lang="en-GB" sz="2700" dirty="0"/>
              <a:t>Eoin </a:t>
            </a:r>
            <a:r>
              <a:rPr lang="en-GB" sz="2700" dirty="0" smtClean="0"/>
              <a:t>Woods</a:t>
            </a:r>
            <a:r>
              <a:rPr lang="en-GB" sz="2700" dirty="0"/>
              <a:t/>
            </a:r>
            <a:br>
              <a:rPr lang="en-GB" sz="2700" dirty="0"/>
            </a:br>
            <a:r>
              <a:rPr lang="en-GB" sz="2400" b="1" dirty="0" smtClean="0">
                <a:solidFill>
                  <a:schemeClr val="bg2"/>
                </a:solidFill>
                <a:latin typeface="Courier New" pitchFamily="49" charset="0"/>
              </a:rPr>
              <a:t>www.eoinwoods.info</a:t>
            </a:r>
            <a:r>
              <a:rPr lang="en-GB" sz="2400" b="1" dirty="0">
                <a:solidFill>
                  <a:schemeClr val="bg2"/>
                </a:solidFill>
                <a:latin typeface="Courier New" pitchFamily="49" charset="0"/>
              </a:rPr>
              <a:t/>
            </a:r>
            <a:br>
              <a:rPr lang="en-GB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GB" sz="24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42862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itle 1"/>
          <p:cNvSpPr>
            <a:spLocks noGrp="1"/>
          </p:cNvSpPr>
          <p:nvPr>
            <p:ph type="ctrTitle" idx="4294967295"/>
          </p:nvPr>
        </p:nvSpPr>
        <p:spPr>
          <a:xfrm>
            <a:off x="2320925" y="1196975"/>
            <a:ext cx="6823075" cy="2917825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JavaScript in 10 Slides</a:t>
            </a:r>
            <a:r>
              <a:rPr lang="en-GB" sz="3400" i="1" dirty="0" smtClean="0"/>
              <a:t/>
            </a:r>
            <a:br>
              <a:rPr lang="en-GB" sz="3400" i="1" dirty="0" smtClean="0"/>
            </a:br>
            <a:r>
              <a:rPr lang="en-GB" sz="3400" i="1" dirty="0" smtClean="0"/>
              <a:t/>
            </a:r>
            <a:br>
              <a:rPr lang="en-GB" sz="3400" i="1" dirty="0" smtClean="0"/>
            </a:br>
            <a:r>
              <a:rPr lang="en-GB" sz="2400" dirty="0" smtClean="0"/>
              <a:t>Eoin Woods &amp; Mike </a:t>
            </a:r>
            <a:r>
              <a:rPr lang="en-GB" sz="2400" dirty="0" err="1" smtClean="0"/>
              <a:t>Hempenstall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>
                <a:solidFill>
                  <a:srgbClr val="808080"/>
                </a:solidFill>
              </a:rPr>
              <a:t>November 2013</a:t>
            </a:r>
            <a:endParaRPr lang="en-GB" sz="2400" i="1" dirty="0" smtClean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6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on Safari </a:t>
            </a:r>
            <a:r>
              <a:rPr lang="en-US" dirty="0"/>
              <a:t>here: http://</a:t>
            </a:r>
            <a:r>
              <a:rPr lang="en-US" dirty="0" err="1"/>
              <a:t>tinyurl.com</a:t>
            </a:r>
            <a:r>
              <a:rPr lang="en-US" dirty="0"/>
              <a:t>/p8k2y8k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88" y="3740150"/>
            <a:ext cx="18415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980529"/>
            <a:ext cx="18415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00" y="3740150"/>
            <a:ext cx="1841500" cy="241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06" y="1980529"/>
            <a:ext cx="1841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 txBox="1">
            <a:spLocks noChangeArrowheads="1"/>
          </p:cNvSpPr>
          <p:nvPr/>
        </p:nvSpPr>
        <p:spPr bwMode="auto">
          <a:xfrm>
            <a:off x="4953000" y="4711005"/>
            <a:ext cx="41023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  <a:latin typeface="Arial" charset="0"/>
                <a:cs typeface="Arial" charset="0"/>
              </a:rPr>
              <a:t>Eoin Woods</a:t>
            </a:r>
            <a:br>
              <a:rPr lang="en-GB" sz="2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2800" dirty="0">
                <a:solidFill>
                  <a:schemeClr val="bg1"/>
                </a:solidFill>
                <a:latin typeface="Arial" charset="0"/>
                <a:cs typeface="Arial" charset="0"/>
              </a:rPr>
              <a:t>www.eoinwoods.info</a:t>
            </a:r>
            <a:br>
              <a:rPr lang="en-GB" sz="2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GB" sz="2800" dirty="0">
                <a:solidFill>
                  <a:schemeClr val="bg1"/>
                </a:solidFill>
                <a:latin typeface="Arial" charset="0"/>
                <a:cs typeface="Arial" charset="0"/>
              </a:rPr>
              <a:t>contact@eoinwoods.info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344488" y="1487488"/>
            <a:ext cx="5775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Arial" charset="0"/>
                <a:cs typeface="Arial" charset="0"/>
              </a:rPr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277384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Java and not a scripting language</a:t>
            </a:r>
          </a:p>
          <a:p>
            <a:r>
              <a:rPr lang="en-US" dirty="0" smtClean="0"/>
              <a:t>A funny little language with 3 core concepts</a:t>
            </a:r>
          </a:p>
          <a:p>
            <a:pPr lvl="1"/>
            <a:r>
              <a:rPr lang="en-US" dirty="0" smtClean="0"/>
              <a:t>but one that has had first class functions since inception</a:t>
            </a:r>
          </a:p>
          <a:p>
            <a:r>
              <a:rPr lang="en-US" dirty="0" smtClean="0"/>
              <a:t>Probably the most important language of “now”</a:t>
            </a:r>
          </a:p>
          <a:p>
            <a:pPr lvl="1"/>
            <a:r>
              <a:rPr lang="en-US" dirty="0" smtClean="0"/>
              <a:t>ECMA Script</a:t>
            </a:r>
          </a:p>
          <a:p>
            <a:pPr lvl="1"/>
            <a:r>
              <a:rPr lang="en-US" dirty="0" smtClean="0"/>
              <a:t>Typescript</a:t>
            </a:r>
          </a:p>
          <a:p>
            <a:pPr lvl="1"/>
            <a:r>
              <a:rPr lang="en-US" dirty="0" smtClean="0"/>
              <a:t>Dart</a:t>
            </a:r>
          </a:p>
          <a:p>
            <a:pPr lvl="1"/>
            <a:r>
              <a:rPr lang="en-US" dirty="0" err="1" smtClean="0"/>
              <a:t>asmjs</a:t>
            </a:r>
            <a:endParaRPr lang="en-US" dirty="0" smtClean="0"/>
          </a:p>
          <a:p>
            <a:r>
              <a:rPr lang="en-US" dirty="0" smtClean="0"/>
              <a:t>Core to our future web user interface development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6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 that’s it really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…</a:t>
            </a:r>
            <a:r>
              <a:rPr lang="en-US" dirty="0"/>
              <a:t> </a:t>
            </a:r>
            <a:r>
              <a:rPr lang="en-US" dirty="0" smtClean="0"/>
              <a:t>plus arrays and objects (which are really maps)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3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5" y="1046624"/>
            <a:ext cx="7292530" cy="55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171900"/>
            <a:ext cx="71374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(really just maps)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1257300"/>
            <a:ext cx="835596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0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(really just special maps)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1219200"/>
            <a:ext cx="8599077" cy="46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(not braces) define scopes</a:t>
            </a:r>
          </a:p>
          <a:p>
            <a:r>
              <a:rPr lang="en-US" dirty="0" smtClean="0"/>
              <a:t>Use “===“ not “==“ to avoid type conversion</a:t>
            </a:r>
          </a:p>
          <a:p>
            <a:r>
              <a:rPr lang="en-US" dirty="0" smtClean="0"/>
              <a:t>There are no classes but “class” is a keyword</a:t>
            </a:r>
          </a:p>
          <a:p>
            <a:r>
              <a:rPr lang="en-US" dirty="0" smtClean="0"/>
              <a:t>Remember that </a:t>
            </a:r>
            <a:r>
              <a:rPr lang="en-US" i="1" dirty="0" smtClean="0"/>
              <a:t>functions</a:t>
            </a:r>
            <a:r>
              <a:rPr lang="en-US" dirty="0" smtClean="0"/>
              <a:t> provide scope, not blocks</a:t>
            </a:r>
          </a:p>
          <a:p>
            <a:r>
              <a:rPr lang="en-US" i="1" dirty="0" smtClean="0"/>
              <a:t>null</a:t>
            </a:r>
            <a:r>
              <a:rPr lang="en-US" dirty="0" smtClean="0"/>
              <a:t> is an object (!) </a:t>
            </a:r>
            <a:r>
              <a:rPr lang="en-US" i="1" dirty="0" smtClean="0"/>
              <a:t>undefined</a:t>
            </a:r>
            <a:r>
              <a:rPr lang="en-US" dirty="0" smtClean="0"/>
              <a:t> means a missing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BC089-7F06-3445-90DD-FEA4CD6D001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9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Reference</a:t>
            </a:r>
          </a:p>
          <a:p>
            <a:pPr lvl="1"/>
            <a:r>
              <a:rPr lang="en-GB" sz="1400" dirty="0" smtClean="0"/>
              <a:t>https</a:t>
            </a:r>
            <a:r>
              <a:rPr lang="en-GB" sz="1400" dirty="0"/>
              <a:t>://</a:t>
            </a:r>
            <a:r>
              <a:rPr lang="en-GB" sz="1400" dirty="0" err="1"/>
              <a:t>developer.mozilla.org</a:t>
            </a:r>
            <a:r>
              <a:rPr lang="en-GB" sz="1400" dirty="0"/>
              <a:t>/en-US/docs/Web/JavaScript/Reference)</a:t>
            </a:r>
          </a:p>
          <a:p>
            <a:r>
              <a:rPr lang="en-GB" sz="1800" dirty="0" smtClean="0"/>
              <a:t>Learning </a:t>
            </a:r>
            <a:r>
              <a:rPr lang="en-GB" sz="1800" dirty="0"/>
              <a:t>Advanced </a:t>
            </a:r>
            <a:r>
              <a:rPr lang="en-GB" sz="1800" dirty="0" smtClean="0"/>
              <a:t>JavaScript</a:t>
            </a:r>
          </a:p>
          <a:p>
            <a:pPr lvl="1"/>
            <a:r>
              <a:rPr lang="en-GB" sz="1400" dirty="0" smtClean="0"/>
              <a:t>http</a:t>
            </a:r>
            <a:r>
              <a:rPr lang="en-GB" sz="1400" dirty="0"/>
              <a:t>://</a:t>
            </a:r>
            <a:r>
              <a:rPr lang="en-GB" sz="1400" dirty="0" err="1"/>
              <a:t>ejohn.org</a:t>
            </a:r>
            <a:r>
              <a:rPr lang="en-GB" sz="1400" dirty="0"/>
              <a:t>/apps/</a:t>
            </a:r>
            <a:r>
              <a:rPr lang="en-GB" sz="1400" dirty="0" smtClean="0"/>
              <a:t>learn</a:t>
            </a:r>
            <a:endParaRPr lang="en-GB" sz="1400" dirty="0"/>
          </a:p>
          <a:p>
            <a:r>
              <a:rPr lang="en-GB" sz="1800" dirty="0" smtClean="0"/>
              <a:t>Stack </a:t>
            </a:r>
            <a:r>
              <a:rPr lang="en-GB" sz="1800" dirty="0"/>
              <a:t>Overflow JavaScript </a:t>
            </a:r>
            <a:r>
              <a:rPr lang="en-GB" sz="1800" dirty="0" smtClean="0"/>
              <a:t>Questions</a:t>
            </a:r>
          </a:p>
          <a:p>
            <a:pPr lvl="1"/>
            <a:r>
              <a:rPr lang="en-GB" sz="1400" dirty="0" smtClean="0"/>
              <a:t>http</a:t>
            </a:r>
            <a:r>
              <a:rPr lang="en-GB" sz="1400" dirty="0"/>
              <a:t>://</a:t>
            </a:r>
            <a:r>
              <a:rPr lang="en-GB" sz="1400" dirty="0" err="1"/>
              <a:t>stackoverflow.com</a:t>
            </a:r>
            <a:r>
              <a:rPr lang="en-GB" sz="1400" dirty="0"/>
              <a:t>/questions/tagged/</a:t>
            </a:r>
            <a:r>
              <a:rPr lang="en-GB" sz="1400" dirty="0" err="1" smtClean="0"/>
              <a:t>javascript</a:t>
            </a:r>
            <a:endParaRPr lang="en-GB" sz="1400" dirty="0"/>
          </a:p>
          <a:p>
            <a:r>
              <a:rPr lang="en-GB" sz="1800" dirty="0" smtClean="0"/>
              <a:t>Doug </a:t>
            </a:r>
            <a:r>
              <a:rPr lang="en-GB" sz="1800" dirty="0" err="1"/>
              <a:t>Crockford's</a:t>
            </a:r>
            <a:r>
              <a:rPr lang="en-GB" sz="1800" dirty="0"/>
              <a:t> Overview of </a:t>
            </a:r>
            <a:r>
              <a:rPr lang="en-GB" sz="1800" dirty="0" smtClean="0"/>
              <a:t>JavaScript</a:t>
            </a:r>
            <a:endParaRPr lang="en-GB" sz="1800" dirty="0"/>
          </a:p>
          <a:p>
            <a:pPr lvl="1"/>
            <a:r>
              <a:rPr lang="en-GB" sz="1400" dirty="0" smtClean="0"/>
              <a:t>http</a:t>
            </a:r>
            <a:r>
              <a:rPr lang="en-GB" sz="1400" dirty="0"/>
              <a:t>://</a:t>
            </a:r>
            <a:r>
              <a:rPr lang="en-GB" sz="1400" dirty="0" err="1"/>
              <a:t>javascript.crockford.com</a:t>
            </a:r>
            <a:r>
              <a:rPr lang="en-GB" sz="1400" dirty="0"/>
              <a:t>/</a:t>
            </a:r>
            <a:r>
              <a:rPr lang="en-GB" sz="1400" dirty="0" err="1" smtClean="0"/>
              <a:t>survey.html</a:t>
            </a:r>
            <a:endParaRPr lang="en-GB" sz="1400" dirty="0"/>
          </a:p>
          <a:p>
            <a:r>
              <a:rPr lang="en-GB" sz="1800" dirty="0" smtClean="0"/>
              <a:t>Doug </a:t>
            </a:r>
            <a:r>
              <a:rPr lang="en-GB" sz="1800" dirty="0" err="1"/>
              <a:t>Crockford's</a:t>
            </a:r>
            <a:r>
              <a:rPr lang="en-GB" sz="1800" dirty="0"/>
              <a:t> JavaScript </a:t>
            </a:r>
            <a:r>
              <a:rPr lang="en-GB" sz="1800" dirty="0" smtClean="0"/>
              <a:t>conventions</a:t>
            </a:r>
            <a:endParaRPr lang="en-GB" sz="1800" dirty="0"/>
          </a:p>
          <a:p>
            <a:pPr lvl="1"/>
            <a:r>
              <a:rPr lang="en-GB" sz="1400" dirty="0" smtClean="0"/>
              <a:t>http</a:t>
            </a:r>
            <a:r>
              <a:rPr lang="en-GB" sz="1400" dirty="0"/>
              <a:t>://</a:t>
            </a:r>
            <a:r>
              <a:rPr lang="en-GB" sz="1400" dirty="0" err="1"/>
              <a:t>javascript.crockford.com</a:t>
            </a:r>
            <a:r>
              <a:rPr lang="en-GB" sz="1400" dirty="0"/>
              <a:t>/</a:t>
            </a:r>
            <a:r>
              <a:rPr lang="en-GB" sz="1400" dirty="0" err="1" smtClean="0"/>
              <a:t>code.html</a:t>
            </a:r>
            <a:endParaRPr lang="en-GB" sz="1800" dirty="0" smtClean="0"/>
          </a:p>
          <a:p>
            <a:r>
              <a:rPr lang="en-GB" sz="1800" dirty="0" smtClean="0"/>
              <a:t>JavaScript </a:t>
            </a:r>
            <a:r>
              <a:rPr lang="en-GB" sz="1800" dirty="0"/>
              <a:t>the Good Parts on </a:t>
            </a:r>
            <a:r>
              <a:rPr lang="en-GB" sz="1800" dirty="0" smtClean="0"/>
              <a:t>Safari</a:t>
            </a:r>
          </a:p>
          <a:p>
            <a:pPr lvl="1"/>
            <a:r>
              <a:rPr lang="en-GB" sz="1400" dirty="0" smtClean="0"/>
              <a:t>http</a:t>
            </a:r>
            <a:r>
              <a:rPr lang="en-GB" sz="1400" dirty="0"/>
              <a:t>://</a:t>
            </a:r>
            <a:r>
              <a:rPr lang="en-GB" sz="1400" dirty="0" err="1"/>
              <a:t>bit.ly</a:t>
            </a:r>
            <a:r>
              <a:rPr lang="en-GB" sz="1400" dirty="0"/>
              <a:t>/</a:t>
            </a:r>
            <a:r>
              <a:rPr lang="en-GB" sz="1400" dirty="0" err="1" smtClean="0"/>
              <a:t>IptYIH</a:t>
            </a:r>
            <a:endParaRPr lang="en-GB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357875"/>
            <a:ext cx="685800" cy="363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BAE420-7B69-45CC-A68C-E8AC9E69FE5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25" y="2799712"/>
            <a:ext cx="1841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oinWoods-Conference">
  <a:themeElements>
    <a:clrScheme name="BGI Template UK A4 1">
      <a:dk1>
        <a:srgbClr val="000000"/>
      </a:dk1>
      <a:lt1>
        <a:srgbClr val="FFFFFF"/>
      </a:lt1>
      <a:dk2>
        <a:srgbClr val="006BB4"/>
      </a:dk2>
      <a:lt2>
        <a:srgbClr val="808080"/>
      </a:lt2>
      <a:accent1>
        <a:srgbClr val="006BB4"/>
      </a:accent1>
      <a:accent2>
        <a:srgbClr val="E67600"/>
      </a:accent2>
      <a:accent3>
        <a:srgbClr val="FFFFFF"/>
      </a:accent3>
      <a:accent4>
        <a:srgbClr val="000000"/>
      </a:accent4>
      <a:accent5>
        <a:srgbClr val="AABAD6"/>
      </a:accent5>
      <a:accent6>
        <a:srgbClr val="D06A00"/>
      </a:accent6>
      <a:hlink>
        <a:srgbClr val="B0B3B2"/>
      </a:hlink>
      <a:folHlink>
        <a:srgbClr val="1E3255"/>
      </a:folHlink>
    </a:clrScheme>
    <a:fontScheme name="BGI Template UK A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6BB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6BB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GI Template UK A4 1">
        <a:dk1>
          <a:srgbClr val="000000"/>
        </a:dk1>
        <a:lt1>
          <a:srgbClr val="FFFFFF"/>
        </a:lt1>
        <a:dk2>
          <a:srgbClr val="006BB4"/>
        </a:dk2>
        <a:lt2>
          <a:srgbClr val="808080"/>
        </a:lt2>
        <a:accent1>
          <a:srgbClr val="006BB4"/>
        </a:accent1>
        <a:accent2>
          <a:srgbClr val="E67600"/>
        </a:accent2>
        <a:accent3>
          <a:srgbClr val="FFFFFF"/>
        </a:accent3>
        <a:accent4>
          <a:srgbClr val="000000"/>
        </a:accent4>
        <a:accent5>
          <a:srgbClr val="AABAD6"/>
        </a:accent5>
        <a:accent6>
          <a:srgbClr val="D06A00"/>
        </a:accent6>
        <a:hlink>
          <a:srgbClr val="B0B3B2"/>
        </a:hlink>
        <a:folHlink>
          <a:srgbClr val="1E325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EoinWoods-Conference.thmx</Template>
  <TotalTime>236</TotalTime>
  <Words>266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EoinWoods-Conference</vt:lpstr>
      <vt:lpstr>JavaScript in 10 Slides  Eoin Woods &amp; Mike Hempenstall November 2013</vt:lpstr>
      <vt:lpstr>What is JavaScript?</vt:lpstr>
      <vt:lpstr>JavaScript is Small</vt:lpstr>
      <vt:lpstr>Basic Types</vt:lpstr>
      <vt:lpstr>Functions</vt:lpstr>
      <vt:lpstr>Object (really just maps)</vt:lpstr>
      <vt:lpstr>Arrays (really just special maps)</vt:lpstr>
      <vt:lpstr>A few things to know</vt:lpstr>
      <vt:lpstr>More Information</vt:lpstr>
      <vt:lpstr>Books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 6 Slides  Eoin Woods &amp; Mike Hempenstall November 2013</dc:title>
  <dc:creator>Eoin Woods</dc:creator>
  <cp:lastModifiedBy>Eoin Woods</cp:lastModifiedBy>
  <cp:revision>7</cp:revision>
  <dcterms:created xsi:type="dcterms:W3CDTF">2013-11-26T06:57:39Z</dcterms:created>
  <dcterms:modified xsi:type="dcterms:W3CDTF">2013-11-26T10:54:38Z</dcterms:modified>
</cp:coreProperties>
</file>