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1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6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6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3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6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58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93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1799" cy="91201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01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97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07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1" cy="1362075"/>
          </a:xfrm>
        </p:spPr>
        <p:txBody>
          <a:bodyPr anchor="t"/>
          <a:lstStyle>
            <a:lvl1pPr algn="l">
              <a:defRPr sz="2566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1pPr>
            <a:lvl2pPr marL="2933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86679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880019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4pPr>
            <a:lvl5pPr marL="1173358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5pPr>
            <a:lvl6pPr marL="1466698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6pPr>
            <a:lvl7pPr marL="1760037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7pPr>
            <a:lvl8pPr marL="2053377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8pPr>
            <a:lvl9pPr marL="2346716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84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7826" y="2493963"/>
            <a:ext cx="3327400" cy="7054850"/>
          </a:xfrm>
        </p:spPr>
        <p:txBody>
          <a:bodyPr/>
          <a:lstStyle>
            <a:lvl1pPr>
              <a:defRPr sz="1796"/>
            </a:lvl1pPr>
            <a:lvl2pPr>
              <a:defRPr sz="1540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7625" y="2493963"/>
            <a:ext cx="3327400" cy="7054850"/>
          </a:xfrm>
        </p:spPr>
        <p:txBody>
          <a:bodyPr/>
          <a:lstStyle>
            <a:lvl1pPr>
              <a:defRPr sz="1796"/>
            </a:lvl1pPr>
            <a:lvl2pPr>
              <a:defRPr sz="1540"/>
            </a:lvl2pPr>
            <a:lvl3pPr>
              <a:defRPr sz="1283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8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340" indent="0">
              <a:buNone/>
              <a:defRPr sz="1283" b="1"/>
            </a:lvl2pPr>
            <a:lvl3pPr marL="586679" indent="0">
              <a:buNone/>
              <a:defRPr sz="1155" b="1"/>
            </a:lvl3pPr>
            <a:lvl4pPr marL="880019" indent="0">
              <a:buNone/>
              <a:defRPr sz="1027" b="1"/>
            </a:lvl4pPr>
            <a:lvl5pPr marL="1173358" indent="0">
              <a:buNone/>
              <a:defRPr sz="1027" b="1"/>
            </a:lvl5pPr>
            <a:lvl6pPr marL="1466698" indent="0">
              <a:buNone/>
              <a:defRPr sz="1027" b="1"/>
            </a:lvl6pPr>
            <a:lvl7pPr marL="1760037" indent="0">
              <a:buNone/>
              <a:defRPr sz="1027" b="1"/>
            </a:lvl7pPr>
            <a:lvl8pPr marL="2053377" indent="0">
              <a:buNone/>
              <a:defRPr sz="1027" b="1"/>
            </a:lvl8pPr>
            <a:lvl9pPr marL="2346716" indent="0">
              <a:buNone/>
              <a:defRPr sz="102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1540"/>
            </a:lvl1pPr>
            <a:lvl2pPr>
              <a:defRPr sz="1283"/>
            </a:lvl2pPr>
            <a:lvl3pPr>
              <a:defRPr sz="1155"/>
            </a:lvl3pPr>
            <a:lvl4pPr>
              <a:defRPr sz="1027"/>
            </a:lvl4pPr>
            <a:lvl5pPr>
              <a:defRPr sz="1027"/>
            </a:lvl5pPr>
            <a:lvl6pPr>
              <a:defRPr sz="1027"/>
            </a:lvl6pPr>
            <a:lvl7pPr>
              <a:defRPr sz="1027"/>
            </a:lvl7pPr>
            <a:lvl8pPr>
              <a:defRPr sz="1027"/>
            </a:lvl8pPr>
            <a:lvl9pPr>
              <a:defRPr sz="102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540" b="1"/>
            </a:lvl1pPr>
            <a:lvl2pPr marL="293340" indent="0">
              <a:buNone/>
              <a:defRPr sz="1283" b="1"/>
            </a:lvl2pPr>
            <a:lvl3pPr marL="586679" indent="0">
              <a:buNone/>
              <a:defRPr sz="1155" b="1"/>
            </a:lvl3pPr>
            <a:lvl4pPr marL="880019" indent="0">
              <a:buNone/>
              <a:defRPr sz="1027" b="1"/>
            </a:lvl4pPr>
            <a:lvl5pPr marL="1173358" indent="0">
              <a:buNone/>
              <a:defRPr sz="1027" b="1"/>
            </a:lvl5pPr>
            <a:lvl6pPr marL="1466698" indent="0">
              <a:buNone/>
              <a:defRPr sz="1027" b="1"/>
            </a:lvl6pPr>
            <a:lvl7pPr marL="1760037" indent="0">
              <a:buNone/>
              <a:defRPr sz="1027" b="1"/>
            </a:lvl7pPr>
            <a:lvl8pPr marL="2053377" indent="0">
              <a:buNone/>
              <a:defRPr sz="1027" b="1"/>
            </a:lvl8pPr>
            <a:lvl9pPr marL="2346716" indent="0">
              <a:buNone/>
              <a:defRPr sz="102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1540"/>
            </a:lvl1pPr>
            <a:lvl2pPr>
              <a:defRPr sz="1283"/>
            </a:lvl2pPr>
            <a:lvl3pPr>
              <a:defRPr sz="1155"/>
            </a:lvl3pPr>
            <a:lvl4pPr>
              <a:defRPr sz="1027"/>
            </a:lvl4pPr>
            <a:lvl5pPr>
              <a:defRPr sz="1027"/>
            </a:lvl5pPr>
            <a:lvl6pPr>
              <a:defRPr sz="1027"/>
            </a:lvl6pPr>
            <a:lvl7pPr>
              <a:defRPr sz="1027"/>
            </a:lvl7pPr>
            <a:lvl8pPr>
              <a:defRPr sz="1027"/>
            </a:lvl8pPr>
            <a:lvl9pPr>
              <a:defRPr sz="102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9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18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05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283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53"/>
            </a:lvl1pPr>
            <a:lvl2pPr>
              <a:defRPr sz="1796"/>
            </a:lvl2pPr>
            <a:lvl3pPr>
              <a:defRPr sz="1540"/>
            </a:lvl3pPr>
            <a:lvl4pPr>
              <a:defRPr sz="1283"/>
            </a:lvl4pPr>
            <a:lvl5pPr>
              <a:defRPr sz="1283"/>
            </a:lvl5pPr>
            <a:lvl6pPr>
              <a:defRPr sz="1283"/>
            </a:lvl6pPr>
            <a:lvl7pPr>
              <a:defRPr sz="1283"/>
            </a:lvl7pPr>
            <a:lvl8pPr>
              <a:defRPr sz="1283"/>
            </a:lvl8pPr>
            <a:lvl9pPr>
              <a:defRPr sz="128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4" cy="4691063"/>
          </a:xfrm>
        </p:spPr>
        <p:txBody>
          <a:bodyPr/>
          <a:lstStyle>
            <a:lvl1pPr marL="0" indent="0">
              <a:buNone/>
              <a:defRPr sz="898"/>
            </a:lvl1pPr>
            <a:lvl2pPr marL="293340" indent="0">
              <a:buNone/>
              <a:defRPr sz="770"/>
            </a:lvl2pPr>
            <a:lvl3pPr marL="586679" indent="0">
              <a:buNone/>
              <a:defRPr sz="642"/>
            </a:lvl3pPr>
            <a:lvl4pPr marL="880019" indent="0">
              <a:buNone/>
              <a:defRPr sz="577"/>
            </a:lvl4pPr>
            <a:lvl5pPr marL="1173358" indent="0">
              <a:buNone/>
              <a:defRPr sz="577"/>
            </a:lvl5pPr>
            <a:lvl6pPr marL="1466698" indent="0">
              <a:buNone/>
              <a:defRPr sz="577"/>
            </a:lvl6pPr>
            <a:lvl7pPr marL="1760037" indent="0">
              <a:buNone/>
              <a:defRPr sz="577"/>
            </a:lvl7pPr>
            <a:lvl8pPr marL="2053377" indent="0">
              <a:buNone/>
              <a:defRPr sz="577"/>
            </a:lvl8pPr>
            <a:lvl9pPr marL="2346716" indent="0">
              <a:buNone/>
              <a:defRPr sz="57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273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1283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053"/>
            </a:lvl1pPr>
            <a:lvl2pPr marL="293340" indent="0">
              <a:buNone/>
              <a:defRPr sz="1796"/>
            </a:lvl2pPr>
            <a:lvl3pPr marL="586679" indent="0">
              <a:buNone/>
              <a:defRPr sz="1540"/>
            </a:lvl3pPr>
            <a:lvl4pPr marL="880019" indent="0">
              <a:buNone/>
              <a:defRPr sz="1283"/>
            </a:lvl4pPr>
            <a:lvl5pPr marL="1173358" indent="0">
              <a:buNone/>
              <a:defRPr sz="1283"/>
            </a:lvl5pPr>
            <a:lvl6pPr marL="1466698" indent="0">
              <a:buNone/>
              <a:defRPr sz="1283"/>
            </a:lvl6pPr>
            <a:lvl7pPr marL="1760037" indent="0">
              <a:buNone/>
              <a:defRPr sz="1283"/>
            </a:lvl7pPr>
            <a:lvl8pPr marL="2053377" indent="0">
              <a:buNone/>
              <a:defRPr sz="1283"/>
            </a:lvl8pPr>
            <a:lvl9pPr marL="2346716" indent="0">
              <a:buNone/>
              <a:defRPr sz="1283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898"/>
            </a:lvl1pPr>
            <a:lvl2pPr marL="293340" indent="0">
              <a:buNone/>
              <a:defRPr sz="770"/>
            </a:lvl2pPr>
            <a:lvl3pPr marL="586679" indent="0">
              <a:buNone/>
              <a:defRPr sz="642"/>
            </a:lvl3pPr>
            <a:lvl4pPr marL="880019" indent="0">
              <a:buNone/>
              <a:defRPr sz="577"/>
            </a:lvl4pPr>
            <a:lvl5pPr marL="1173358" indent="0">
              <a:buNone/>
              <a:defRPr sz="577"/>
            </a:lvl5pPr>
            <a:lvl6pPr marL="1466698" indent="0">
              <a:buNone/>
              <a:defRPr sz="577"/>
            </a:lvl6pPr>
            <a:lvl7pPr marL="1760037" indent="0">
              <a:buNone/>
              <a:defRPr sz="577"/>
            </a:lvl7pPr>
            <a:lvl8pPr marL="2053377" indent="0">
              <a:buNone/>
              <a:defRPr sz="577"/>
            </a:lvl8pPr>
            <a:lvl9pPr marL="2346716" indent="0">
              <a:buNone/>
              <a:defRPr sz="57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42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3340" rtl="0" eaLnBrk="1" latinLnBrk="0" hangingPunct="1">
        <a:spcBef>
          <a:spcPct val="0"/>
        </a:spcBef>
        <a:buNone/>
        <a:defRPr sz="2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005" indent="-220005" algn="l" defTabSz="293340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476677" indent="-183337" algn="l" defTabSz="293340" rtl="0" eaLnBrk="1" latinLnBrk="0" hangingPunct="1">
        <a:spcBef>
          <a:spcPct val="20000"/>
        </a:spcBef>
        <a:buFont typeface="Arial"/>
        <a:buChar char="–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733349" indent="-146670" algn="l" defTabSz="293340" rtl="0" eaLnBrk="1" latinLnBrk="0" hangingPunct="1">
        <a:spcBef>
          <a:spcPct val="20000"/>
        </a:spcBef>
        <a:buFont typeface="Arial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026688" indent="-146670" algn="l" defTabSz="293340" rtl="0" eaLnBrk="1" latinLnBrk="0" hangingPunct="1">
        <a:spcBef>
          <a:spcPct val="20000"/>
        </a:spcBef>
        <a:buFont typeface="Arial"/>
        <a:buChar char="–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20028" indent="-146670" algn="l" defTabSz="293340" rtl="0" eaLnBrk="1" latinLnBrk="0" hangingPunct="1">
        <a:spcBef>
          <a:spcPct val="20000"/>
        </a:spcBef>
        <a:buFont typeface="Arial"/>
        <a:buChar char="»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13367" indent="-146670" algn="l" defTabSz="293340" rtl="0" eaLnBrk="1" latinLnBrk="0" hangingPunct="1">
        <a:spcBef>
          <a:spcPct val="20000"/>
        </a:spcBef>
        <a:buFont typeface="Arial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06707" indent="-146670" algn="l" defTabSz="293340" rtl="0" eaLnBrk="1" latinLnBrk="0" hangingPunct="1">
        <a:spcBef>
          <a:spcPct val="20000"/>
        </a:spcBef>
        <a:buFont typeface="Arial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00046" indent="-146670" algn="l" defTabSz="293340" rtl="0" eaLnBrk="1" latinLnBrk="0" hangingPunct="1">
        <a:spcBef>
          <a:spcPct val="20000"/>
        </a:spcBef>
        <a:buFont typeface="Arial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493386" indent="-146670" algn="l" defTabSz="293340" rtl="0" eaLnBrk="1" latinLnBrk="0" hangingPunct="1">
        <a:spcBef>
          <a:spcPct val="20000"/>
        </a:spcBef>
        <a:buFont typeface="Arial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93340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2pPr>
      <a:lvl3pPr marL="586679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880019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4pPr>
      <a:lvl5pPr marL="1173358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5pPr>
      <a:lvl6pPr marL="1466698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6pPr>
      <a:lvl7pPr marL="1760037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7pPr>
      <a:lvl8pPr marL="2053377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8pPr>
      <a:lvl9pPr marL="2346716" algn="l" defTabSz="293340" rtl="0" eaLnBrk="1" latinLnBrk="0" hangingPunct="1">
        <a:defRPr sz="11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52237" y="1023119"/>
            <a:ext cx="2957716" cy="13681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9512" y="1916832"/>
            <a:ext cx="1008112" cy="9275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4"/>
          </p:cNvCxnSpPr>
          <p:nvPr/>
        </p:nvCxnSpPr>
        <p:spPr>
          <a:xfrm>
            <a:off x="683568" y="2844378"/>
            <a:ext cx="0" cy="1736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9756" y="3356992"/>
            <a:ext cx="118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83568" y="4553682"/>
            <a:ext cx="593811" cy="54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179512" y="4553682"/>
            <a:ext cx="504055" cy="54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27784" y="375047"/>
            <a:ext cx="448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L’imprimerie de l’université paris 8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793673" y="1522529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Imprimer les documents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2569149" y="4736308"/>
            <a:ext cx="2957716" cy="13681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810585" y="5235718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Photocopier les documents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372849" y="188640"/>
            <a:ext cx="7663647" cy="6192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585743" y="2844378"/>
            <a:ext cx="2957716" cy="13681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84951" y="3204174"/>
            <a:ext cx="225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Faire les reliures pour </a:t>
            </a:r>
          </a:p>
          <a:p>
            <a:pPr algn="ctr"/>
            <a:r>
              <a:rPr lang="fr-FR" dirty="0" smtClean="0"/>
              <a:t>les documents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5815181" y="2844378"/>
            <a:ext cx="2957716" cy="1368152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056617" y="3343788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Photocopier les documents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1187626" y="1915569"/>
            <a:ext cx="1414711" cy="161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2" idx="2"/>
          </p:cNvCxnSpPr>
          <p:nvPr/>
        </p:nvCxnSpPr>
        <p:spPr>
          <a:xfrm flipH="1" flipV="1">
            <a:off x="1187623" y="3527341"/>
            <a:ext cx="1381526" cy="1893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5" idx="2"/>
          </p:cNvCxnSpPr>
          <p:nvPr/>
        </p:nvCxnSpPr>
        <p:spPr>
          <a:xfrm>
            <a:off x="1187624" y="3528454"/>
            <a:ext cx="1398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4" idx="6"/>
            <a:endCxn id="27" idx="0"/>
          </p:cNvCxnSpPr>
          <p:nvPr/>
        </p:nvCxnSpPr>
        <p:spPr>
          <a:xfrm>
            <a:off x="5509953" y="1707195"/>
            <a:ext cx="1784086" cy="11371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27" idx="4"/>
          </p:cNvCxnSpPr>
          <p:nvPr/>
        </p:nvCxnSpPr>
        <p:spPr>
          <a:xfrm flipV="1">
            <a:off x="5526865" y="4212530"/>
            <a:ext cx="1767174" cy="12875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4239649" y="2434456"/>
            <a:ext cx="11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extend »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6504838" y="480293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include »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25" idx="0"/>
            <a:endCxn id="4" idx="4"/>
          </p:cNvCxnSpPr>
          <p:nvPr/>
        </p:nvCxnSpPr>
        <p:spPr>
          <a:xfrm flipH="1" flipV="1">
            <a:off x="4031095" y="2391271"/>
            <a:ext cx="33506" cy="4531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25" idx="4"/>
            <a:endCxn id="22" idx="0"/>
          </p:cNvCxnSpPr>
          <p:nvPr/>
        </p:nvCxnSpPr>
        <p:spPr>
          <a:xfrm flipH="1">
            <a:off x="4048007" y="4212530"/>
            <a:ext cx="16594" cy="5237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6419471" y="200753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include »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4217395" y="4277569"/>
            <a:ext cx="11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« extend »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69750" y="5176950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Acteur</a:t>
            </a:r>
          </a:p>
          <a:p>
            <a:pPr algn="ctr"/>
            <a:r>
              <a:rPr lang="fr-FR" dirty="0" smtClean="0"/>
              <a:t>L’imprimeur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5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yant tools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yant tools" id="{E60BB2DC-7A81-447D-8483-32EAE35E4327}" vid="{68463AFB-D6C9-4AA8-9135-70E357293C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voyant tools</Template>
  <TotalTime>1216</TotalTime>
  <Words>26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voyant tools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1-nom de l’interface,  nom, version du support (terminal )  2-système d’exploitation , navigateur   </dc:title>
  <dc:creator>Kaissa</dc:creator>
  <cp:lastModifiedBy>Amira</cp:lastModifiedBy>
  <cp:revision>184</cp:revision>
  <dcterms:created xsi:type="dcterms:W3CDTF">2018-03-12T13:03:37Z</dcterms:created>
  <dcterms:modified xsi:type="dcterms:W3CDTF">2019-02-14T09:48:54Z</dcterms:modified>
</cp:coreProperties>
</file>