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9956C4-B16F-478C-A784-91F32AAC372C}" type="datetimeFigureOut">
              <a:rPr lang="fr-FR" smtClean="0"/>
              <a:t>17/09/2020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2424839-12BB-4F0C-AAFF-2C274CE0F38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Boutheina</a:t>
            </a:r>
            <a:r>
              <a:rPr lang="fr-FR" dirty="0" smtClean="0"/>
              <a:t> </a:t>
            </a:r>
            <a:r>
              <a:rPr lang="fr-FR" dirty="0" err="1" smtClean="0"/>
              <a:t>Ounys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Checkpoint</a:t>
            </a:r>
            <a:r>
              <a:rPr lang="fr-FR" dirty="0" smtClean="0"/>
              <a:t>#1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does the web works</a:t>
            </a:r>
            <a:r>
              <a:rPr lang="en-US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The web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application </a:t>
            </a:r>
            <a:r>
              <a:rPr lang="fr-FR" dirty="0" err="1" smtClean="0"/>
              <a:t>protocol</a:t>
            </a:r>
            <a:r>
              <a:rPr lang="fr-FR" dirty="0" smtClean="0"/>
              <a:t> HTTP (</a:t>
            </a:r>
            <a:r>
              <a:rPr lang="fr-FR" dirty="0" err="1" smtClean="0"/>
              <a:t>Hypertext</a:t>
            </a:r>
            <a:r>
              <a:rPr lang="fr-FR" dirty="0" smtClean="0"/>
              <a:t> Transfer Protocol) by </a:t>
            </a:r>
            <a:r>
              <a:rPr lang="fr-FR" dirty="0" err="1" smtClean="0"/>
              <a:t>sending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clients ( web browsers) to web serves for web </a:t>
            </a:r>
            <a:r>
              <a:rPr lang="fr-FR" dirty="0" err="1" smtClean="0"/>
              <a:t>elements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web pages and images.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i="1" dirty="0"/>
              <a:t>What </a:t>
            </a:r>
            <a:r>
              <a:rPr lang="en-US" sz="2800" dirty="0"/>
              <a:t>do you need</a:t>
            </a:r>
            <a:r>
              <a:rPr lang="en-US" sz="2800" i="1" dirty="0"/>
              <a:t> to be a web developer?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*</a:t>
            </a:r>
            <a:r>
              <a:rPr lang="fr-FR" dirty="0" err="1" smtClean="0"/>
              <a:t>coding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including</a:t>
            </a:r>
            <a:r>
              <a:rPr lang="fr-FR" dirty="0" smtClean="0"/>
              <a:t> HTML and CSS</a:t>
            </a:r>
          </a:p>
          <a:p>
            <a:pPr>
              <a:buNone/>
            </a:pPr>
            <a:r>
              <a:rPr lang="fr-FR" dirty="0" smtClean="0"/>
              <a:t>*</a:t>
            </a:r>
            <a:r>
              <a:rPr lang="fr-FR" dirty="0" err="1" smtClean="0"/>
              <a:t>Fontend</a:t>
            </a:r>
            <a:r>
              <a:rPr lang="fr-FR" dirty="0" smtClean="0"/>
              <a:t> web </a:t>
            </a:r>
            <a:r>
              <a:rPr lang="fr-FR" dirty="0" err="1" smtClean="0"/>
              <a:t>programing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JavaScript, Ajax</a:t>
            </a:r>
          </a:p>
          <a:p>
            <a:pPr>
              <a:buNone/>
            </a:pPr>
            <a:r>
              <a:rPr lang="fr-FR" dirty="0" smtClean="0"/>
              <a:t>*</a:t>
            </a:r>
            <a:r>
              <a:rPr lang="fr-FR" dirty="0" err="1" smtClean="0"/>
              <a:t>Backend</a:t>
            </a:r>
            <a:r>
              <a:rPr lang="fr-FR" dirty="0" smtClean="0"/>
              <a:t> </a:t>
            </a:r>
            <a:r>
              <a:rPr lang="fr-FR" dirty="0" err="1" smtClean="0"/>
              <a:t>programing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Java , PHP </a:t>
            </a:r>
          </a:p>
          <a:p>
            <a:pPr>
              <a:buNone/>
            </a:pPr>
            <a:r>
              <a:rPr lang="fr-FR" dirty="0" smtClean="0"/>
              <a:t>*Design software </a:t>
            </a:r>
          </a:p>
          <a:p>
            <a:pPr>
              <a:buNone/>
            </a:pPr>
            <a:r>
              <a:rPr lang="fr-FR" dirty="0" smtClean="0"/>
              <a:t>*Web servers and how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What’s the role of a web developer.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The web </a:t>
            </a:r>
            <a:r>
              <a:rPr lang="fr-FR" dirty="0" err="1" smtClean="0"/>
              <a:t>developer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r>
              <a:rPr lang="fr-FR" dirty="0" smtClean="0"/>
              <a:t> design and computer </a:t>
            </a:r>
            <a:r>
              <a:rPr lang="fr-FR" dirty="0" err="1" smtClean="0"/>
              <a:t>programming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responsible</a:t>
            </a:r>
            <a:r>
              <a:rPr lang="fr-FR" dirty="0" smtClean="0"/>
              <a:t> for the </a:t>
            </a:r>
            <a:r>
              <a:rPr lang="fr-FR" dirty="0" err="1" smtClean="0"/>
              <a:t>coding</a:t>
            </a:r>
            <a:r>
              <a:rPr lang="fr-FR" dirty="0" smtClean="0"/>
              <a:t>, design and </a:t>
            </a:r>
            <a:r>
              <a:rPr lang="fr-FR" dirty="0" err="1" smtClean="0"/>
              <a:t>layout</a:t>
            </a:r>
            <a:r>
              <a:rPr lang="fr-FR" dirty="0" smtClean="0"/>
              <a:t> of the </a:t>
            </a:r>
            <a:r>
              <a:rPr lang="fr-FR" dirty="0" err="1" smtClean="0"/>
              <a:t>website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112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Capitaux</vt:lpstr>
      <vt:lpstr>Checkpoint#1</vt:lpstr>
      <vt:lpstr>How does the web works? </vt:lpstr>
      <vt:lpstr>What do you need to be a web developer? </vt:lpstr>
      <vt:lpstr>What’s the role of a web developer. </vt:lpstr>
    </vt:vector>
  </TitlesOfParts>
  <Company>WZT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Checkpoint#1</dc:title>
  <dc:creator>ASUS</dc:creator>
  <cp:lastModifiedBy>ASUS</cp:lastModifiedBy>
  <cp:revision>2</cp:revision>
  <dcterms:created xsi:type="dcterms:W3CDTF">2020-09-17T11:10:05Z</dcterms:created>
  <dcterms:modified xsi:type="dcterms:W3CDTF">2020-09-17T11:29:17Z</dcterms:modified>
</cp:coreProperties>
</file>