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401" y="757768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elational </a:t>
            </a:r>
            <a:r>
              <a:rPr lang="en-US" b="1" dirty="0"/>
              <a:t>D</a:t>
            </a:r>
            <a:r>
              <a:rPr lang="en-US" b="1" dirty="0" smtClean="0"/>
              <a:t>atabase </a:t>
            </a:r>
            <a:r>
              <a:rPr lang="en-US" b="1" dirty="0"/>
              <a:t>M</a:t>
            </a:r>
            <a:r>
              <a:rPr lang="en-US" b="1" dirty="0" smtClean="0"/>
              <a:t>anagement System (RDMS)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9599" y="5575300"/>
            <a:ext cx="6400801" cy="571500"/>
          </a:xfrm>
        </p:spPr>
        <p:txBody>
          <a:bodyPr/>
          <a:lstStyle/>
          <a:p>
            <a:r>
              <a:rPr lang="fr-FR" b="1" dirty="0" smtClean="0"/>
              <a:t>Elaborée par : </a:t>
            </a:r>
            <a:r>
              <a:rPr lang="fr-FR" b="1" dirty="0" err="1" smtClean="0"/>
              <a:t>Maazaoui</a:t>
            </a:r>
            <a:r>
              <a:rPr lang="fr-FR" b="1" dirty="0" smtClean="0"/>
              <a:t> </a:t>
            </a:r>
            <a:r>
              <a:rPr lang="fr-FR" b="1" dirty="0" err="1" smtClean="0"/>
              <a:t>Boutheina</a:t>
            </a:r>
            <a:endParaRPr lang="en-US" b="1" dirty="0"/>
          </a:p>
        </p:txBody>
      </p:sp>
      <p:pic>
        <p:nvPicPr>
          <p:cNvPr id="6" name="Picture 5" descr="Relational Database | Learn MySQL RDBMS | Relational Database Model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t="10314" r="42527" b="10278"/>
          <a:stretch/>
        </p:blipFill>
        <p:spPr bwMode="auto">
          <a:xfrm>
            <a:off x="5416548" y="3373967"/>
            <a:ext cx="4476752" cy="1934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00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41301"/>
            <a:ext cx="10018713" cy="863600"/>
          </a:xfrm>
        </p:spPr>
        <p:txBody>
          <a:bodyPr>
            <a:normAutofit/>
          </a:bodyPr>
          <a:lstStyle/>
          <a:p>
            <a:r>
              <a:rPr lang="fr-FR" sz="4800" b="1" dirty="0" smtClean="0"/>
              <a:t>Plan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44600"/>
            <a:ext cx="10018713" cy="5422900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4000" b="1" dirty="0" err="1" smtClean="0"/>
              <a:t>What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is</a:t>
            </a:r>
            <a:r>
              <a:rPr lang="fr-FR" sz="4000" b="1" dirty="0" smtClean="0"/>
              <a:t> a RDBMS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4000" b="1" dirty="0" smtClean="0"/>
              <a:t>MySQL : Definition and functionalities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4000" b="1" dirty="0"/>
              <a:t>PostgreSQL </a:t>
            </a:r>
            <a:r>
              <a:rPr lang="en-US" sz="4000" b="1" dirty="0" smtClean="0"/>
              <a:t>: </a:t>
            </a:r>
            <a:r>
              <a:rPr lang="en-US" sz="4000" b="1" dirty="0"/>
              <a:t>Definition and functionalities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4000" b="1" dirty="0" smtClean="0"/>
              <a:t>SQL SERVER : </a:t>
            </a:r>
            <a:r>
              <a:rPr lang="en-US" sz="4000" b="1" dirty="0"/>
              <a:t>Definition and functionalities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4000" b="1" dirty="0"/>
              <a:t>Comparing between the three </a:t>
            </a:r>
            <a:r>
              <a:rPr lang="en-US" sz="4000" b="1" dirty="0" smtClean="0"/>
              <a:t>RDBMS </a:t>
            </a:r>
            <a:endParaRPr lang="en-US" sz="4000" b="1" dirty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77801"/>
            <a:ext cx="9994900" cy="812799"/>
          </a:xfrm>
        </p:spPr>
        <p:txBody>
          <a:bodyPr/>
          <a:lstStyle/>
          <a:p>
            <a:pPr marL="457200" indent="-457200"/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 RDBMS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371600"/>
            <a:ext cx="7073900" cy="5486400"/>
          </a:xfrm>
        </p:spPr>
        <p:txBody>
          <a:bodyPr>
            <a:normAutofit/>
          </a:bodyPr>
          <a:lstStyle/>
          <a:p>
            <a:r>
              <a:rPr lang="en-US" sz="2400" b="1" dirty="0"/>
              <a:t>In general</a:t>
            </a:r>
            <a:r>
              <a:rPr lang="en-US" sz="2400" b="1" dirty="0" smtClean="0"/>
              <a:t>, a </a:t>
            </a:r>
            <a:r>
              <a:rPr lang="en-US" sz="2400" b="1" dirty="0"/>
              <a:t>database management </a:t>
            </a:r>
            <a:r>
              <a:rPr lang="en-US" sz="2400" b="1" dirty="0" smtClean="0"/>
              <a:t>system </a:t>
            </a:r>
            <a:r>
              <a:rPr lang="en-US" sz="2400" b="1" dirty="0"/>
              <a:t>supports the development, administration and use of </a:t>
            </a:r>
            <a:r>
              <a:rPr lang="en-US" sz="2400" b="1" dirty="0" smtClean="0"/>
              <a:t>database.</a:t>
            </a:r>
          </a:p>
          <a:p>
            <a:r>
              <a:rPr lang="fr-FR" sz="2400" b="1" dirty="0" smtClean="0"/>
              <a:t>Is an </a:t>
            </a:r>
            <a:r>
              <a:rPr lang="fr-FR" sz="2400" b="1" dirty="0" err="1" smtClean="0"/>
              <a:t>umbrella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term</a:t>
            </a:r>
            <a:r>
              <a:rPr lang="fr-FR" sz="2400" b="1" dirty="0" smtClean="0"/>
              <a:t> for </a:t>
            </a:r>
            <a:r>
              <a:rPr lang="fr-FR" sz="2400" b="1" dirty="0" err="1" smtClean="0"/>
              <a:t>different</a:t>
            </a:r>
            <a:r>
              <a:rPr lang="fr-FR" sz="2400" b="1" dirty="0" smtClean="0"/>
              <a:t> types of DBMS : </a:t>
            </a:r>
            <a:r>
              <a:rPr lang="fr-FR" sz="2400" b="1" dirty="0" err="1" smtClean="0"/>
              <a:t>relational</a:t>
            </a:r>
            <a:r>
              <a:rPr lang="fr-FR" sz="2400" b="1" dirty="0" smtClean="0"/>
              <a:t>, </a:t>
            </a:r>
            <a:r>
              <a:rPr lang="fr-FR" sz="2400" b="1" dirty="0" err="1" smtClean="0"/>
              <a:t>hiararchical</a:t>
            </a:r>
            <a:r>
              <a:rPr lang="fr-FR" sz="2400" b="1" dirty="0" smtClean="0"/>
              <a:t>, NOSQL, etc.</a:t>
            </a:r>
          </a:p>
          <a:p>
            <a:r>
              <a:rPr lang="fr-FR" sz="2400" b="1" dirty="0" smtClean="0"/>
              <a:t>A </a:t>
            </a:r>
            <a:r>
              <a:rPr lang="fr-FR" sz="2400" b="1" dirty="0" err="1" smtClean="0"/>
              <a:t>Relational</a:t>
            </a:r>
            <a:r>
              <a:rPr lang="fr-FR" sz="2400" b="1" dirty="0" smtClean="0"/>
              <a:t> DBMS </a:t>
            </a:r>
            <a:r>
              <a:rPr lang="fr-FR" sz="2400" b="1" dirty="0" err="1" smtClean="0"/>
              <a:t>is</a:t>
            </a:r>
            <a:r>
              <a:rPr lang="fr-FR" sz="2400" b="1" dirty="0" smtClean="0"/>
              <a:t> a type of DBMS </a:t>
            </a:r>
            <a:r>
              <a:rPr lang="fr-FR" sz="2400" b="1" dirty="0" err="1" smtClean="0"/>
              <a:t>that</a:t>
            </a:r>
            <a:r>
              <a:rPr lang="fr-FR" sz="2400" b="1" dirty="0" smtClean="0"/>
              <a:t> stores data in a </a:t>
            </a:r>
            <a:r>
              <a:rPr lang="fr-FR" sz="2400" b="1" dirty="0" err="1" smtClean="0"/>
              <a:t>row-based</a:t>
            </a:r>
            <a:r>
              <a:rPr lang="fr-FR" sz="2400" b="1" dirty="0" smtClean="0"/>
              <a:t> table </a:t>
            </a:r>
            <a:r>
              <a:rPr lang="fr-FR" sz="2400" b="1" dirty="0" err="1" smtClean="0"/>
              <a:t>strucuture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which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connects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related</a:t>
            </a:r>
            <a:r>
              <a:rPr lang="fr-FR" sz="2400" b="1" dirty="0" smtClean="0"/>
              <a:t> data </a:t>
            </a:r>
            <a:r>
              <a:rPr lang="fr-FR" sz="2400" b="1" dirty="0" err="1" smtClean="0"/>
              <a:t>elements</a:t>
            </a:r>
            <a:r>
              <a:rPr lang="fr-FR" sz="2400" b="1" dirty="0" smtClean="0"/>
              <a:t>.</a:t>
            </a:r>
          </a:p>
          <a:p>
            <a:r>
              <a:rPr lang="fr-FR" sz="2400" b="1" dirty="0" smtClean="0"/>
              <a:t>A RDBMS </a:t>
            </a:r>
            <a:r>
              <a:rPr lang="fr-FR" sz="2400" b="1" dirty="0" err="1" smtClean="0"/>
              <a:t>includes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functions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that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maintain</a:t>
            </a:r>
            <a:r>
              <a:rPr lang="fr-FR" sz="2400" b="1" dirty="0" smtClean="0"/>
              <a:t> the </a:t>
            </a:r>
            <a:r>
              <a:rPr lang="fr-FR" sz="2400" b="1" dirty="0" err="1" smtClean="0"/>
              <a:t>security</a:t>
            </a:r>
            <a:r>
              <a:rPr lang="fr-FR" sz="2400" b="1" dirty="0" smtClean="0"/>
              <a:t>, </a:t>
            </a:r>
            <a:r>
              <a:rPr lang="fr-FR" sz="2400" b="1" dirty="0" err="1" smtClean="0"/>
              <a:t>accuracy</a:t>
            </a:r>
            <a:r>
              <a:rPr lang="fr-FR" sz="2400" b="1" dirty="0" smtClean="0"/>
              <a:t>, </a:t>
            </a:r>
            <a:r>
              <a:rPr lang="fr-FR" sz="2400" b="1" dirty="0" err="1" smtClean="0"/>
              <a:t>integrity</a:t>
            </a:r>
            <a:r>
              <a:rPr lang="fr-FR" sz="2400" b="1" dirty="0" smtClean="0"/>
              <a:t> and </a:t>
            </a:r>
            <a:r>
              <a:rPr lang="fr-FR" sz="2400" b="1" dirty="0" err="1" smtClean="0"/>
              <a:t>consistency</a:t>
            </a:r>
            <a:r>
              <a:rPr lang="fr-FR" sz="2400" b="1" dirty="0" smtClean="0"/>
              <a:t> of the data .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fr-FR" sz="2400" b="1" dirty="0" smtClean="0"/>
          </a:p>
        </p:txBody>
      </p:sp>
      <p:pic>
        <p:nvPicPr>
          <p:cNvPr id="7" name="Content Placeholder 6" descr="What Is RDBMS ? | What Is Relational Database Management System ? |  Relational Model Explained. - YouTube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4"/>
          <a:stretch/>
        </p:blipFill>
        <p:spPr bwMode="auto">
          <a:xfrm>
            <a:off x="1066798" y="1612900"/>
            <a:ext cx="4051302" cy="4406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39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03201"/>
            <a:ext cx="10172700" cy="83819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700" b="1" dirty="0"/>
              <a:t>MySQL : Definition and functionalities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44600" y="1143000"/>
            <a:ext cx="10947400" cy="5715000"/>
          </a:xfrm>
        </p:spPr>
        <p:txBody>
          <a:bodyPr>
            <a:normAutofit/>
          </a:bodyPr>
          <a:lstStyle/>
          <a:p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dirty="0" smtClean="0"/>
              <a:t>This </a:t>
            </a:r>
            <a:r>
              <a:rPr lang="en-US" sz="3200" b="1" dirty="0"/>
              <a:t>is one of the most popular relational database </a:t>
            </a:r>
            <a:r>
              <a:rPr lang="en-US" sz="3200" b="1" dirty="0" smtClean="0"/>
              <a:t>systems.</a:t>
            </a:r>
          </a:p>
          <a:p>
            <a:r>
              <a:rPr lang="en-US" sz="3200" b="1" dirty="0" smtClean="0"/>
              <a:t>Simple </a:t>
            </a:r>
            <a:r>
              <a:rPr lang="en-US" sz="3200" b="1" dirty="0"/>
              <a:t>syntax and mild </a:t>
            </a:r>
            <a:r>
              <a:rPr lang="en-US" sz="3200" b="1" dirty="0" smtClean="0"/>
              <a:t>complexity:</a:t>
            </a:r>
            <a:r>
              <a:rPr lang="en-US" sz="3200" b="1" dirty="0"/>
              <a:t> MySQL’s structure and style are very plain</a:t>
            </a:r>
            <a:r>
              <a:rPr lang="en-US" sz="3200" b="1" dirty="0" smtClean="0"/>
              <a:t>.</a:t>
            </a:r>
          </a:p>
          <a:p>
            <a:r>
              <a:rPr lang="en-US" sz="3200" b="1" dirty="0"/>
              <a:t>Partial open-source </a:t>
            </a:r>
            <a:r>
              <a:rPr lang="en-US" sz="3200" b="1" dirty="0" smtClean="0"/>
              <a:t>support.</a:t>
            </a:r>
          </a:p>
          <a:p>
            <a:r>
              <a:rPr lang="en-US" sz="3200" b="1" dirty="0"/>
              <a:t>Small web-based </a:t>
            </a:r>
            <a:r>
              <a:rPr lang="en-US" sz="3200" b="1" dirty="0" smtClean="0"/>
              <a:t>solutions</a:t>
            </a:r>
            <a:r>
              <a:rPr lang="en-US" sz="3200" b="1" dirty="0"/>
              <a:t> </a:t>
            </a:r>
            <a:r>
              <a:rPr lang="en-US" sz="3200" b="1" dirty="0" smtClean="0"/>
              <a:t>: </a:t>
            </a:r>
            <a:r>
              <a:rPr lang="en-US" sz="3200" b="1" dirty="0"/>
              <a:t>MySQL database system is the best option when you’re designing a </a:t>
            </a:r>
            <a:r>
              <a:rPr lang="en-US" sz="3200" b="1" dirty="0" smtClean="0"/>
              <a:t>small web application with </a:t>
            </a:r>
            <a:r>
              <a:rPr lang="en-US" sz="3200" b="1" dirty="0"/>
              <a:t>a small volume of data.</a:t>
            </a:r>
            <a:endParaRPr lang="en-US" sz="3200" b="1" dirty="0" smtClean="0"/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12" name="Content Placeholder 11" descr="MySQL Logo - Free download logo in SVG or PNG format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50900"/>
            <a:ext cx="6108700" cy="134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7001"/>
            <a:ext cx="10593389" cy="965199"/>
          </a:xfrm>
        </p:spPr>
        <p:txBody>
          <a:bodyPr>
            <a:normAutofit/>
          </a:bodyPr>
          <a:lstStyle/>
          <a:p>
            <a:pPr marL="457200" indent="-457200"/>
            <a:r>
              <a:rPr lang="en-US" b="1" smtClean="0"/>
              <a:t>PostgreSQL : Definition and functionalities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2" y="1092200"/>
            <a:ext cx="10707688" cy="5765800"/>
          </a:xfrm>
        </p:spPr>
        <p:txBody>
          <a:bodyPr>
            <a:normAutofit fontScale="62500" lnSpcReduction="20000"/>
          </a:bodyPr>
          <a:lstStyle/>
          <a:p>
            <a:endParaRPr lang="en-US" sz="3000" b="1" dirty="0" smtClean="0"/>
          </a:p>
          <a:p>
            <a:endParaRPr lang="en-US" sz="3000" b="1" dirty="0" smtClean="0"/>
          </a:p>
          <a:p>
            <a:endParaRPr lang="en-US" sz="3000" b="1" dirty="0" smtClean="0"/>
          </a:p>
          <a:p>
            <a:endParaRPr lang="en-US" sz="3000" b="1" dirty="0" smtClean="0"/>
          </a:p>
          <a:p>
            <a:pPr marL="0" indent="0">
              <a:buNone/>
            </a:pPr>
            <a:endParaRPr lang="en-US" sz="3000" b="1" dirty="0" smtClean="0"/>
          </a:p>
          <a:p>
            <a:endParaRPr lang="en-US" sz="3000" b="1" dirty="0" smtClean="0"/>
          </a:p>
          <a:p>
            <a:r>
              <a:rPr lang="en-US" sz="5100" b="1" dirty="0" smtClean="0"/>
              <a:t>PostgreSQL (Postgres) is an open-source and free object-relational database management system(ORDBMS).</a:t>
            </a:r>
          </a:p>
          <a:p>
            <a:r>
              <a:rPr lang="en-US" sz="5100" b="1" dirty="0" smtClean="0"/>
              <a:t>It has compliance with atomicity, consistency, isolation, durability (ACID) properties.</a:t>
            </a:r>
          </a:p>
          <a:p>
            <a:r>
              <a:rPr lang="en-US" sz="5100" b="1" dirty="0" smtClean="0"/>
              <a:t>PostgreSQL supports advanced data types such as arrays and user defined types.</a:t>
            </a:r>
          </a:p>
          <a:p>
            <a:r>
              <a:rPr lang="en-US" sz="5100" b="1" dirty="0" smtClean="0"/>
              <a:t>Great scalability, Easily-integrated third-party tools.</a:t>
            </a:r>
          </a:p>
          <a:p>
            <a:endParaRPr lang="en-US" sz="5100" b="1" dirty="0" smtClean="0"/>
          </a:p>
          <a:p>
            <a:endParaRPr lang="en-US" sz="3000" b="1" dirty="0" smtClean="0"/>
          </a:p>
          <a:p>
            <a:endParaRPr lang="en-US" sz="32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 descr="PgBadger 7.0 pour PostgreSQL / Guide Open Source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079499"/>
            <a:ext cx="4191000" cy="137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02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5400"/>
            <a:ext cx="10706100" cy="99060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SQL SERVER : </a:t>
            </a:r>
            <a:r>
              <a:rPr lang="en-US" b="1" dirty="0"/>
              <a:t>Definition and functionalities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0800" y="838200"/>
            <a:ext cx="10871200" cy="6019800"/>
          </a:xfrm>
        </p:spPr>
        <p:txBody>
          <a:bodyPr>
            <a:normAutofit fontScale="92500" lnSpcReduction="20000"/>
          </a:bodyPr>
          <a:lstStyle/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3200" b="1" dirty="0" smtClean="0"/>
              <a:t>Microsoft </a:t>
            </a:r>
            <a:r>
              <a:rPr lang="en-US" sz="3200" b="1" dirty="0"/>
              <a:t>SQL Server is one of the most popular relational DBMS, in addition to MySQL, PostgreSQL, and Oracle</a:t>
            </a:r>
            <a:r>
              <a:rPr lang="en-US" sz="3200" b="1" dirty="0" smtClean="0"/>
              <a:t>.</a:t>
            </a:r>
          </a:p>
          <a:p>
            <a:r>
              <a:rPr lang="en-US" sz="3200" b="1" dirty="0" smtClean="0"/>
              <a:t>It </a:t>
            </a:r>
            <a:r>
              <a:rPr lang="en-US" sz="3200" b="1" dirty="0"/>
              <a:t>copes well with effective storing, changing, and managing relational data</a:t>
            </a:r>
            <a:r>
              <a:rPr lang="en-US" sz="3200" b="1" dirty="0" smtClean="0"/>
              <a:t>.</a:t>
            </a:r>
          </a:p>
          <a:p>
            <a:r>
              <a:rPr lang="en-US" sz="3200" b="1" dirty="0"/>
              <a:t>SQL Server is primarily built around a row-based </a:t>
            </a:r>
            <a:r>
              <a:rPr lang="en-US" sz="3200" b="1" dirty="0" smtClean="0"/>
              <a:t>table structure.</a:t>
            </a:r>
          </a:p>
          <a:p>
            <a:r>
              <a:rPr lang="en-US" sz="3200" b="1" dirty="0"/>
              <a:t>It has compliance with atomicity, consistency, isolation, durability (ACID) properties</a:t>
            </a:r>
            <a:r>
              <a:rPr lang="en-US" sz="3200" b="1" dirty="0" smtClean="0"/>
              <a:t>.</a:t>
            </a:r>
          </a:p>
          <a:p>
            <a:endParaRPr lang="en-US" sz="3200" b="1" dirty="0" smtClean="0"/>
          </a:p>
          <a:p>
            <a:endParaRPr lang="en-US" sz="3200" b="1" dirty="0"/>
          </a:p>
        </p:txBody>
      </p:sp>
      <p:pic>
        <p:nvPicPr>
          <p:cNvPr id="9" name="Content Placeholder 4" descr="Microsoft SQL Server Logo PNG Vector (SVG) Free Download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838200"/>
            <a:ext cx="4152900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16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8901"/>
            <a:ext cx="10593389" cy="774699"/>
          </a:xfrm>
        </p:spPr>
        <p:txBody>
          <a:bodyPr>
            <a:normAutofit/>
          </a:bodyPr>
          <a:lstStyle/>
          <a:p>
            <a:pPr marL="457200" indent="-457200"/>
            <a:r>
              <a:rPr lang="en-US" b="1" dirty="0"/>
              <a:t>Comparing between the three RDBMS 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2149538"/>
              </p:ext>
            </p:extLst>
          </p:nvPr>
        </p:nvGraphicFramePr>
        <p:xfrm>
          <a:off x="2159001" y="863600"/>
          <a:ext cx="10032999" cy="603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333"/>
                <a:gridCol w="3344333"/>
                <a:gridCol w="3344333"/>
              </a:tblGrid>
              <a:tr h="9694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943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An open source </a:t>
                      </a:r>
                      <a:r>
                        <a:rPr lang="fr-FR" b="1" dirty="0" err="1" smtClean="0"/>
                        <a:t>Relational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Database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Managment</a:t>
                      </a:r>
                      <a:r>
                        <a:rPr lang="fr-FR" b="1" dirty="0" smtClean="0"/>
                        <a:t> System (RDBMS)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An open-source and free Object-Relational Database Management System(ORDBMS).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It</a:t>
                      </a:r>
                      <a:r>
                        <a:rPr lang="fr-FR" b="1" baseline="0" dirty="0" err="1" smtClean="0"/>
                        <a:t>’s</a:t>
                      </a:r>
                      <a:r>
                        <a:rPr lang="fr-FR" b="1" baseline="0" dirty="0" smtClean="0"/>
                        <a:t> a commercial </a:t>
                      </a:r>
                      <a:r>
                        <a:rPr lang="fr-FR" b="1" dirty="0" err="1" smtClean="0"/>
                        <a:t>Relational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Database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Managment</a:t>
                      </a:r>
                      <a:r>
                        <a:rPr lang="fr-FR" b="1" dirty="0" smtClean="0"/>
                        <a:t> System (RDBMS)</a:t>
                      </a:r>
                      <a:endParaRPr lang="en-US" b="1" dirty="0"/>
                    </a:p>
                  </a:txBody>
                  <a:tcPr/>
                </a:tc>
              </a:tr>
              <a:tr h="96943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Oracle Corporation </a:t>
                      </a:r>
                      <a:r>
                        <a:rPr lang="fr-FR" b="1" dirty="0" err="1" smtClean="0"/>
                        <a:t>developed</a:t>
                      </a:r>
                      <a:r>
                        <a:rPr lang="fr-FR" b="1" dirty="0" smtClean="0"/>
                        <a:t> MySQL.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PostgreSQL Global </a:t>
                      </a:r>
                      <a:r>
                        <a:rPr lang="fr-FR" b="1" dirty="0" err="1" smtClean="0"/>
                        <a:t>Development</a:t>
                      </a:r>
                      <a:r>
                        <a:rPr lang="fr-FR" b="1" dirty="0" smtClean="0"/>
                        <a:t> Group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developed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dirty="0" smtClean="0"/>
                        <a:t>PostgreSQL.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Server </a:t>
                      </a:r>
                      <a:r>
                        <a:rPr lang="fr-FR" b="1" dirty="0" err="1" smtClean="0"/>
                        <a:t>is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developed</a:t>
                      </a:r>
                      <a:r>
                        <a:rPr lang="fr-FR" b="1" dirty="0" smtClean="0"/>
                        <a:t> by </a:t>
                      </a:r>
                      <a:r>
                        <a:rPr lang="fr-FR" b="1" dirty="0" err="1" smtClean="0"/>
                        <a:t>Saybase</a:t>
                      </a:r>
                      <a:r>
                        <a:rPr lang="fr-FR" b="1" dirty="0" smtClean="0"/>
                        <a:t> and Microsoft</a:t>
                      </a:r>
                      <a:r>
                        <a:rPr lang="fr-FR" b="0" dirty="0" smtClean="0"/>
                        <a:t>.</a:t>
                      </a:r>
                      <a:r>
                        <a:rPr lang="fr-FR" b="0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96943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My</a:t>
                      </a:r>
                      <a:r>
                        <a:rPr lang="fr-FR" b="1" baseline="0" dirty="0" smtClean="0"/>
                        <a:t>SQL supports SQL standard data types.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PostgreSQL supports </a:t>
                      </a:r>
                      <a:r>
                        <a:rPr lang="fr-FR" b="1" dirty="0" err="1" smtClean="0"/>
                        <a:t>advanced</a:t>
                      </a:r>
                      <a:r>
                        <a:rPr lang="fr-FR" b="1" dirty="0" smtClean="0"/>
                        <a:t> data types.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Server supports </a:t>
                      </a:r>
                      <a:r>
                        <a:rPr lang="fr-FR" b="1" dirty="0" err="1" smtClean="0"/>
                        <a:t>advanced</a:t>
                      </a:r>
                      <a:r>
                        <a:rPr lang="fr-FR" b="1" dirty="0" smtClean="0"/>
                        <a:t> data types.</a:t>
                      </a:r>
                      <a:endParaRPr lang="en-US" b="1" dirty="0"/>
                    </a:p>
                  </a:txBody>
                  <a:tcPr/>
                </a:tc>
              </a:tr>
              <a:tr h="9694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</a:rPr>
                        <a:t>Written in C, has a few C++ modules.</a:t>
                      </a:r>
                    </a:p>
                    <a:p>
                      <a:pPr algn="l"/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Written in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Mostly C++ with a few exceptions</a:t>
                      </a:r>
                      <a:endParaRPr lang="en-US" b="1" dirty="0"/>
                    </a:p>
                  </a:txBody>
                  <a:tcPr/>
                </a:tc>
              </a:tr>
              <a:tr h="969433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Easier</a:t>
                      </a:r>
                      <a:r>
                        <a:rPr lang="fr-FR" b="1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More </a:t>
                      </a:r>
                      <a:r>
                        <a:rPr lang="fr-FR" b="1" dirty="0" err="1" smtClean="0"/>
                        <a:t>complicated</a:t>
                      </a:r>
                      <a:r>
                        <a:rPr lang="fr-FR" b="1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Complicated</a:t>
                      </a:r>
                      <a:r>
                        <a:rPr lang="fr-FR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Content Placeholder 11" descr="MySQL Logo - Free download logo in SVG or PNG format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863600"/>
            <a:ext cx="3086099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8" descr="PgBadger 7.0 pour PostgreSQL / Guide Open Source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895348"/>
            <a:ext cx="3251200" cy="92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4" descr="Microsoft SQL Server Logo PNG Vector (SVG) Free Download"/>
          <p:cNvPicPr>
            <a:picLocks noGrp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863600"/>
            <a:ext cx="3263900" cy="95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8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248</TotalTime>
  <Words>340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Relational Database Management System (RDMS)</vt:lpstr>
      <vt:lpstr>Plan </vt:lpstr>
      <vt:lpstr>What is a RDBMS </vt:lpstr>
      <vt:lpstr>MySQL : Definition and functionalities</vt:lpstr>
      <vt:lpstr>PostgreSQL : Definition and functionalities</vt:lpstr>
      <vt:lpstr>SQL SERVER : Definition and functionalities </vt:lpstr>
      <vt:lpstr>Comparing between the three RDBMS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 (RDMS)</dc:title>
  <dc:creator>LENOVO</dc:creator>
  <cp:lastModifiedBy>LENOVO</cp:lastModifiedBy>
  <cp:revision>25</cp:revision>
  <dcterms:created xsi:type="dcterms:W3CDTF">2022-08-21T08:22:24Z</dcterms:created>
  <dcterms:modified xsi:type="dcterms:W3CDTF">2022-08-21T13:33:34Z</dcterms:modified>
</cp:coreProperties>
</file>