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B8EE-AF1F-17B0-CB8F-A6A09E1F1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95911-91B9-2241-1B99-0DDCB1E94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2BF1F-E39E-3949-E714-5E85AF48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BAAF-31D1-411D-B976-97558B38DE8B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FFEAC-5A18-4B43-0048-77CC41EE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DC4DC-2296-06A3-D548-C850D206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6505-0D20-4C93-B8F2-711218DDC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96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1C8C-F3D7-AE89-BA9C-B9A63234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084AD-601B-A29D-899B-B9C7043C5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D9133-F496-9BC0-B133-FCF91D492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BAAF-31D1-411D-B976-97558B38DE8B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88C75-226C-CDEC-4921-D868E91E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E2384-5B10-46A1-9967-7CE44FE3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6505-0D20-4C93-B8F2-711218DDC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66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3F4D5B-9DBA-9F8A-B327-79FD39FEE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9CF1F-C85D-A751-19A5-360DC4310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6BA39-4BA1-6488-1E07-516EB68DD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BAAF-31D1-411D-B976-97558B38DE8B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2A7B0-4751-C108-ABC3-E8EDC6B6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20AE1-6B99-5ABF-7C33-92C0624E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6505-0D20-4C93-B8F2-711218DDC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52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0EF4-410A-6331-86C0-5B00FCCF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4645A-925E-4909-EEBF-9F3B8FDA1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34E0A-82E1-475D-DB3F-2EED5A7D2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BAAF-31D1-411D-B976-97558B38DE8B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F0CF0-245C-295E-788D-1B9D0C64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CDF67-A5BA-2C34-BB1C-8963DC32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6505-0D20-4C93-B8F2-711218DDC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19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CF3A-5D05-A595-8A22-09663D99A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8BC38-E3CE-39CC-3DAE-9F86FDCE4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3C980-E2AE-104D-0F18-55A7E1732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BAAF-31D1-411D-B976-97558B38DE8B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2DDB4-B7D4-0183-D3CE-DEB818DE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6859D-668C-406A-E753-E0555F34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6505-0D20-4C93-B8F2-711218DDC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93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A38B-6BDC-83FE-743E-3E82154A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1D5D8-656E-64AA-6983-9A78051E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C12BB-E79B-918E-4B1D-85DA83804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F171A-607B-3B90-223F-821C191BE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BAAF-31D1-411D-B976-97558B38DE8B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AE11A-3602-84F7-C483-E8088FE1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BC379-85D6-AD63-2367-8ACFEE94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6505-0D20-4C93-B8F2-711218DDC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599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DD99-C82C-C751-E8E2-467A61A2A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BA0F8-38B0-CC00-881A-D9E48CD32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C3F75-FA3A-307C-B672-100523E59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53F4DA-4235-EED6-4DFF-EBE588D1D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5508F-0A36-43F1-D10B-60FB6C8A6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95249-FCBF-3973-0E6B-6A4E213E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BAAF-31D1-411D-B976-97558B38DE8B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584D6-41CA-E0EC-8D93-AA53F3AE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56DE7-BE56-C44B-A712-047CC0C31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6505-0D20-4C93-B8F2-711218DDC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40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D6377-E730-3D41-830B-3568F960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1A381-84E7-573D-B01C-598DA44AD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BAAF-31D1-411D-B976-97558B38DE8B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25273-0A5F-9FEA-9698-DB7B2C36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554D1-6DFA-E829-0935-997D1B6E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6505-0D20-4C93-B8F2-711218DDC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57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FE443-75E7-DD35-B67B-724CC50E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BAAF-31D1-411D-B976-97558B38DE8B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EF2AC-2576-7224-CFB7-BED33268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4D628-A6CF-A2E1-C97B-3E0E943B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6505-0D20-4C93-B8F2-711218DDC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27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BDAE-1660-1FA7-CA9A-B11908DC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BA97E-A3BA-6D7F-06E5-B7D2F2F88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5B97D-BBC9-A366-FC92-4F8F90BC8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DA013-F430-240D-DE7F-198C4896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BAAF-31D1-411D-B976-97558B38DE8B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831AF-BE3E-5B89-2EB2-CEBEF162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A6B0A-226A-0D0A-9E3B-426CE4C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6505-0D20-4C93-B8F2-711218DDC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73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502F-DA3C-59D2-CCAE-F53BD3ED3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29BDB-4C61-294F-95A7-71F6F798E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493CF-3E94-1A41-3C06-77779BD28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14A4E-493C-74E0-EC01-FF71FFCF4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BAAF-31D1-411D-B976-97558B38DE8B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A194D-D8E5-C375-C882-F1197AADE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B21D5-A1C7-4885-D0DF-C332471A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F6505-0D20-4C93-B8F2-711218DDC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79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F4A1F6-FBAE-30A2-8DB0-8F8F9E28B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929BD-C27C-67AD-A1C8-DA67C86C2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1D805-F2C3-3637-3187-875F895C4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7BAAF-31D1-411D-B976-97558B38DE8B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F21C5-5ED6-D3A6-CCA7-0821EB872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70704-84BB-C135-D601-BD80D298C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F6505-0D20-4C93-B8F2-711218DDC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64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FDB1-638E-5D15-4A71-D6CD47AA1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5775"/>
            <a:ext cx="9144000" cy="1028700"/>
          </a:xfrm>
        </p:spPr>
        <p:txBody>
          <a:bodyPr/>
          <a:lstStyle/>
          <a:p>
            <a:r>
              <a:rPr lang="en-IN" dirty="0"/>
              <a:t>Product Backlog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06D09-395A-BA27-C2AB-454F105C57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A12DD6B-D5CD-1AA4-5059-3BB556EA7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53" y="1988626"/>
            <a:ext cx="8001693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50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Product Backlog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Backlog</dc:title>
  <dc:creator>Abhijith Chandradas Sumangala</dc:creator>
  <cp:lastModifiedBy>Abhijith Chandradas Sumangala</cp:lastModifiedBy>
  <cp:revision>1</cp:revision>
  <dcterms:created xsi:type="dcterms:W3CDTF">2022-07-15T12:58:20Z</dcterms:created>
  <dcterms:modified xsi:type="dcterms:W3CDTF">2022-07-15T13:02:22Z</dcterms:modified>
</cp:coreProperties>
</file>