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4" r:id="rId7"/>
    <p:sldId id="263" r:id="rId8"/>
    <p:sldId id="259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our, Kauthar" initials="SK" lastIdx="1" clrIdx="0">
    <p:extLst>
      <p:ext uri="{19B8F6BF-5375-455C-9EA6-DF929625EA0E}">
        <p15:presenceInfo xmlns:p15="http://schemas.microsoft.com/office/powerpoint/2012/main" userId="S-1-5-21-1793186627-3214720799-2563300620-196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1T12:22:41.16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21DCC-0167-1847-9B89-222F6C1D3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55B327-28D8-024E-BE47-6C943F6E1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E5FCB-9E5D-EA46-A9A5-B84D0783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3ADC4-B2B7-894E-B8F7-8F82D284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E60FD3-0700-C348-8D75-4096C0C1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4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25E6D-66AA-7C44-B5AD-97AAB06B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40E4F8-5436-9544-A411-62AC9F546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5834A-281C-B845-AF83-467B46A1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6BC82-87AD-ED48-B602-916EA0EF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B13F8-0621-EC4F-91F4-7E6A86B9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79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3CAFF1-69CF-5F43-9848-0A2B1C398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877938-36E6-F743-A36D-4D9E02F0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00D91-5C37-CC42-8C97-2EB2CDD9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34D66-6369-9E4A-96FC-95775670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ACE3E-1826-3A44-86DF-8944A3D1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F543A-9892-5847-B652-8ED0D734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C2B66-82B5-DF41-8CDF-C3201678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6C026-47C1-4142-97DB-61AA4BD4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AF9EC-DCE9-2942-8A08-9728276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DB6A9-70E9-D645-B007-8DCE6441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0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4B05A-068A-854C-9C50-1A3BF835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9E73B3-7995-0F45-B7C0-E536DD21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A13C4-190B-E846-A3C3-EDCC69E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D8CDB-6E0E-084B-95B1-18B53F68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133F-6C6A-B948-9C59-ED3DCFA0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71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69CE8-4B97-D346-A22F-7BA4D05D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0B63A-362B-8F40-A9E7-37F67F10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A46155-B706-8849-B6C2-AD5E069DF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39CFAF-74A8-2648-9D2F-7C4E0AF0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A43A4-A07A-F745-9272-2539EEEB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17B161-BFAC-EB41-8326-F40F7DAE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C5F44-2793-BA44-85A2-43FC4A1A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2BB9E0-B793-204B-BC9D-16FD0692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39A1A-E614-C043-9BD9-31F6B5EC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E9D468-A3E4-2340-A318-C14D9F436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CD4239-2B6E-1248-990E-FC01A0DC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5B264-5162-F249-A479-13C6F789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431D53-F79A-7E49-9593-3D12707E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58DEE2-3933-6D4D-AA6E-FFA873A1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0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12002-2BF9-D64F-9141-85BC6898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CD59E8-B566-B44B-9FB4-BB2EFBD0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B9D45F-69E4-C942-830C-84ACED96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3F3BF4-B2FF-7F47-A0E7-15C5D0A7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3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9DB606-E03C-2744-B5C4-78F98902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300778-D1BE-6342-8F30-9A043E01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6CBF05-4E1B-BB49-A42A-725D8B30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32A86-A7E6-D849-A6D6-75328728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00B38-B0B5-894E-B6C5-872AE5C3B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C0FEAE-D013-644D-BB31-92192D4C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3667B0-0186-424B-91B7-9A474892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D4CA1-0D62-E348-86B4-A3EAF05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FB5466-3383-0243-9705-7912D0D6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94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511B7-7D17-A249-92A9-1A542DD2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196DE2-CE13-6344-AF71-0C591CAFF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B10C47-0CEB-384C-A8A5-6F079661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07921-5215-5A4B-9E9B-745416A1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C42357-9C4B-E246-B7BD-D0095305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4AD03E-58DF-9C45-A34D-BCE4B4DC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1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8DFB-2CDB-6647-9102-CE696B32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CEC14-FA8B-A946-9346-14738422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E5C81-3496-8F48-86DC-A127E0EE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6C35-0FF8-C045-A50A-74A2D8A4B0D9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59892-54C3-4748-887C-E5395221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AC39DE-9FD4-CF4E-AF7F-72900CEF1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E166-EC59-4B46-9AF3-47A223FA7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67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D2B69-4FA5-2043-AC97-5D8A2843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0464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/>
              <a:t>Western </a:t>
            </a:r>
            <a:r>
              <a:rPr lang="de-DE" dirty="0" err="1"/>
              <a:t>Blot</a:t>
            </a:r>
            <a:r>
              <a:rPr lang="de-DE" dirty="0"/>
              <a:t> IRS1 after WYE-132 </a:t>
            </a:r>
            <a:r>
              <a:rPr lang="de-DE" dirty="0" err="1"/>
              <a:t>treatment</a:t>
            </a:r>
            <a:r>
              <a:rPr lang="de-DE" dirty="0"/>
              <a:t>, D013T</a:t>
            </a:r>
          </a:p>
        </p:txBody>
      </p:sp>
    </p:spTree>
    <p:extLst>
      <p:ext uri="{BB962C8B-B14F-4D97-AF65-F5344CB8AC3E}">
        <p14:creationId xmlns:p14="http://schemas.microsoft.com/office/powerpoint/2010/main" val="45449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1BB7C-A0D3-4D00-8520-7754D61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D013T01_WYE_HSP90_10 sec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0FEFC02-8404-4727-AE14-776FAEE8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112" y="3315494"/>
            <a:ext cx="3533775" cy="13716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B78DD5-1EAE-4040-9213-F83A7E2C082F}"/>
              </a:ext>
            </a:extLst>
          </p:cNvPr>
          <p:cNvSpPr txBox="1"/>
          <p:nvPr/>
        </p:nvSpPr>
        <p:spPr>
          <a:xfrm>
            <a:off x="5084064" y="5010912"/>
            <a:ext cx="74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DMSO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6D290E-ECC9-41E1-91BB-2260F2F31A1B}"/>
              </a:ext>
            </a:extLst>
          </p:cNvPr>
          <p:cNvSpPr txBox="1"/>
          <p:nvPr/>
        </p:nvSpPr>
        <p:spPr>
          <a:xfrm>
            <a:off x="5998464" y="5010912"/>
            <a:ext cx="74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1µM</a:t>
            </a:r>
            <a:r>
              <a:rPr lang="de-DE" sz="1000" dirty="0"/>
              <a:t> </a:t>
            </a:r>
            <a:r>
              <a:rPr lang="de-DE" sz="1200" dirty="0"/>
              <a:t>WYE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DCBBC9-D85E-4500-9097-93863F11CB89}"/>
              </a:ext>
            </a:extLst>
          </p:cNvPr>
          <p:cNvSpPr txBox="1"/>
          <p:nvPr/>
        </p:nvSpPr>
        <p:spPr>
          <a:xfrm>
            <a:off x="6900672" y="5010912"/>
            <a:ext cx="74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5µM WYE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B28205-78AB-452A-B825-320E47674B9A}"/>
              </a:ext>
            </a:extLst>
          </p:cNvPr>
          <p:cNvSpPr txBox="1"/>
          <p:nvPr/>
        </p:nvSpPr>
        <p:spPr>
          <a:xfrm>
            <a:off x="3801291" y="3429000"/>
            <a:ext cx="744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088E66-AF1B-40C3-971B-14162298F1BB}"/>
              </a:ext>
            </a:extLst>
          </p:cNvPr>
          <p:cNvSpPr txBox="1"/>
          <p:nvPr/>
        </p:nvSpPr>
        <p:spPr>
          <a:xfrm>
            <a:off x="3801291" y="3911838"/>
            <a:ext cx="744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6607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5D297-76B3-FD45-B8FB-73A77B37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1st </a:t>
            </a:r>
            <a:r>
              <a:rPr lang="de-DE" dirty="0" err="1"/>
              <a:t>Replicate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2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959AFA-789E-4980-8F6D-92AB55EB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IRS-1-15 Min-P013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0575C59-E07F-4F3E-A907-C61E729C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995" y="2737437"/>
            <a:ext cx="6048375" cy="26574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5897CE-E4B6-4A7A-BDBD-21A75423FD11}"/>
              </a:ext>
            </a:extLst>
          </p:cNvPr>
          <p:cNvSpPr txBox="1"/>
          <p:nvPr/>
        </p:nvSpPr>
        <p:spPr>
          <a:xfrm>
            <a:off x="4545367" y="4998128"/>
            <a:ext cx="70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DMSO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800A7F-106C-4165-AEB1-CB9FE0654B38}"/>
              </a:ext>
            </a:extLst>
          </p:cNvPr>
          <p:cNvSpPr txBox="1"/>
          <p:nvPr/>
        </p:nvSpPr>
        <p:spPr>
          <a:xfrm>
            <a:off x="5308847" y="4998128"/>
            <a:ext cx="70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1µM WYE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64004E-C472-4C0E-9F09-03A0C35B9C4B}"/>
              </a:ext>
            </a:extLst>
          </p:cNvPr>
          <p:cNvSpPr txBox="1"/>
          <p:nvPr/>
        </p:nvSpPr>
        <p:spPr>
          <a:xfrm>
            <a:off x="6096000" y="5175682"/>
            <a:ext cx="62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5µM WYE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A0BB2C-37FE-42CC-BC7B-4899A97FB3E0}"/>
              </a:ext>
            </a:extLst>
          </p:cNvPr>
          <p:cNvSpPr txBox="1"/>
          <p:nvPr/>
        </p:nvSpPr>
        <p:spPr>
          <a:xfrm>
            <a:off x="3107184" y="3045041"/>
            <a:ext cx="39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kD</a:t>
            </a: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2AC86D-C9A7-4630-B5D7-B9F90284B08E}"/>
              </a:ext>
            </a:extLst>
          </p:cNvPr>
          <p:cNvSpPr txBox="1"/>
          <p:nvPr/>
        </p:nvSpPr>
        <p:spPr>
          <a:xfrm>
            <a:off x="3107184" y="3429000"/>
            <a:ext cx="399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245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15511D-88F8-4E30-854B-626888434277}"/>
              </a:ext>
            </a:extLst>
          </p:cNvPr>
          <p:cNvSpPr txBox="1"/>
          <p:nvPr/>
        </p:nvSpPr>
        <p:spPr>
          <a:xfrm>
            <a:off x="3107184" y="3751403"/>
            <a:ext cx="399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180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86BCDC-C9A3-4D9B-AAC0-81C5DC3DA452}"/>
              </a:ext>
            </a:extLst>
          </p:cNvPr>
          <p:cNvSpPr txBox="1"/>
          <p:nvPr/>
        </p:nvSpPr>
        <p:spPr>
          <a:xfrm>
            <a:off x="3107184" y="4101483"/>
            <a:ext cx="470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234249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55792-1F6A-437A-80BF-E56C079B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HSP-90-15 </a:t>
            </a:r>
            <a:r>
              <a:rPr lang="de-DE" dirty="0" err="1"/>
              <a:t>sek.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132C7F1-1E73-4F44-9703-644EDFA6B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900" y="3163094"/>
            <a:ext cx="3886200" cy="1676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212D03E-2942-4FE8-BB2F-8AC54B0082F9}"/>
              </a:ext>
            </a:extLst>
          </p:cNvPr>
          <p:cNvSpPr txBox="1"/>
          <p:nvPr/>
        </p:nvSpPr>
        <p:spPr>
          <a:xfrm>
            <a:off x="3799643" y="3249227"/>
            <a:ext cx="461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100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2E67D9-70C0-4768-9E2D-64AF20CBBC99}"/>
              </a:ext>
            </a:extLst>
          </p:cNvPr>
          <p:cNvSpPr txBox="1"/>
          <p:nvPr/>
        </p:nvSpPr>
        <p:spPr>
          <a:xfrm>
            <a:off x="3799643" y="3612359"/>
            <a:ext cx="461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75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6D532E-6263-4EA2-9FB2-D93884C6C490}"/>
              </a:ext>
            </a:extLst>
          </p:cNvPr>
          <p:cNvSpPr txBox="1"/>
          <p:nvPr/>
        </p:nvSpPr>
        <p:spPr>
          <a:xfrm>
            <a:off x="3799643" y="4190260"/>
            <a:ext cx="461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43864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5D297-76B3-FD45-B8FB-73A77B37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2nd </a:t>
            </a:r>
            <a:r>
              <a:rPr lang="de-DE" dirty="0" err="1"/>
              <a:t>Replicate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3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B290DF-DE4F-4482-82B0-DE6E87F0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D013T01-12Min-IRS-1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22D8643-F15B-465E-BC41-141B1A56C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87" y="2948782"/>
            <a:ext cx="5153025" cy="21717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7562DA8-C585-4C70-81F5-19F93F09EB9D}"/>
              </a:ext>
            </a:extLst>
          </p:cNvPr>
          <p:cNvSpPr txBox="1"/>
          <p:nvPr/>
        </p:nvSpPr>
        <p:spPr>
          <a:xfrm>
            <a:off x="3027285" y="3018408"/>
            <a:ext cx="492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kD</a:t>
            </a:r>
            <a:endParaRPr lang="de-DE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1F3944-007F-4C6F-8EC2-F0C7F6A92FD6}"/>
              </a:ext>
            </a:extLst>
          </p:cNvPr>
          <p:cNvSpPr txBox="1"/>
          <p:nvPr/>
        </p:nvSpPr>
        <p:spPr>
          <a:xfrm>
            <a:off x="3027285" y="3542190"/>
            <a:ext cx="492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245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1B959A-61B3-418B-8A9C-B7EC1C50D175}"/>
              </a:ext>
            </a:extLst>
          </p:cNvPr>
          <p:cNvSpPr txBox="1"/>
          <p:nvPr/>
        </p:nvSpPr>
        <p:spPr>
          <a:xfrm>
            <a:off x="3027285" y="3788411"/>
            <a:ext cx="492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180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A01ED9F-FD15-4CAD-A161-E20404668A47}"/>
              </a:ext>
            </a:extLst>
          </p:cNvPr>
          <p:cNvSpPr txBox="1"/>
          <p:nvPr/>
        </p:nvSpPr>
        <p:spPr>
          <a:xfrm>
            <a:off x="3027285" y="4136994"/>
            <a:ext cx="559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140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D9A5BC-D22D-43ED-8005-13C44F44FE0A}"/>
              </a:ext>
            </a:extLst>
          </p:cNvPr>
          <p:cNvSpPr txBox="1"/>
          <p:nvPr/>
        </p:nvSpPr>
        <p:spPr>
          <a:xfrm>
            <a:off x="4687410" y="4740676"/>
            <a:ext cx="648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DMSO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6DAA6E-12F0-403D-8B02-53A3B536A9C6}"/>
              </a:ext>
            </a:extLst>
          </p:cNvPr>
          <p:cNvSpPr txBox="1"/>
          <p:nvPr/>
        </p:nvSpPr>
        <p:spPr>
          <a:xfrm>
            <a:off x="5495278" y="4820575"/>
            <a:ext cx="83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1µM WYE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B69F2EE-2CFD-430F-8B8F-0FA917AE4A60}"/>
              </a:ext>
            </a:extLst>
          </p:cNvPr>
          <p:cNvSpPr txBox="1"/>
          <p:nvPr/>
        </p:nvSpPr>
        <p:spPr>
          <a:xfrm>
            <a:off x="6329779" y="4874261"/>
            <a:ext cx="49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5µM WYE</a:t>
            </a:r>
          </a:p>
        </p:txBody>
      </p:sp>
    </p:spTree>
    <p:extLst>
      <p:ext uri="{BB962C8B-B14F-4D97-AF65-F5344CB8AC3E}">
        <p14:creationId xmlns:p14="http://schemas.microsoft.com/office/powerpoint/2010/main" val="101580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2C758-083A-457E-9AC3-35A141B3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D013T01-HSP90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CD7322-E830-4563-8123-B21FF7E78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202" y="3099424"/>
            <a:ext cx="4457700" cy="15906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72B1AFB-A0B2-46D1-8967-99B1B51EA57E}"/>
              </a:ext>
            </a:extLst>
          </p:cNvPr>
          <p:cNvSpPr txBox="1"/>
          <p:nvPr/>
        </p:nvSpPr>
        <p:spPr>
          <a:xfrm>
            <a:off x="2929630" y="2796466"/>
            <a:ext cx="470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2F0DF5-127A-46A0-996A-3956AC3D4DB2}"/>
              </a:ext>
            </a:extLst>
          </p:cNvPr>
          <p:cNvSpPr txBox="1"/>
          <p:nvPr/>
        </p:nvSpPr>
        <p:spPr>
          <a:xfrm>
            <a:off x="2831976" y="3231472"/>
            <a:ext cx="470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100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D64C63-D4DC-410E-96E2-3B11C31A5506}"/>
              </a:ext>
            </a:extLst>
          </p:cNvPr>
          <p:cNvSpPr txBox="1"/>
          <p:nvPr/>
        </p:nvSpPr>
        <p:spPr>
          <a:xfrm>
            <a:off x="2929630" y="3586579"/>
            <a:ext cx="372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75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583B67-BF75-4F1F-B01B-FA742200136C}"/>
              </a:ext>
            </a:extLst>
          </p:cNvPr>
          <p:cNvSpPr txBox="1"/>
          <p:nvPr/>
        </p:nvSpPr>
        <p:spPr>
          <a:xfrm>
            <a:off x="2929630" y="4048217"/>
            <a:ext cx="470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60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AEA514-A85E-498A-BC3D-E2DDB6EDFCBF}"/>
              </a:ext>
            </a:extLst>
          </p:cNvPr>
          <p:cNvSpPr txBox="1"/>
          <p:nvPr/>
        </p:nvSpPr>
        <p:spPr>
          <a:xfrm>
            <a:off x="4181383" y="4616388"/>
            <a:ext cx="71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DMSO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9B69DE-0469-4065-AA5C-1000B0375E5E}"/>
              </a:ext>
            </a:extLst>
          </p:cNvPr>
          <p:cNvSpPr txBox="1"/>
          <p:nvPr/>
        </p:nvSpPr>
        <p:spPr>
          <a:xfrm>
            <a:off x="5181046" y="4690099"/>
            <a:ext cx="69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1µM WYE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3B4E45-840D-42DD-8A46-31E18BC5453A}"/>
              </a:ext>
            </a:extLst>
          </p:cNvPr>
          <p:cNvSpPr txBox="1"/>
          <p:nvPr/>
        </p:nvSpPr>
        <p:spPr>
          <a:xfrm>
            <a:off x="6152227" y="4746836"/>
            <a:ext cx="488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5µM WYE</a:t>
            </a:r>
          </a:p>
        </p:txBody>
      </p:sp>
    </p:spTree>
    <p:extLst>
      <p:ext uri="{BB962C8B-B14F-4D97-AF65-F5344CB8AC3E}">
        <p14:creationId xmlns:p14="http://schemas.microsoft.com/office/powerpoint/2010/main" val="251800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5D297-76B3-FD45-B8FB-73A77B37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3rd </a:t>
            </a:r>
            <a:r>
              <a:rPr lang="de-DE" dirty="0" err="1"/>
              <a:t>Replicate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33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01AED-1577-48E2-AB2A-CC36A562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D013T01_WYE_IRS-1_10min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9E5DF96-20F2-46DA-90F8-2FCD59CC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75" y="3272631"/>
            <a:ext cx="3829050" cy="14573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7DACCC4-F50F-4A5F-B64C-F2C7B2B0EBDC}"/>
              </a:ext>
            </a:extLst>
          </p:cNvPr>
          <p:cNvSpPr txBox="1"/>
          <p:nvPr/>
        </p:nvSpPr>
        <p:spPr>
          <a:xfrm>
            <a:off x="4976949" y="4729956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DMSO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252F4D-279D-4273-90F5-AAE93F33E08E}"/>
              </a:ext>
            </a:extLst>
          </p:cNvPr>
          <p:cNvSpPr txBox="1"/>
          <p:nvPr/>
        </p:nvSpPr>
        <p:spPr>
          <a:xfrm>
            <a:off x="5799909" y="4729956"/>
            <a:ext cx="59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1µM WYE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A5A4EA-887B-4E95-81FE-9D4FA50D7F5C}"/>
              </a:ext>
            </a:extLst>
          </p:cNvPr>
          <p:cNvSpPr txBox="1"/>
          <p:nvPr/>
        </p:nvSpPr>
        <p:spPr>
          <a:xfrm>
            <a:off x="6595383" y="4914622"/>
            <a:ext cx="61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5µM WYE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1611A4-BA9A-4A6B-B3A3-8E5E28E91514}"/>
              </a:ext>
            </a:extLst>
          </p:cNvPr>
          <p:cNvSpPr txBox="1"/>
          <p:nvPr/>
        </p:nvSpPr>
        <p:spPr>
          <a:xfrm>
            <a:off x="3422469" y="342900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245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D170F4-5ECF-4482-B692-379AC435E4D8}"/>
              </a:ext>
            </a:extLst>
          </p:cNvPr>
          <p:cNvSpPr txBox="1"/>
          <p:nvPr/>
        </p:nvSpPr>
        <p:spPr>
          <a:xfrm>
            <a:off x="3422469" y="3705999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180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3E98D8-AF9B-452B-B4C2-4E54626D21DF}"/>
              </a:ext>
            </a:extLst>
          </p:cNvPr>
          <p:cNvSpPr txBox="1"/>
          <p:nvPr/>
        </p:nvSpPr>
        <p:spPr>
          <a:xfrm>
            <a:off x="3422469" y="4088674"/>
            <a:ext cx="48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5933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Western Blot IRS1 after WYE-132 treatment, D013T</vt:lpstr>
      <vt:lpstr>1st Replicate</vt:lpstr>
      <vt:lpstr>IRS-1-15 Min-P013</vt:lpstr>
      <vt:lpstr>HSP-90-15 sek.</vt:lpstr>
      <vt:lpstr>2nd Replicate</vt:lpstr>
      <vt:lpstr>D013T01-12Min-IRS-1</vt:lpstr>
      <vt:lpstr>D013T01-HSP90</vt:lpstr>
      <vt:lpstr>3rd Replicate</vt:lpstr>
      <vt:lpstr>D013T01_WYE_IRS-1_10min</vt:lpstr>
      <vt:lpstr>D013T01_WYE_HSP90_10 sec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Blot IRS1 after WYE-132 treatment, D013T</dc:title>
  <dc:creator>Johannes Betge</dc:creator>
  <cp:lastModifiedBy>Johannes Betge</cp:lastModifiedBy>
  <cp:revision>1</cp:revision>
  <dcterms:created xsi:type="dcterms:W3CDTF">2021-11-17T16:59:17Z</dcterms:created>
  <dcterms:modified xsi:type="dcterms:W3CDTF">2021-11-17T17:06:13Z</dcterms:modified>
</cp:coreProperties>
</file>