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603-8118-E84D-9D2B-25EF1B789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B7DC4-969C-E044-8410-30237DEC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5698-D8A0-DC41-AE3F-ADAED153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CC95-4176-8245-B2A2-C311D913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138E-17A9-0141-B7D8-2A20307E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1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3559-94A9-E645-AFCA-41593D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65AD-C08D-8744-B9F3-C18EEB525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AEE7-441D-1149-9088-9F25EB95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E454-3E16-DD42-894C-A0F0F8AD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8DD9-ABC2-C445-B520-26A2DB5B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DFD8D-2397-0540-B304-31AE7F9D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1F0F-827B-064E-B426-1BC8B3D1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A36E-15D3-6542-A209-0CDF904D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48568-B451-2341-95CB-5C090BC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D68A-2FDF-8845-B2E6-718A328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9CF3-E0D1-EF41-8FDA-0F318A06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33D-D810-7844-BED7-C941D6DE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4F81-418B-1846-948C-859364C6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81F8-3436-1743-8BB0-BD3DD153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5DB0-4343-224E-A1A1-743C20EB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514F-A4DB-EC4A-A8E5-E7EBA5F2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7088-4D17-D349-9955-D5463D79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C072-6270-D746-97F4-93F843F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ACE7-513D-1649-8EE6-BCF717C9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3089-9A04-BA45-9ACE-E3555C84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27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802-08A0-8F45-B715-CA1A047A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B3E8-5C3F-4F49-886F-619E4BB7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8FCE-D015-1341-9184-0B936F6E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0C2C-A364-3847-95BE-3A5D7F2F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6EE4-73B2-8E4F-A8DD-07763F9E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DD17-4B0E-9945-BD8D-4279702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E52A-7BB6-EF43-B02D-7DAE9602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FC0A-2687-664E-9BD0-0D66D0D1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B1CF-DEF7-124B-A35A-7F444F92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91B34-09F4-2F40-B003-ACB927AC9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151B-4F8C-D04F-B2F7-DDC2F3363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B91E-FE1E-4549-A909-7017518B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9822-D9A7-6148-A075-4716214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C084F-4368-E446-B5D3-4FA651A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12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B3F0-BE0B-C14F-9289-6D2FE949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74747-CCC8-374B-8B3C-218E7DA5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BD7F-C2C8-6F47-94A8-E79339F7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0F1A3-26A3-DB4F-93F0-D110464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72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2EA54-F7D0-A84A-9250-2D621C9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266F6-EA46-144E-A62D-84A2B55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EFF9-19A9-8E4C-BC8B-CD0C85A2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0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5FA2-018E-CB4B-9D12-2548D3BD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F8E1-7DEC-A242-913A-2DEE86DC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EAD-32A7-0A4F-B7D4-0D69C29E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0AD04-5E04-1C4D-886B-B5E54523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7D11-7AC5-3647-9382-18474521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F87F-E8C0-5649-AF96-1358E32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91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436C-866E-7F4A-9D7D-28E687F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C5122-C2CC-AB4F-94D3-A194ADD13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AE6A-0918-0F49-8B81-B7DCB23B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D2C4-39D8-5441-BD87-45D0BDD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AED9-F83B-F242-96A6-C5795D3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E79F-476F-D64B-BAE2-4B51B9D4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8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8B04-5DF3-D848-8C5C-D0692932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92B0-AE3B-994B-B049-61F8DEE3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01BF-A1BD-FB48-9D61-D3813E8C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8488-E5FC-7E4E-8C41-0742805BDE6B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BAFF-12B9-6847-BA15-00BFFE95E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6097-42C3-B346-B0E7-FC5F03CF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E55A-B208-C14A-A582-32441E6F82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4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5412-F88F-384A-8589-55E9B661E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morphology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93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817A-6610-4A41-A963-F29AA0BD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83" y="0"/>
            <a:ext cx="8189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B775-0E70-5643-B4EB-1B9906C9C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correlation</a:t>
            </a:r>
          </a:p>
        </p:txBody>
      </p:sp>
    </p:spTree>
    <p:extLst>
      <p:ext uri="{BB962C8B-B14F-4D97-AF65-F5344CB8AC3E}">
        <p14:creationId xmlns:p14="http://schemas.microsoft.com/office/powerpoint/2010/main" val="26612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6045D8-C4E5-0849-B7AA-48CF33FA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39" y="0"/>
            <a:ext cx="794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3E709-0A84-F443-9319-43F03011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53" y="-27802"/>
            <a:ext cx="794252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249637-73DB-0B4F-8AB8-D59ACF1F1EC7}"/>
              </a:ext>
            </a:extLst>
          </p:cNvPr>
          <p:cNvSpPr/>
          <p:nvPr/>
        </p:nvSpPr>
        <p:spPr>
          <a:xfrm>
            <a:off x="4953000" y="3385457"/>
            <a:ext cx="28302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AFD7C-9B98-1B42-B556-FA200C06E8AB}"/>
              </a:ext>
            </a:extLst>
          </p:cNvPr>
          <p:cNvSpPr txBox="1"/>
          <p:nvPr/>
        </p:nvSpPr>
        <p:spPr>
          <a:xfrm>
            <a:off x="5235050" y="3260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01D6C-BC03-C64F-8FE1-87DBFFFCE1CA}"/>
              </a:ext>
            </a:extLst>
          </p:cNvPr>
          <p:cNvSpPr/>
          <p:nvPr/>
        </p:nvSpPr>
        <p:spPr>
          <a:xfrm>
            <a:off x="2340429" y="555171"/>
            <a:ext cx="28302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7BD62-52D2-F045-82E2-8337CE04ED3A}"/>
              </a:ext>
            </a:extLst>
          </p:cNvPr>
          <p:cNvSpPr txBox="1"/>
          <p:nvPr/>
        </p:nvSpPr>
        <p:spPr>
          <a:xfrm>
            <a:off x="2623458" y="536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DC11A-41BD-8349-9FD1-8EC15836BCE2}"/>
              </a:ext>
            </a:extLst>
          </p:cNvPr>
          <p:cNvSpPr/>
          <p:nvPr/>
        </p:nvSpPr>
        <p:spPr>
          <a:xfrm>
            <a:off x="7043057" y="5584371"/>
            <a:ext cx="424543" cy="489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7C8CD-305D-F048-8B74-B747225AC1AC}"/>
              </a:ext>
            </a:extLst>
          </p:cNvPr>
          <p:cNvSpPr txBox="1"/>
          <p:nvPr/>
        </p:nvSpPr>
        <p:spPr>
          <a:xfrm>
            <a:off x="7467600" y="54458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97B2B-3FAA-2A4F-A98E-135FF9958CF4}"/>
              </a:ext>
            </a:extLst>
          </p:cNvPr>
          <p:cNvSpPr/>
          <p:nvPr/>
        </p:nvSpPr>
        <p:spPr>
          <a:xfrm>
            <a:off x="3407229" y="1709056"/>
            <a:ext cx="500743" cy="500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85790-D514-4F41-9E41-82C65C2DEAA0}"/>
              </a:ext>
            </a:extLst>
          </p:cNvPr>
          <p:cNvSpPr txBox="1"/>
          <p:nvPr/>
        </p:nvSpPr>
        <p:spPr>
          <a:xfrm>
            <a:off x="3897086" y="16715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7AFD0-7C32-E848-8C94-30A19C1AB42B}"/>
              </a:ext>
            </a:extLst>
          </p:cNvPr>
          <p:cNvSpPr/>
          <p:nvPr/>
        </p:nvSpPr>
        <p:spPr>
          <a:xfrm>
            <a:off x="3047999" y="1328056"/>
            <a:ext cx="381001" cy="391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CBF64-673D-D343-8FD0-860A2080755E}"/>
              </a:ext>
            </a:extLst>
          </p:cNvPr>
          <p:cNvSpPr txBox="1"/>
          <p:nvPr/>
        </p:nvSpPr>
        <p:spPr>
          <a:xfrm>
            <a:off x="3399829" y="1246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2FF07-6F28-9C4D-8384-AE7235946601}"/>
              </a:ext>
            </a:extLst>
          </p:cNvPr>
          <p:cNvSpPr/>
          <p:nvPr/>
        </p:nvSpPr>
        <p:spPr>
          <a:xfrm>
            <a:off x="7870371" y="6455228"/>
            <a:ext cx="176130" cy="228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A09DF-E04D-8C44-B14A-37493DE0F3C3}"/>
              </a:ext>
            </a:extLst>
          </p:cNvPr>
          <p:cNvSpPr txBox="1"/>
          <p:nvPr/>
        </p:nvSpPr>
        <p:spPr>
          <a:xfrm>
            <a:off x="7826829" y="6178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30CC44-FD45-7E4D-959B-587ECA46A344}"/>
              </a:ext>
            </a:extLst>
          </p:cNvPr>
          <p:cNvSpPr/>
          <p:nvPr/>
        </p:nvSpPr>
        <p:spPr>
          <a:xfrm>
            <a:off x="3953471" y="2275113"/>
            <a:ext cx="389929" cy="391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8C19A-7142-BC4B-A4BC-A72005A7716C}"/>
              </a:ext>
            </a:extLst>
          </p:cNvPr>
          <p:cNvSpPr txBox="1"/>
          <p:nvPr/>
        </p:nvSpPr>
        <p:spPr>
          <a:xfrm>
            <a:off x="4343400" y="22751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337479-3415-F546-96E1-3CDFEB93591B}"/>
              </a:ext>
            </a:extLst>
          </p:cNvPr>
          <p:cNvSpPr/>
          <p:nvPr/>
        </p:nvSpPr>
        <p:spPr>
          <a:xfrm>
            <a:off x="4661043" y="1663672"/>
            <a:ext cx="291957" cy="535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BF2E5-AB68-A74D-A314-B2A462C7634D}"/>
              </a:ext>
            </a:extLst>
          </p:cNvPr>
          <p:cNvSpPr txBox="1"/>
          <p:nvPr/>
        </p:nvSpPr>
        <p:spPr>
          <a:xfrm>
            <a:off x="4937222" y="17199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85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1FC6E-ECDC-414F-9B5A-6E9D08FE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38" y="0"/>
            <a:ext cx="825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8FE6-1CEF-C54A-95A1-57B34134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72" y="0"/>
            <a:ext cx="8167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FA51-6747-B44B-A2A6-94D1E7FB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53" y="0"/>
            <a:ext cx="823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B218-6DC8-1D4C-AF2B-108FFB46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61" y="0"/>
            <a:ext cx="8379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30CC-4766-3749-86AA-A9AE0B7C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85" y="0"/>
            <a:ext cx="8316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B356C-47A5-9945-BF41-408D0E6E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05" y="0"/>
            <a:ext cx="82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E2D276-35F5-104E-8A3A-24586BA7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4" y="0"/>
            <a:ext cx="7922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01EE-E781-DA4A-8113-AEF8FC31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18" y="0"/>
            <a:ext cx="8176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BF485-01B4-5942-950C-FE4F91884842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AD5F2-01EA-5349-975D-981E02EE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51" y="0"/>
            <a:ext cx="821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AC906FB-975A-894B-914A-4A601D0D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4" y="0"/>
            <a:ext cx="792217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9D81D9-BFB5-7644-A0B9-06694E9FEF1F}"/>
              </a:ext>
            </a:extLst>
          </p:cNvPr>
          <p:cNvSpPr/>
          <p:nvPr/>
        </p:nvSpPr>
        <p:spPr>
          <a:xfrm>
            <a:off x="7130141" y="5638800"/>
            <a:ext cx="33745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CE3B7-AF08-8947-91DD-D63E57B63C71}"/>
              </a:ext>
            </a:extLst>
          </p:cNvPr>
          <p:cNvSpPr txBox="1"/>
          <p:nvPr/>
        </p:nvSpPr>
        <p:spPr>
          <a:xfrm>
            <a:off x="7500257" y="5454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1637E-0547-5240-94DA-535F71E40126}"/>
              </a:ext>
            </a:extLst>
          </p:cNvPr>
          <p:cNvSpPr/>
          <p:nvPr/>
        </p:nvSpPr>
        <p:spPr>
          <a:xfrm>
            <a:off x="4484914" y="2841172"/>
            <a:ext cx="28302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696A9-530E-E14A-BDC0-F2DA8DBDDDAC}"/>
              </a:ext>
            </a:extLst>
          </p:cNvPr>
          <p:cNvSpPr txBox="1"/>
          <p:nvPr/>
        </p:nvSpPr>
        <p:spPr>
          <a:xfrm>
            <a:off x="4735287" y="27026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4FE84-390B-BD42-85DD-9A3A4AE15C29}"/>
              </a:ext>
            </a:extLst>
          </p:cNvPr>
          <p:cNvSpPr/>
          <p:nvPr/>
        </p:nvSpPr>
        <p:spPr>
          <a:xfrm>
            <a:off x="3080656" y="1295400"/>
            <a:ext cx="163287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CE3F-8DD7-6940-B5C7-F36916BCF1E3}"/>
              </a:ext>
            </a:extLst>
          </p:cNvPr>
          <p:cNvSpPr txBox="1"/>
          <p:nvPr/>
        </p:nvSpPr>
        <p:spPr>
          <a:xfrm>
            <a:off x="3243943" y="1156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6656E-E5C9-364A-95CF-B043E0E95622}"/>
              </a:ext>
            </a:extLst>
          </p:cNvPr>
          <p:cNvSpPr/>
          <p:nvPr/>
        </p:nvSpPr>
        <p:spPr>
          <a:xfrm>
            <a:off x="2373084" y="555172"/>
            <a:ext cx="163287" cy="185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78738-0F8E-2D48-AE8C-75D07B65E3A0}"/>
              </a:ext>
            </a:extLst>
          </p:cNvPr>
          <p:cNvSpPr txBox="1"/>
          <p:nvPr/>
        </p:nvSpPr>
        <p:spPr>
          <a:xfrm>
            <a:off x="2511114" y="509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DDB53-BF88-CD4E-91CD-5AEF68ED317A}"/>
              </a:ext>
            </a:extLst>
          </p:cNvPr>
          <p:cNvSpPr/>
          <p:nvPr/>
        </p:nvSpPr>
        <p:spPr>
          <a:xfrm>
            <a:off x="5052931" y="3439886"/>
            <a:ext cx="197901" cy="185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1B198-7DE7-BA48-BF11-386F97CA44D3}"/>
              </a:ext>
            </a:extLst>
          </p:cNvPr>
          <p:cNvSpPr txBox="1"/>
          <p:nvPr/>
        </p:nvSpPr>
        <p:spPr>
          <a:xfrm>
            <a:off x="5250832" y="3301386"/>
            <a:ext cx="26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0A15C-9475-3E45-8A49-07EB24B98BC1}"/>
              </a:ext>
            </a:extLst>
          </p:cNvPr>
          <p:cNvSpPr/>
          <p:nvPr/>
        </p:nvSpPr>
        <p:spPr>
          <a:xfrm>
            <a:off x="7463135" y="6019799"/>
            <a:ext cx="483436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F8874-E6F5-1F4F-9FE3-B330F437E4FE}"/>
              </a:ext>
            </a:extLst>
          </p:cNvPr>
          <p:cNvSpPr txBox="1"/>
          <p:nvPr/>
        </p:nvSpPr>
        <p:spPr>
          <a:xfrm>
            <a:off x="7704853" y="5742799"/>
            <a:ext cx="29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DC5179-FCEB-7B42-8D8A-17CD5A2A884A}"/>
              </a:ext>
            </a:extLst>
          </p:cNvPr>
          <p:cNvSpPr/>
          <p:nvPr/>
        </p:nvSpPr>
        <p:spPr>
          <a:xfrm>
            <a:off x="6270172" y="4735286"/>
            <a:ext cx="185058" cy="23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F40DE-1185-994F-8833-2D684BCC0F5F}"/>
              </a:ext>
            </a:extLst>
          </p:cNvPr>
          <p:cNvSpPr txBox="1"/>
          <p:nvPr/>
        </p:nvSpPr>
        <p:spPr>
          <a:xfrm>
            <a:off x="6455230" y="45967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5781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4B7A8-2A8A-9B46-8A4E-B2D9F113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0"/>
            <a:ext cx="820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2CAC-DBAD-AF43-97FB-258CF18C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44" y="0"/>
            <a:ext cx="815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F3F69-08E7-144A-A9FC-CC9A252F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5" y="0"/>
            <a:ext cx="831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8D06A-165A-BF4E-8122-3D55B925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0"/>
            <a:ext cx="839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D3B8B-F884-AD49-8570-36DCF20B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65" y="0"/>
            <a:ext cx="8066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6959C-25BE-254D-A6D3-3BFFE649EDBA}"/>
              </a:ext>
            </a:extLst>
          </p:cNvPr>
          <p:cNvSpPr txBox="1"/>
          <p:nvPr/>
        </p:nvSpPr>
        <p:spPr>
          <a:xfrm>
            <a:off x="185057" y="7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6F845-814C-9D4E-8A65-4B98E352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2" y="0"/>
            <a:ext cx="8358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Macintosh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Clustered based on morphology feature 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Clustered based on genetic interaction profile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2020-02-12T16:47:27Z</dcterms:created>
  <dcterms:modified xsi:type="dcterms:W3CDTF">2020-02-13T14:04:52Z</dcterms:modified>
</cp:coreProperties>
</file>