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8" r:id="rId8"/>
    <p:sldId id="259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dar Liabø" initials="RL" lastIdx="1" clrIdx="0">
    <p:extLst>
      <p:ext uri="{19B8F6BF-5375-455C-9EA6-DF929625EA0E}">
        <p15:presenceInfo xmlns:p15="http://schemas.microsoft.com/office/powerpoint/2012/main" userId="S::reidar.liabo@bouvet.no::8ca64d6c-32b5-4161-b220-148a3668d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B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5EB46-9262-4DCE-9AD4-7AC026ECDAC8}" v="19" dt="2020-08-09T11:13:51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9" autoAdjust="0"/>
  </p:normalViewPr>
  <p:slideViewPr>
    <p:cSldViewPr snapToGrid="0" showGuides="1">
      <p:cViewPr varScale="1">
        <p:scale>
          <a:sx n="106" d="100"/>
          <a:sy n="106" d="100"/>
        </p:scale>
        <p:origin x="7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dar Liabø" userId="20a089efc7e2ef6f" providerId="LiveId" clId="{B2D2DCB9-6F5A-46B7-B185-7FF9D39D8249}"/>
    <pc:docChg chg="addSld modSld">
      <pc:chgData name="Reidar Liabø" userId="20a089efc7e2ef6f" providerId="LiveId" clId="{B2D2DCB9-6F5A-46B7-B185-7FF9D39D8249}" dt="2019-03-15T18:43:05.332" v="9" actId="20577"/>
      <pc:docMkLst>
        <pc:docMk/>
      </pc:docMkLst>
      <pc:sldChg chg="addSp delSp modSp add modTransition">
        <pc:chgData name="Reidar Liabø" userId="20a089efc7e2ef6f" providerId="LiveId" clId="{B2D2DCB9-6F5A-46B7-B185-7FF9D39D8249}" dt="2019-03-15T18:43:05.332" v="9" actId="20577"/>
        <pc:sldMkLst>
          <pc:docMk/>
          <pc:sldMk cId="3073740635" sldId="259"/>
        </pc:sldMkLst>
        <pc:spChg chg="del">
          <ac:chgData name="Reidar Liabø" userId="20a089efc7e2ef6f" providerId="LiveId" clId="{B2D2DCB9-6F5A-46B7-B185-7FF9D39D8249}" dt="2019-03-15T18:41:41.485" v="1"/>
          <ac:spMkLst>
            <pc:docMk/>
            <pc:sldMk cId="3073740635" sldId="259"/>
            <ac:spMk id="2" creationId="{B179CBA9-657A-4464-B83E-7CF8C44F95AE}"/>
          </ac:spMkLst>
        </pc:spChg>
        <pc:spChg chg="del">
          <ac:chgData name="Reidar Liabø" userId="20a089efc7e2ef6f" providerId="LiveId" clId="{B2D2DCB9-6F5A-46B7-B185-7FF9D39D8249}" dt="2019-03-15T18:41:41.485" v="1"/>
          <ac:spMkLst>
            <pc:docMk/>
            <pc:sldMk cId="3073740635" sldId="259"/>
            <ac:spMk id="3" creationId="{C527978C-F237-4361-9875-DE15DB593DBE}"/>
          </ac:spMkLst>
        </pc:spChg>
        <pc:spChg chg="add del mod">
          <ac:chgData name="Reidar Liabø" userId="20a089efc7e2ef6f" providerId="LiveId" clId="{B2D2DCB9-6F5A-46B7-B185-7FF9D39D8249}" dt="2019-03-15T18:41:59.862" v="2"/>
          <ac:spMkLst>
            <pc:docMk/>
            <pc:sldMk cId="3073740635" sldId="259"/>
            <ac:spMk id="4" creationId="{FDFA0B0C-79F8-4221-AB28-19F54203EEE2}"/>
          </ac:spMkLst>
        </pc:spChg>
        <pc:spChg chg="add del mod">
          <ac:chgData name="Reidar Liabø" userId="20a089efc7e2ef6f" providerId="LiveId" clId="{B2D2DCB9-6F5A-46B7-B185-7FF9D39D8249}" dt="2019-03-15T18:41:59.862" v="2"/>
          <ac:spMkLst>
            <pc:docMk/>
            <pc:sldMk cId="3073740635" sldId="259"/>
            <ac:spMk id="5" creationId="{D49CCDD4-3A45-4317-B251-38257EFEBBE4}"/>
          </ac:spMkLst>
        </pc:spChg>
        <pc:spChg chg="add del mod">
          <ac:chgData name="Reidar Liabø" userId="20a089efc7e2ef6f" providerId="LiveId" clId="{B2D2DCB9-6F5A-46B7-B185-7FF9D39D8249}" dt="2019-03-15T18:41:59.862" v="2"/>
          <ac:spMkLst>
            <pc:docMk/>
            <pc:sldMk cId="3073740635" sldId="259"/>
            <ac:spMk id="6" creationId="{9438B124-0D19-4CAF-8E10-6DA02AFE4C9A}"/>
          </ac:spMkLst>
        </pc:spChg>
        <pc:spChg chg="add del mod">
          <ac:chgData name="Reidar Liabø" userId="20a089efc7e2ef6f" providerId="LiveId" clId="{B2D2DCB9-6F5A-46B7-B185-7FF9D39D8249}" dt="2019-03-15T18:41:59.862" v="2"/>
          <ac:spMkLst>
            <pc:docMk/>
            <pc:sldMk cId="3073740635" sldId="259"/>
            <ac:spMk id="7" creationId="{9278800A-D999-4947-BEEF-B78759DE5F21}"/>
          </ac:spMkLst>
        </pc:spChg>
        <pc:spChg chg="add mod">
          <ac:chgData name="Reidar Liabø" userId="20a089efc7e2ef6f" providerId="LiveId" clId="{B2D2DCB9-6F5A-46B7-B185-7FF9D39D8249}" dt="2019-03-15T18:43:05.332" v="9" actId="20577"/>
          <ac:spMkLst>
            <pc:docMk/>
            <pc:sldMk cId="3073740635" sldId="259"/>
            <ac:spMk id="8" creationId="{606C4B48-68CC-41CB-BC1B-F9CD38826227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9" creationId="{C6FEB619-0595-4703-9346-732B3162D5D5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0" creationId="{FCA817DC-3877-47AA-A15E-216B0683D25A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1" creationId="{390176EC-D52B-4338-897B-7B12B0A9D35F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2" creationId="{E053359B-B564-4EAD-AE2D-C4DB30655E4B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3" creationId="{1065E28A-DC2B-42E4-8851-7F61B4566A36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4" creationId="{08BDFB64-4E45-423D-9936-DAD2BA27CD75}"/>
          </ac:spMkLst>
        </pc:spChg>
        <pc:spChg chg="add mod">
          <ac:chgData name="Reidar Liabø" userId="20a089efc7e2ef6f" providerId="LiveId" clId="{B2D2DCB9-6F5A-46B7-B185-7FF9D39D8249}" dt="2019-03-15T18:42:46.190" v="3"/>
          <ac:spMkLst>
            <pc:docMk/>
            <pc:sldMk cId="3073740635" sldId="259"/>
            <ac:spMk id="15" creationId="{3AC617B9-CD1E-49D0-ABFB-952BCDE6A6D3}"/>
          </ac:spMkLst>
        </pc:spChg>
      </pc:sldChg>
    </pc:docChg>
  </pc:docChgLst>
  <pc:docChgLst>
    <pc:chgData name="Reidar Liabø" userId="8ca64d6c-32b5-4161-b220-148a3668d495" providerId="ADAL" clId="{DD85EB46-9262-4DCE-9AD4-7AC026ECDAC8}"/>
    <pc:docChg chg="undo custSel mod addSld delSld modSld sldOrd">
      <pc:chgData name="Reidar Liabø" userId="8ca64d6c-32b5-4161-b220-148a3668d495" providerId="ADAL" clId="{DD85EB46-9262-4DCE-9AD4-7AC026ECDAC8}" dt="2020-08-09T11:14:34.717" v="3259"/>
      <pc:docMkLst>
        <pc:docMk/>
      </pc:docMkLst>
      <pc:sldChg chg="mod modClrScheme chgLayout">
        <pc:chgData name="Reidar Liabø" userId="8ca64d6c-32b5-4161-b220-148a3668d495" providerId="ADAL" clId="{DD85EB46-9262-4DCE-9AD4-7AC026ECDAC8}" dt="2020-08-06T06:26:52.002" v="2" actId="700"/>
        <pc:sldMkLst>
          <pc:docMk/>
          <pc:sldMk cId="1442605014" sldId="256"/>
        </pc:sldMkLst>
      </pc:sldChg>
      <pc:sldChg chg="del">
        <pc:chgData name="Reidar Liabø" userId="8ca64d6c-32b5-4161-b220-148a3668d495" providerId="ADAL" clId="{DD85EB46-9262-4DCE-9AD4-7AC026ECDAC8}" dt="2020-08-06T06:26:29.063" v="0" actId="2696"/>
        <pc:sldMkLst>
          <pc:docMk/>
          <pc:sldMk cId="7737381" sldId="257"/>
        </pc:sldMkLst>
      </pc:sldChg>
      <pc:sldChg chg="addSp delSp modSp mod chgLayout modNotesTx">
        <pc:chgData name="Reidar Liabø" userId="8ca64d6c-32b5-4161-b220-148a3668d495" providerId="ADAL" clId="{DD85EB46-9262-4DCE-9AD4-7AC026ECDAC8}" dt="2020-08-06T06:55:12.876" v="667" actId="20577"/>
        <pc:sldMkLst>
          <pc:docMk/>
          <pc:sldMk cId="2729306189" sldId="258"/>
        </pc:sldMkLst>
        <pc:spChg chg="add del mod ord">
          <ac:chgData name="Reidar Liabø" userId="8ca64d6c-32b5-4161-b220-148a3668d495" providerId="ADAL" clId="{DD85EB46-9262-4DCE-9AD4-7AC026ECDAC8}" dt="2020-08-06T06:36:45.467" v="251" actId="478"/>
          <ac:spMkLst>
            <pc:docMk/>
            <pc:sldMk cId="2729306189" sldId="258"/>
            <ac:spMk id="2" creationId="{67E74C36-9331-4937-9594-0980784A7B4E}"/>
          </ac:spMkLst>
        </pc:spChg>
        <pc:spChg chg="mod ord">
          <ac:chgData name="Reidar Liabø" userId="8ca64d6c-32b5-4161-b220-148a3668d495" providerId="ADAL" clId="{DD85EB46-9262-4DCE-9AD4-7AC026ECDAC8}" dt="2020-08-06T06:35:34.234" v="79" actId="700"/>
          <ac:spMkLst>
            <pc:docMk/>
            <pc:sldMk cId="2729306189" sldId="258"/>
            <ac:spMk id="4" creationId="{FC53D420-D642-48B5-9E6D-26E0D1E25529}"/>
          </ac:spMkLst>
        </pc:spChg>
        <pc:spChg chg="del">
          <ac:chgData name="Reidar Liabø" userId="8ca64d6c-32b5-4161-b220-148a3668d495" providerId="ADAL" clId="{DD85EB46-9262-4DCE-9AD4-7AC026ECDAC8}" dt="2020-08-06T06:27:36.291" v="31" actId="478"/>
          <ac:spMkLst>
            <pc:docMk/>
            <pc:sldMk cId="2729306189" sldId="258"/>
            <ac:spMk id="5" creationId="{380FF5D5-2624-44C0-9304-F4A20E1EE6C9}"/>
          </ac:spMkLst>
        </pc:spChg>
      </pc:sldChg>
      <pc:sldChg chg="addSp delSp modSp new mod modClrScheme chgLayout">
        <pc:chgData name="Reidar Liabø" userId="8ca64d6c-32b5-4161-b220-148a3668d495" providerId="ADAL" clId="{DD85EB46-9262-4DCE-9AD4-7AC026ECDAC8}" dt="2020-08-09T11:07:07.178" v="3121" actId="20577"/>
        <pc:sldMkLst>
          <pc:docMk/>
          <pc:sldMk cId="2905926536" sldId="259"/>
        </pc:sldMkLst>
        <pc:spChg chg="del mod ord">
          <ac:chgData name="Reidar Liabø" userId="8ca64d6c-32b5-4161-b220-148a3668d495" providerId="ADAL" clId="{DD85EB46-9262-4DCE-9AD4-7AC026ECDAC8}" dt="2020-08-06T06:28:23.320" v="33" actId="700"/>
          <ac:spMkLst>
            <pc:docMk/>
            <pc:sldMk cId="2905926536" sldId="259"/>
            <ac:spMk id="2" creationId="{F8863BF0-60C4-40BB-AA79-7A47998A2062}"/>
          </ac:spMkLst>
        </pc:spChg>
        <pc:spChg chg="del mod ord">
          <ac:chgData name="Reidar Liabø" userId="8ca64d6c-32b5-4161-b220-148a3668d495" providerId="ADAL" clId="{DD85EB46-9262-4DCE-9AD4-7AC026ECDAC8}" dt="2020-08-06T06:28:23.320" v="33" actId="700"/>
          <ac:spMkLst>
            <pc:docMk/>
            <pc:sldMk cId="2905926536" sldId="259"/>
            <ac:spMk id="3" creationId="{840F666A-2530-47CB-B925-E0D4854F932C}"/>
          </ac:spMkLst>
        </pc:spChg>
        <pc:spChg chg="add del mod ord">
          <ac:chgData name="Reidar Liabø" userId="8ca64d6c-32b5-4161-b220-148a3668d495" providerId="ADAL" clId="{DD85EB46-9262-4DCE-9AD4-7AC026ECDAC8}" dt="2020-08-06T06:28:43.093" v="44" actId="26606"/>
          <ac:spMkLst>
            <pc:docMk/>
            <pc:sldMk cId="2905926536" sldId="259"/>
            <ac:spMk id="4" creationId="{C997A765-6A15-4FA3-98B4-F81BF2AF8161}"/>
          </ac:spMkLst>
        </pc:spChg>
        <pc:spChg chg="add del mod ord">
          <ac:chgData name="Reidar Liabø" userId="8ca64d6c-32b5-4161-b220-148a3668d495" providerId="ADAL" clId="{DD85EB46-9262-4DCE-9AD4-7AC026ECDAC8}" dt="2020-08-06T06:28:43.093" v="44" actId="26606"/>
          <ac:spMkLst>
            <pc:docMk/>
            <pc:sldMk cId="2905926536" sldId="259"/>
            <ac:spMk id="5" creationId="{3A886343-149B-4582-AAF5-5E57272216C7}"/>
          </ac:spMkLst>
        </pc:spChg>
        <pc:spChg chg="add del mod ord">
          <ac:chgData name="Reidar Liabø" userId="8ca64d6c-32b5-4161-b220-148a3668d495" providerId="ADAL" clId="{DD85EB46-9262-4DCE-9AD4-7AC026ECDAC8}" dt="2020-08-06T06:28:43.093" v="44" actId="26606"/>
          <ac:spMkLst>
            <pc:docMk/>
            <pc:sldMk cId="2905926536" sldId="259"/>
            <ac:spMk id="6" creationId="{AB777F3A-B457-4617-BF5B-A53968B6F28D}"/>
          </ac:spMkLst>
        </pc:spChg>
        <pc:spChg chg="add del mod ord">
          <ac:chgData name="Reidar Liabø" userId="8ca64d6c-32b5-4161-b220-148a3668d495" providerId="ADAL" clId="{DD85EB46-9262-4DCE-9AD4-7AC026ECDAC8}" dt="2020-08-06T06:28:43.093" v="44" actId="26606"/>
          <ac:spMkLst>
            <pc:docMk/>
            <pc:sldMk cId="2905926536" sldId="259"/>
            <ac:spMk id="7" creationId="{FCE7B6E3-6A8A-4C21-A86B-4B028AE32892}"/>
          </ac:spMkLst>
        </pc:spChg>
        <pc:spChg chg="add mod ord">
          <ac:chgData name="Reidar Liabø" userId="8ca64d6c-32b5-4161-b220-148a3668d495" providerId="ADAL" clId="{DD85EB46-9262-4DCE-9AD4-7AC026ECDAC8}" dt="2020-08-09T10:23:07.235" v="2343"/>
          <ac:spMkLst>
            <pc:docMk/>
            <pc:sldMk cId="2905926536" sldId="259"/>
            <ac:spMk id="8" creationId="{8D5F52FD-2C33-4741-A12C-860C9F4BF9B3}"/>
          </ac:spMkLst>
        </pc:spChg>
        <pc:spChg chg="add del mod ord">
          <ac:chgData name="Reidar Liabø" userId="8ca64d6c-32b5-4161-b220-148a3668d495" providerId="ADAL" clId="{DD85EB46-9262-4DCE-9AD4-7AC026ECDAC8}" dt="2020-08-06T06:30:07.226" v="71" actId="700"/>
          <ac:spMkLst>
            <pc:docMk/>
            <pc:sldMk cId="2905926536" sldId="259"/>
            <ac:spMk id="9" creationId="{8372EDE2-C68F-4216-B32C-F174F634155D}"/>
          </ac:spMkLst>
        </pc:spChg>
        <pc:spChg chg="add del mod ord">
          <ac:chgData name="Reidar Liabø" userId="8ca64d6c-32b5-4161-b220-148a3668d495" providerId="ADAL" clId="{DD85EB46-9262-4DCE-9AD4-7AC026ECDAC8}" dt="2020-08-06T06:30:07.226" v="71" actId="700"/>
          <ac:spMkLst>
            <pc:docMk/>
            <pc:sldMk cId="2905926536" sldId="259"/>
            <ac:spMk id="10" creationId="{DF085C88-00B0-4D31-857B-396383FBC37C}"/>
          </ac:spMkLst>
        </pc:spChg>
        <pc:spChg chg="add del mod ord">
          <ac:chgData name="Reidar Liabø" userId="8ca64d6c-32b5-4161-b220-148a3668d495" providerId="ADAL" clId="{DD85EB46-9262-4DCE-9AD4-7AC026ECDAC8}" dt="2020-08-06T06:30:07.226" v="71" actId="700"/>
          <ac:spMkLst>
            <pc:docMk/>
            <pc:sldMk cId="2905926536" sldId="259"/>
            <ac:spMk id="11" creationId="{5FDB9274-EDEE-4362-B0C7-9100408DC7FE}"/>
          </ac:spMkLst>
        </pc:spChg>
        <pc:spChg chg="add del mod">
          <ac:chgData name="Reidar Liabø" userId="8ca64d6c-32b5-4161-b220-148a3668d495" providerId="ADAL" clId="{DD85EB46-9262-4DCE-9AD4-7AC026ECDAC8}" dt="2020-08-06T06:28:35.556" v="35" actId="26606"/>
          <ac:spMkLst>
            <pc:docMk/>
            <pc:sldMk cId="2905926536" sldId="259"/>
            <ac:spMk id="12" creationId="{41FD6849-8876-439F-83B6-08A582AF03CB}"/>
          </ac:spMkLst>
        </pc:spChg>
        <pc:spChg chg="add del mod ord">
          <ac:chgData name="Reidar Liabø" userId="8ca64d6c-32b5-4161-b220-148a3668d495" providerId="ADAL" clId="{DD85EB46-9262-4DCE-9AD4-7AC026ECDAC8}" dt="2020-08-06T06:30:22.916" v="72" actId="700"/>
          <ac:spMkLst>
            <pc:docMk/>
            <pc:sldMk cId="2905926536" sldId="259"/>
            <ac:spMk id="13" creationId="{172C6914-3502-449D-AE97-4636723EF06A}"/>
          </ac:spMkLst>
        </pc:spChg>
        <pc:spChg chg="add del mod">
          <ac:chgData name="Reidar Liabø" userId="8ca64d6c-32b5-4161-b220-148a3668d495" providerId="ADAL" clId="{DD85EB46-9262-4DCE-9AD4-7AC026ECDAC8}" dt="2020-08-06T06:28:35.556" v="35" actId="26606"/>
          <ac:spMkLst>
            <pc:docMk/>
            <pc:sldMk cId="2905926536" sldId="259"/>
            <ac:spMk id="14" creationId="{C0ADFABE-38FF-41BC-83C9-76EB6AFE2EC9}"/>
          </ac:spMkLst>
        </pc:spChg>
        <pc:spChg chg="add del mod ord">
          <ac:chgData name="Reidar Liabø" userId="8ca64d6c-32b5-4161-b220-148a3668d495" providerId="ADAL" clId="{DD85EB46-9262-4DCE-9AD4-7AC026ECDAC8}" dt="2020-08-06T06:30:22.916" v="72" actId="700"/>
          <ac:spMkLst>
            <pc:docMk/>
            <pc:sldMk cId="2905926536" sldId="259"/>
            <ac:spMk id="15" creationId="{0A2EBA37-848D-4766-B339-2D67847A229B}"/>
          </ac:spMkLst>
        </pc:spChg>
        <pc:spChg chg="add del mod">
          <ac:chgData name="Reidar Liabø" userId="8ca64d6c-32b5-4161-b220-148a3668d495" providerId="ADAL" clId="{DD85EB46-9262-4DCE-9AD4-7AC026ECDAC8}" dt="2020-08-06T06:28:37.125" v="37" actId="26606"/>
          <ac:spMkLst>
            <pc:docMk/>
            <pc:sldMk cId="2905926536" sldId="259"/>
            <ac:spMk id="16" creationId="{711830AB-DE0F-47CC-A566-84072C6DF1AB}"/>
          </ac:spMkLst>
        </pc:spChg>
        <pc:spChg chg="add del mod">
          <ac:chgData name="Reidar Liabø" userId="8ca64d6c-32b5-4161-b220-148a3668d495" providerId="ADAL" clId="{DD85EB46-9262-4DCE-9AD4-7AC026ECDAC8}" dt="2020-08-06T06:28:37.125" v="37" actId="26606"/>
          <ac:spMkLst>
            <pc:docMk/>
            <pc:sldMk cId="2905926536" sldId="259"/>
            <ac:spMk id="17" creationId="{95F438D1-15C3-479D-A627-7FF6EA9AC4E3}"/>
          </ac:spMkLst>
        </pc:spChg>
        <pc:spChg chg="add del mod">
          <ac:chgData name="Reidar Liabø" userId="8ca64d6c-32b5-4161-b220-148a3668d495" providerId="ADAL" clId="{DD85EB46-9262-4DCE-9AD4-7AC026ECDAC8}" dt="2020-08-06T06:28:42.439" v="41" actId="26606"/>
          <ac:spMkLst>
            <pc:docMk/>
            <pc:sldMk cId="2905926536" sldId="259"/>
            <ac:spMk id="18" creationId="{F1F6E709-EE14-430D-B273-25D5FC06FC69}"/>
          </ac:spMkLst>
        </pc:spChg>
        <pc:spChg chg="add del mod">
          <ac:chgData name="Reidar Liabø" userId="8ca64d6c-32b5-4161-b220-148a3668d495" providerId="ADAL" clId="{DD85EB46-9262-4DCE-9AD4-7AC026ECDAC8}" dt="2020-08-06T06:28:39.592" v="39" actId="26606"/>
          <ac:spMkLst>
            <pc:docMk/>
            <pc:sldMk cId="2905926536" sldId="259"/>
            <ac:spMk id="19" creationId="{35EBB4C6-9F98-4226-A27E-1D8267060A84}"/>
          </ac:spMkLst>
        </pc:spChg>
        <pc:spChg chg="add del mod">
          <ac:chgData name="Reidar Liabø" userId="8ca64d6c-32b5-4161-b220-148a3668d495" providerId="ADAL" clId="{DD85EB46-9262-4DCE-9AD4-7AC026ECDAC8}" dt="2020-08-06T06:28:39.592" v="39" actId="26606"/>
          <ac:spMkLst>
            <pc:docMk/>
            <pc:sldMk cId="2905926536" sldId="259"/>
            <ac:spMk id="20" creationId="{B253BCEB-A77C-4C33-8754-8861BF79E69D}"/>
          </ac:spMkLst>
        </pc:spChg>
        <pc:spChg chg="add del mod">
          <ac:chgData name="Reidar Liabø" userId="8ca64d6c-32b5-4161-b220-148a3668d495" providerId="ADAL" clId="{DD85EB46-9262-4DCE-9AD4-7AC026ECDAC8}" dt="2020-08-06T06:28:39.592" v="39" actId="26606"/>
          <ac:spMkLst>
            <pc:docMk/>
            <pc:sldMk cId="2905926536" sldId="259"/>
            <ac:spMk id="21" creationId="{5E68DAB8-70C8-4529-8414-29139A4612D3}"/>
          </ac:spMkLst>
        </pc:spChg>
        <pc:spChg chg="add del mod ord">
          <ac:chgData name="Reidar Liabø" userId="8ca64d6c-32b5-4161-b220-148a3668d495" providerId="ADAL" clId="{DD85EB46-9262-4DCE-9AD4-7AC026ECDAC8}" dt="2020-08-06T06:30:22.916" v="72" actId="700"/>
          <ac:spMkLst>
            <pc:docMk/>
            <pc:sldMk cId="2905926536" sldId="259"/>
            <ac:spMk id="22" creationId="{FE352FC9-617D-4F2A-AE03-C357D35D0B8F}"/>
          </ac:spMkLst>
        </pc:spChg>
        <pc:spChg chg="add del mod">
          <ac:chgData name="Reidar Liabø" userId="8ca64d6c-32b5-4161-b220-148a3668d495" providerId="ADAL" clId="{DD85EB46-9262-4DCE-9AD4-7AC026ECDAC8}" dt="2020-08-06T06:28:42.439" v="41" actId="26606"/>
          <ac:spMkLst>
            <pc:docMk/>
            <pc:sldMk cId="2905926536" sldId="259"/>
            <ac:spMk id="23" creationId="{C68C5967-CAEC-4CD8-A215-CBAAB938C414}"/>
          </ac:spMkLst>
        </pc:spChg>
        <pc:spChg chg="add del mod">
          <ac:chgData name="Reidar Liabø" userId="8ca64d6c-32b5-4161-b220-148a3668d495" providerId="ADAL" clId="{DD85EB46-9262-4DCE-9AD4-7AC026ECDAC8}" dt="2020-08-06T06:28:42.439" v="41" actId="26606"/>
          <ac:spMkLst>
            <pc:docMk/>
            <pc:sldMk cId="2905926536" sldId="259"/>
            <ac:spMk id="24" creationId="{F1AB6624-B06D-4D0D-AC9C-95FB4529901D}"/>
          </ac:spMkLst>
        </pc:spChg>
        <pc:spChg chg="add del mod">
          <ac:chgData name="Reidar Liabø" userId="8ca64d6c-32b5-4161-b220-148a3668d495" providerId="ADAL" clId="{DD85EB46-9262-4DCE-9AD4-7AC026ECDAC8}" dt="2020-08-06T06:28:42.439" v="41" actId="26606"/>
          <ac:spMkLst>
            <pc:docMk/>
            <pc:sldMk cId="2905926536" sldId="259"/>
            <ac:spMk id="25" creationId="{A08291FE-484D-402B-9463-3ECC1F271650}"/>
          </ac:spMkLst>
        </pc:spChg>
        <pc:spChg chg="add del mod">
          <ac:chgData name="Reidar Liabø" userId="8ca64d6c-32b5-4161-b220-148a3668d495" providerId="ADAL" clId="{DD85EB46-9262-4DCE-9AD4-7AC026ECDAC8}" dt="2020-08-06T06:30:57.599" v="76"/>
          <ac:spMkLst>
            <pc:docMk/>
            <pc:sldMk cId="2905926536" sldId="259"/>
            <ac:spMk id="26" creationId="{6DDA20CD-03A4-447E-90DC-6681C5524596}"/>
          </ac:spMkLst>
        </pc:spChg>
        <pc:spChg chg="add del mod">
          <ac:chgData name="Reidar Liabø" userId="8ca64d6c-32b5-4161-b220-148a3668d495" providerId="ADAL" clId="{DD85EB46-9262-4DCE-9AD4-7AC026ECDAC8}" dt="2020-08-06T06:28:43.088" v="43" actId="26606"/>
          <ac:spMkLst>
            <pc:docMk/>
            <pc:sldMk cId="2905926536" sldId="259"/>
            <ac:spMk id="27" creationId="{04715273-88A1-4358-B518-DA35DDEE5417}"/>
          </ac:spMkLst>
        </pc:spChg>
        <pc:spChg chg="add del mod">
          <ac:chgData name="Reidar Liabø" userId="8ca64d6c-32b5-4161-b220-148a3668d495" providerId="ADAL" clId="{DD85EB46-9262-4DCE-9AD4-7AC026ECDAC8}" dt="2020-08-06T06:28:43.088" v="43" actId="26606"/>
          <ac:spMkLst>
            <pc:docMk/>
            <pc:sldMk cId="2905926536" sldId="259"/>
            <ac:spMk id="28" creationId="{B1C7B284-527C-42BF-99F6-EF5A52C01A86}"/>
          </ac:spMkLst>
        </pc:spChg>
        <pc:spChg chg="add del mod">
          <ac:chgData name="Reidar Liabø" userId="8ca64d6c-32b5-4161-b220-148a3668d495" providerId="ADAL" clId="{DD85EB46-9262-4DCE-9AD4-7AC026ECDAC8}" dt="2020-08-06T07:00:17.188" v="729" actId="478"/>
          <ac:spMkLst>
            <pc:docMk/>
            <pc:sldMk cId="2905926536" sldId="259"/>
            <ac:spMk id="29" creationId="{78B50E68-A805-41BC-9E83-46929BA0132D}"/>
          </ac:spMkLst>
        </pc:spChg>
        <pc:spChg chg="add del mod ord">
          <ac:chgData name="Reidar Liabø" userId="8ca64d6c-32b5-4161-b220-148a3668d495" providerId="ADAL" clId="{DD85EB46-9262-4DCE-9AD4-7AC026ECDAC8}" dt="2020-08-06T06:28:53.388" v="45" actId="700"/>
          <ac:spMkLst>
            <pc:docMk/>
            <pc:sldMk cId="2905926536" sldId="259"/>
            <ac:spMk id="30" creationId="{69C63D69-A3F6-421D-B7EB-54F1AF87CA3E}"/>
          </ac:spMkLst>
        </pc:spChg>
        <pc:spChg chg="add mod">
          <ac:chgData name="Reidar Liabø" userId="8ca64d6c-32b5-4161-b220-148a3668d495" providerId="ADAL" clId="{DD85EB46-9262-4DCE-9AD4-7AC026ECDAC8}" dt="2020-08-06T06:52:18.148" v="596" actId="20577"/>
          <ac:spMkLst>
            <pc:docMk/>
            <pc:sldMk cId="2905926536" sldId="259"/>
            <ac:spMk id="32" creationId="{B5F652DB-FCE9-4325-BCFB-13583DFC0558}"/>
          </ac:spMkLst>
        </pc:spChg>
        <pc:spChg chg="add mod">
          <ac:chgData name="Reidar Liabø" userId="8ca64d6c-32b5-4161-b220-148a3668d495" providerId="ADAL" clId="{DD85EB46-9262-4DCE-9AD4-7AC026ECDAC8}" dt="2020-08-06T06:51:45.050" v="579" actId="113"/>
          <ac:spMkLst>
            <pc:docMk/>
            <pc:sldMk cId="2905926536" sldId="259"/>
            <ac:spMk id="34" creationId="{1787A7C0-47DD-42E6-B4F0-A27B54CB959E}"/>
          </ac:spMkLst>
        </pc:spChg>
        <pc:spChg chg="add mod">
          <ac:chgData name="Reidar Liabø" userId="8ca64d6c-32b5-4161-b220-148a3668d495" providerId="ADAL" clId="{DD85EB46-9262-4DCE-9AD4-7AC026ECDAC8}" dt="2020-08-09T10:30:13.103" v="2379"/>
          <ac:spMkLst>
            <pc:docMk/>
            <pc:sldMk cId="2905926536" sldId="259"/>
            <ac:spMk id="36" creationId="{2B25F400-A3DD-44B4-A17C-2CB11AE4ED4B}"/>
          </ac:spMkLst>
        </pc:spChg>
        <pc:spChg chg="add mod">
          <ac:chgData name="Reidar Liabø" userId="8ca64d6c-32b5-4161-b220-148a3668d495" providerId="ADAL" clId="{DD85EB46-9262-4DCE-9AD4-7AC026ECDAC8}" dt="2020-08-09T11:07:07.178" v="3121" actId="20577"/>
          <ac:spMkLst>
            <pc:docMk/>
            <pc:sldMk cId="2905926536" sldId="259"/>
            <ac:spMk id="38" creationId="{56F5761E-C6A3-49C3-8359-8D5C791F20A3}"/>
          </ac:spMkLst>
        </pc:spChg>
        <pc:spChg chg="add del mod">
          <ac:chgData name="Reidar Liabø" userId="8ca64d6c-32b5-4161-b220-148a3668d495" providerId="ADAL" clId="{DD85EB46-9262-4DCE-9AD4-7AC026ECDAC8}" dt="2020-08-06T07:05:01.125" v="785" actId="478"/>
          <ac:spMkLst>
            <pc:docMk/>
            <pc:sldMk cId="2905926536" sldId="259"/>
            <ac:spMk id="40" creationId="{1376E506-6F21-40AC-B7CB-1DBF00A608C0}"/>
          </ac:spMkLst>
        </pc:spChg>
      </pc:sldChg>
      <pc:sldChg chg="del">
        <pc:chgData name="Reidar Liabø" userId="8ca64d6c-32b5-4161-b220-148a3668d495" providerId="ADAL" clId="{DD85EB46-9262-4DCE-9AD4-7AC026ECDAC8}" dt="2020-08-06T06:26:37.185" v="1" actId="2696"/>
        <pc:sldMkLst>
          <pc:docMk/>
          <pc:sldMk cId="3073740635" sldId="259"/>
        </pc:sldMkLst>
      </pc:sldChg>
      <pc:sldChg chg="addSp delSp modSp new del mod ord modClrScheme chgLayout">
        <pc:chgData name="Reidar Liabø" userId="8ca64d6c-32b5-4161-b220-148a3668d495" providerId="ADAL" clId="{DD85EB46-9262-4DCE-9AD4-7AC026ECDAC8}" dt="2020-08-09T09:05:28.119" v="1837" actId="2696"/>
        <pc:sldMkLst>
          <pc:docMk/>
          <pc:sldMk cId="1109447863" sldId="260"/>
        </pc:sldMkLst>
        <pc:spChg chg="del mod ord">
          <ac:chgData name="Reidar Liabø" userId="8ca64d6c-32b5-4161-b220-148a3668d495" providerId="ADAL" clId="{DD85EB46-9262-4DCE-9AD4-7AC026ECDAC8}" dt="2020-08-06T06:37:55.664" v="255" actId="700"/>
          <ac:spMkLst>
            <pc:docMk/>
            <pc:sldMk cId="1109447863" sldId="260"/>
            <ac:spMk id="2" creationId="{D28F4FDD-0A4E-436D-A705-076FB7F5233B}"/>
          </ac:spMkLst>
        </pc:spChg>
        <pc:spChg chg="add mod ord">
          <ac:chgData name="Reidar Liabø" userId="8ca64d6c-32b5-4161-b220-148a3668d495" providerId="ADAL" clId="{DD85EB46-9262-4DCE-9AD4-7AC026ECDAC8}" dt="2020-08-06T06:38:14.963" v="281" actId="20577"/>
          <ac:spMkLst>
            <pc:docMk/>
            <pc:sldMk cId="1109447863" sldId="260"/>
            <ac:spMk id="3" creationId="{38F78A5E-542B-44F8-B93B-E6703FD1C607}"/>
          </ac:spMkLst>
        </pc:spChg>
        <pc:spChg chg="add mod ord">
          <ac:chgData name="Reidar Liabø" userId="8ca64d6c-32b5-4161-b220-148a3668d495" providerId="ADAL" clId="{DD85EB46-9262-4DCE-9AD4-7AC026ECDAC8}" dt="2020-08-06T06:39:31.524" v="377" actId="20577"/>
          <ac:spMkLst>
            <pc:docMk/>
            <pc:sldMk cId="1109447863" sldId="260"/>
            <ac:spMk id="4" creationId="{CE49715A-4466-4C2A-AD41-8A4FDEEF373A}"/>
          </ac:spMkLst>
        </pc:spChg>
        <pc:spChg chg="add mod ord">
          <ac:chgData name="Reidar Liabø" userId="8ca64d6c-32b5-4161-b220-148a3668d495" providerId="ADAL" clId="{DD85EB46-9262-4DCE-9AD4-7AC026ECDAC8}" dt="2020-08-06T06:39:50.300" v="407" actId="20577"/>
          <ac:spMkLst>
            <pc:docMk/>
            <pc:sldMk cId="1109447863" sldId="260"/>
            <ac:spMk id="5" creationId="{CDED2332-37BC-4957-A3F0-22C1B5EAEACB}"/>
          </ac:spMkLst>
        </pc:spChg>
        <pc:spChg chg="add mod ord">
          <ac:chgData name="Reidar Liabø" userId="8ca64d6c-32b5-4161-b220-148a3668d495" providerId="ADAL" clId="{DD85EB46-9262-4DCE-9AD4-7AC026ECDAC8}" dt="2020-08-06T06:40:38.827" v="438" actId="20577"/>
          <ac:spMkLst>
            <pc:docMk/>
            <pc:sldMk cId="1109447863" sldId="260"/>
            <ac:spMk id="6" creationId="{F504C49F-C786-4B93-9362-BB7AC183B3DD}"/>
          </ac:spMkLst>
        </pc:spChg>
      </pc:sldChg>
      <pc:sldChg chg="addSp delSp modSp add mod modNotesTx">
        <pc:chgData name="Reidar Liabø" userId="8ca64d6c-32b5-4161-b220-148a3668d495" providerId="ADAL" clId="{DD85EB46-9262-4DCE-9AD4-7AC026ECDAC8}" dt="2020-08-09T11:10:07.977" v="3129" actId="20577"/>
        <pc:sldMkLst>
          <pc:docMk/>
          <pc:sldMk cId="1070934413" sldId="261"/>
        </pc:sldMkLst>
        <pc:spChg chg="add mod">
          <ac:chgData name="Reidar Liabø" userId="8ca64d6c-32b5-4161-b220-148a3668d495" providerId="ADAL" clId="{DD85EB46-9262-4DCE-9AD4-7AC026ECDAC8}" dt="2020-08-09T10:46:36.638" v="2780" actId="255"/>
          <ac:spMkLst>
            <pc:docMk/>
            <pc:sldMk cId="1070934413" sldId="261"/>
            <ac:spMk id="2" creationId="{671EC97F-2270-4E72-B4EB-10D0C955C10A}"/>
          </ac:spMkLst>
        </pc:spChg>
        <pc:spChg chg="mod">
          <ac:chgData name="Reidar Liabø" userId="8ca64d6c-32b5-4161-b220-148a3668d495" providerId="ADAL" clId="{DD85EB46-9262-4DCE-9AD4-7AC026ECDAC8}" dt="2020-08-09T11:10:07.977" v="3129" actId="20577"/>
          <ac:spMkLst>
            <pc:docMk/>
            <pc:sldMk cId="1070934413" sldId="261"/>
            <ac:spMk id="8" creationId="{8D5F52FD-2C33-4741-A12C-860C9F4BF9B3}"/>
          </ac:spMkLst>
        </pc:spChg>
        <pc:spChg chg="del mod">
          <ac:chgData name="Reidar Liabø" userId="8ca64d6c-32b5-4161-b220-148a3668d495" providerId="ADAL" clId="{DD85EB46-9262-4DCE-9AD4-7AC026ECDAC8}" dt="2020-08-06T07:11:32.597" v="1049" actId="478"/>
          <ac:spMkLst>
            <pc:docMk/>
            <pc:sldMk cId="1070934413" sldId="261"/>
            <ac:spMk id="32" creationId="{B5F652DB-FCE9-4325-BCFB-13583DFC0558}"/>
          </ac:spMkLst>
        </pc:spChg>
        <pc:spChg chg="mod">
          <ac:chgData name="Reidar Liabø" userId="8ca64d6c-32b5-4161-b220-148a3668d495" providerId="ADAL" clId="{DD85EB46-9262-4DCE-9AD4-7AC026ECDAC8}" dt="2020-08-09T10:46:53.958" v="2781" actId="207"/>
          <ac:spMkLst>
            <pc:docMk/>
            <pc:sldMk cId="1070934413" sldId="261"/>
            <ac:spMk id="34" creationId="{1787A7C0-47DD-42E6-B4F0-A27B54CB959E}"/>
          </ac:spMkLst>
        </pc:spChg>
        <pc:spChg chg="del mod">
          <ac:chgData name="Reidar Liabø" userId="8ca64d6c-32b5-4161-b220-148a3668d495" providerId="ADAL" clId="{DD85EB46-9262-4DCE-9AD4-7AC026ECDAC8}" dt="2020-08-06T07:10:34.308" v="1003" actId="478"/>
          <ac:spMkLst>
            <pc:docMk/>
            <pc:sldMk cId="1070934413" sldId="261"/>
            <ac:spMk id="36" creationId="{2B25F400-A3DD-44B4-A17C-2CB11AE4ED4B}"/>
          </ac:spMkLst>
        </pc:spChg>
        <pc:spChg chg="del mod">
          <ac:chgData name="Reidar Liabø" userId="8ca64d6c-32b5-4161-b220-148a3668d495" providerId="ADAL" clId="{DD85EB46-9262-4DCE-9AD4-7AC026ECDAC8}" dt="2020-08-06T07:10:37.445" v="1005" actId="478"/>
          <ac:spMkLst>
            <pc:docMk/>
            <pc:sldMk cId="1070934413" sldId="261"/>
            <ac:spMk id="38" creationId="{56F5761E-C6A3-49C3-8359-8D5C791F20A3}"/>
          </ac:spMkLst>
        </pc:spChg>
      </pc:sldChg>
      <pc:sldChg chg="addSp delSp modSp new mod ord">
        <pc:chgData name="Reidar Liabø" userId="8ca64d6c-32b5-4161-b220-148a3668d495" providerId="ADAL" clId="{DD85EB46-9262-4DCE-9AD4-7AC026ECDAC8}" dt="2020-08-09T10:47:27.257" v="2783"/>
        <pc:sldMkLst>
          <pc:docMk/>
          <pc:sldMk cId="3833473026" sldId="262"/>
        </pc:sldMkLst>
        <pc:spChg chg="mod">
          <ac:chgData name="Reidar Liabø" userId="8ca64d6c-32b5-4161-b220-148a3668d495" providerId="ADAL" clId="{DD85EB46-9262-4DCE-9AD4-7AC026ECDAC8}" dt="2020-08-09T10:01:55.682" v="1848" actId="20577"/>
          <ac:spMkLst>
            <pc:docMk/>
            <pc:sldMk cId="3833473026" sldId="262"/>
            <ac:spMk id="2" creationId="{612C19F6-C757-4089-8112-A1396E8919F0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3" creationId="{6E69B6F0-6BEF-45D2-A159-2BEF3C648E9D}"/>
          </ac:spMkLst>
        </pc:spChg>
        <pc:spChg chg="add del">
          <ac:chgData name="Reidar Liabø" userId="8ca64d6c-32b5-4161-b220-148a3668d495" providerId="ADAL" clId="{DD85EB46-9262-4DCE-9AD4-7AC026ECDAC8}" dt="2020-08-09T10:04:31.077" v="1873" actId="22"/>
          <ac:spMkLst>
            <pc:docMk/>
            <pc:sldMk cId="3833473026" sldId="262"/>
            <ac:spMk id="5" creationId="{B3DB971D-2438-4C3F-AD69-155C6F1FF7BD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7" creationId="{4A35972D-C18D-4351-BF47-E0A7B7652C93}"/>
          </ac:spMkLst>
        </pc:spChg>
        <pc:spChg chg="add del mod">
          <ac:chgData name="Reidar Liabø" userId="8ca64d6c-32b5-4161-b220-148a3668d495" providerId="ADAL" clId="{DD85EB46-9262-4DCE-9AD4-7AC026ECDAC8}" dt="2020-08-09T10:07:19.521" v="1945" actId="478"/>
          <ac:spMkLst>
            <pc:docMk/>
            <pc:sldMk cId="3833473026" sldId="262"/>
            <ac:spMk id="9" creationId="{364EA146-3806-40EA-93A3-6CCC8944F2F7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11" creationId="{325408FE-BFCD-417A-A641-3DC897CFF149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13" creationId="{CA1ED640-C6B6-4392-BF9A-0E3C67883F9A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15" creationId="{8A896123-319C-4B6A-A883-1AADE0B1ECE5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17" creationId="{A3E3D187-46D3-4202-827B-05C748AE85AE}"/>
          </ac:spMkLst>
        </pc:spChg>
        <pc:spChg chg="add del">
          <ac:chgData name="Reidar Liabø" userId="8ca64d6c-32b5-4161-b220-148a3668d495" providerId="ADAL" clId="{DD85EB46-9262-4DCE-9AD4-7AC026ECDAC8}" dt="2020-08-09T10:18:47.550" v="2299" actId="11529"/>
          <ac:spMkLst>
            <pc:docMk/>
            <pc:sldMk cId="3833473026" sldId="262"/>
            <ac:spMk id="53" creationId="{43296A34-9065-4D89-B860-8ADD445033AD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54" creationId="{8F2B0BB4-D464-40F6-B703-8F9FC8E9A6CB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56" creationId="{E73F8DF3-615D-478E-BAA9-927A91D0895F}"/>
          </ac:spMkLst>
        </pc:spChg>
        <pc:spChg chg="add mod">
          <ac:chgData name="Reidar Liabø" userId="8ca64d6c-32b5-4161-b220-148a3668d495" providerId="ADAL" clId="{DD85EB46-9262-4DCE-9AD4-7AC026ECDAC8}" dt="2020-08-09T10:21:50.324" v="2338" actId="164"/>
          <ac:spMkLst>
            <pc:docMk/>
            <pc:sldMk cId="3833473026" sldId="262"/>
            <ac:spMk id="58" creationId="{EBE27F78-1973-425A-9936-ED7C48235E84}"/>
          </ac:spMkLst>
        </pc:spChg>
        <pc:grpChg chg="add mod">
          <ac:chgData name="Reidar Liabø" userId="8ca64d6c-32b5-4161-b220-148a3668d495" providerId="ADAL" clId="{DD85EB46-9262-4DCE-9AD4-7AC026ECDAC8}" dt="2020-08-09T10:21:55.180" v="2339" actId="1076"/>
          <ac:grpSpMkLst>
            <pc:docMk/>
            <pc:sldMk cId="3833473026" sldId="262"/>
            <ac:grpSpMk id="65" creationId="{C246E4B2-DA31-4BD2-B658-38BA4F8A4F9E}"/>
          </ac:grpSpMkLst>
        </pc:grp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19" creationId="{DCA7BED5-50F6-4DC9-B92F-9F26AAEEB275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24" creationId="{CEB552E4-BB41-4AC0-87E7-809C824D3B07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27" creationId="{DF38ACA8-63EB-4E30-BBC8-FC0FB3487DA9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30" creationId="{06721F2B-D2CB-424E-8F07-3AE10EA7EDCA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35" creationId="{1FA485D6-81D8-4EA2-AEEF-7947404E5709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59" creationId="{90AFF1F0-2A75-4C2E-AEE3-8136BCD615E7}"/>
          </ac:cxnSpMkLst>
        </pc:cxnChg>
        <pc:cxnChg chg="add mod">
          <ac:chgData name="Reidar Liabø" userId="8ca64d6c-32b5-4161-b220-148a3668d495" providerId="ADAL" clId="{DD85EB46-9262-4DCE-9AD4-7AC026ECDAC8}" dt="2020-08-09T10:21:50.324" v="2338" actId="164"/>
          <ac:cxnSpMkLst>
            <pc:docMk/>
            <pc:sldMk cId="3833473026" sldId="262"/>
            <ac:cxnSpMk id="62" creationId="{0DF26AE2-6883-4093-8422-8C1094CEEE96}"/>
          </ac:cxnSpMkLst>
        </pc:cxnChg>
      </pc:sldChg>
      <pc:sldChg chg="addSp delSp modSp add mod ord">
        <pc:chgData name="Reidar Liabø" userId="8ca64d6c-32b5-4161-b220-148a3668d495" providerId="ADAL" clId="{DD85EB46-9262-4DCE-9AD4-7AC026ECDAC8}" dt="2020-08-09T11:14:34.717" v="3259"/>
        <pc:sldMkLst>
          <pc:docMk/>
          <pc:sldMk cId="872067006" sldId="263"/>
        </pc:sldMkLst>
        <pc:spChg chg="add mod">
          <ac:chgData name="Reidar Liabø" userId="8ca64d6c-32b5-4161-b220-148a3668d495" providerId="ADAL" clId="{DD85EB46-9262-4DCE-9AD4-7AC026ECDAC8}" dt="2020-08-09T11:14:31.488" v="3258" actId="20577"/>
          <ac:spMkLst>
            <pc:docMk/>
            <pc:sldMk cId="872067006" sldId="263"/>
            <ac:spMk id="5" creationId="{851CA18C-E59C-42CF-9743-78677E74B0FF}"/>
          </ac:spMkLst>
        </pc:spChg>
        <pc:spChg chg="add mod">
          <ac:chgData name="Reidar Liabø" userId="8ca64d6c-32b5-4161-b220-148a3668d495" providerId="ADAL" clId="{DD85EB46-9262-4DCE-9AD4-7AC026ECDAC8}" dt="2020-08-09T11:14:34.717" v="3259"/>
          <ac:spMkLst>
            <pc:docMk/>
            <pc:sldMk cId="872067006" sldId="263"/>
            <ac:spMk id="6" creationId="{EC77976A-ADC9-4E11-ADA4-E82B8BBE1DFC}"/>
          </ac:spMkLst>
        </pc:spChg>
        <pc:spChg chg="mod">
          <ac:chgData name="Reidar Liabø" userId="8ca64d6c-32b5-4161-b220-148a3668d495" providerId="ADAL" clId="{DD85EB46-9262-4DCE-9AD4-7AC026ECDAC8}" dt="2020-08-09T11:03:31.791" v="3017"/>
          <ac:spMkLst>
            <pc:docMk/>
            <pc:sldMk cId="872067006" sldId="263"/>
            <ac:spMk id="8" creationId="{8D5F52FD-2C33-4741-A12C-860C9F4BF9B3}"/>
          </ac:spMkLst>
        </pc:spChg>
        <pc:spChg chg="del">
          <ac:chgData name="Reidar Liabø" userId="8ca64d6c-32b5-4161-b220-148a3668d495" providerId="ADAL" clId="{DD85EB46-9262-4DCE-9AD4-7AC026ECDAC8}" dt="2020-08-09T11:03:59.125" v="3018" actId="478"/>
          <ac:spMkLst>
            <pc:docMk/>
            <pc:sldMk cId="872067006" sldId="263"/>
            <ac:spMk id="32" creationId="{B5F652DB-FCE9-4325-BCFB-13583DFC0558}"/>
          </ac:spMkLst>
        </pc:spChg>
        <pc:spChg chg="mod">
          <ac:chgData name="Reidar Liabø" userId="8ca64d6c-32b5-4161-b220-148a3668d495" providerId="ADAL" clId="{DD85EB46-9262-4DCE-9AD4-7AC026ECDAC8}" dt="2020-08-09T11:06:15.648" v="3101" actId="20577"/>
          <ac:spMkLst>
            <pc:docMk/>
            <pc:sldMk cId="872067006" sldId="263"/>
            <ac:spMk id="34" creationId="{1787A7C0-47DD-42E6-B4F0-A27B54CB959E}"/>
          </ac:spMkLst>
        </pc:spChg>
        <pc:spChg chg="mod">
          <ac:chgData name="Reidar Liabø" userId="8ca64d6c-32b5-4161-b220-148a3668d495" providerId="ADAL" clId="{DD85EB46-9262-4DCE-9AD4-7AC026ECDAC8}" dt="2020-08-09T11:05:32.408" v="3094" actId="1076"/>
          <ac:spMkLst>
            <pc:docMk/>
            <pc:sldMk cId="872067006" sldId="263"/>
            <ac:spMk id="36" creationId="{2B25F400-A3DD-44B4-A17C-2CB11AE4ED4B}"/>
          </ac:spMkLst>
        </pc:spChg>
        <pc:spChg chg="del">
          <ac:chgData name="Reidar Liabø" userId="8ca64d6c-32b5-4161-b220-148a3668d495" providerId="ADAL" clId="{DD85EB46-9262-4DCE-9AD4-7AC026ECDAC8}" dt="2020-08-09T11:06:09.448" v="3095" actId="478"/>
          <ac:spMkLst>
            <pc:docMk/>
            <pc:sldMk cId="872067006" sldId="263"/>
            <ac:spMk id="38" creationId="{56F5761E-C6A3-49C3-8359-8D5C791F20A3}"/>
          </ac:spMkLst>
        </pc:spChg>
      </pc:sldChg>
      <pc:sldChg chg="addSp delSp modSp add mod addCm delCm">
        <pc:chgData name="Reidar Liabø" userId="8ca64d6c-32b5-4161-b220-148a3668d495" providerId="ADAL" clId="{DD85EB46-9262-4DCE-9AD4-7AC026ECDAC8}" dt="2020-08-09T11:02:20.575" v="3011" actId="20577"/>
        <pc:sldMkLst>
          <pc:docMk/>
          <pc:sldMk cId="305575606" sldId="264"/>
        </pc:sldMkLst>
        <pc:spChg chg="add mod">
          <ac:chgData name="Reidar Liabø" userId="8ca64d6c-32b5-4161-b220-148a3668d495" providerId="ADAL" clId="{DD85EB46-9262-4DCE-9AD4-7AC026ECDAC8}" dt="2020-08-09T10:51:14.422" v="2821" actId="13822"/>
          <ac:spMkLst>
            <pc:docMk/>
            <pc:sldMk cId="305575606" sldId="264"/>
            <ac:spMk id="4" creationId="{254192A2-ECE7-4C6B-89AA-95E2062450DB}"/>
          </ac:spMkLst>
        </pc:spChg>
        <pc:spChg chg="add mod">
          <ac:chgData name="Reidar Liabø" userId="8ca64d6c-32b5-4161-b220-148a3668d495" providerId="ADAL" clId="{DD85EB46-9262-4DCE-9AD4-7AC026ECDAC8}" dt="2020-08-09T10:53:15.714" v="2899" actId="20577"/>
          <ac:spMkLst>
            <pc:docMk/>
            <pc:sldMk cId="305575606" sldId="264"/>
            <ac:spMk id="5" creationId="{11B1BB04-1265-4B6B-9024-5A7A48E10658}"/>
          </ac:spMkLst>
        </pc:spChg>
        <pc:spChg chg="add mod">
          <ac:chgData name="Reidar Liabø" userId="8ca64d6c-32b5-4161-b220-148a3668d495" providerId="ADAL" clId="{DD85EB46-9262-4DCE-9AD4-7AC026ECDAC8}" dt="2020-08-09T11:02:20.575" v="3011" actId="20577"/>
          <ac:spMkLst>
            <pc:docMk/>
            <pc:sldMk cId="305575606" sldId="264"/>
            <ac:spMk id="6" creationId="{3FF50952-8BEC-4C81-BA9D-69D3335826B8}"/>
          </ac:spMkLst>
        </pc:spChg>
        <pc:spChg chg="add mod">
          <ac:chgData name="Reidar Liabø" userId="8ca64d6c-32b5-4161-b220-148a3668d495" providerId="ADAL" clId="{DD85EB46-9262-4DCE-9AD4-7AC026ECDAC8}" dt="2020-08-09T11:01:47.786" v="2998" actId="14100"/>
          <ac:spMkLst>
            <pc:docMk/>
            <pc:sldMk cId="305575606" sldId="264"/>
            <ac:spMk id="8" creationId="{A14447E2-9A65-4F8B-B098-52681F60D45B}"/>
          </ac:spMkLst>
        </pc:spChg>
        <pc:spChg chg="add del mod">
          <ac:chgData name="Reidar Liabø" userId="8ca64d6c-32b5-4161-b220-148a3668d495" providerId="ADAL" clId="{DD85EB46-9262-4DCE-9AD4-7AC026ECDAC8}" dt="2020-08-09T10:58:40.234" v="2931" actId="478"/>
          <ac:spMkLst>
            <pc:docMk/>
            <pc:sldMk cId="305575606" sldId="264"/>
            <ac:spMk id="9" creationId="{E589BB9B-DF96-49BD-B191-F83189954690}"/>
          </ac:spMkLst>
        </pc:spChg>
      </pc:sldChg>
      <pc:sldChg chg="delSp modSp add mod">
        <pc:chgData name="Reidar Liabø" userId="8ca64d6c-32b5-4161-b220-148a3668d495" providerId="ADAL" clId="{DD85EB46-9262-4DCE-9AD4-7AC026ECDAC8}" dt="2020-08-09T11:10:37.605" v="3186" actId="5793"/>
        <pc:sldMkLst>
          <pc:docMk/>
          <pc:sldMk cId="3196969111" sldId="265"/>
        </pc:sldMkLst>
        <pc:spChg chg="mod">
          <ac:chgData name="Reidar Liabø" userId="8ca64d6c-32b5-4161-b220-148a3668d495" providerId="ADAL" clId="{DD85EB46-9262-4DCE-9AD4-7AC026ECDAC8}" dt="2020-08-09T11:10:24.259" v="3157" actId="6549"/>
          <ac:spMkLst>
            <pc:docMk/>
            <pc:sldMk cId="3196969111" sldId="265"/>
            <ac:spMk id="8" creationId="{8D5F52FD-2C33-4741-A12C-860C9F4BF9B3}"/>
          </ac:spMkLst>
        </pc:spChg>
        <pc:spChg chg="mod">
          <ac:chgData name="Reidar Liabø" userId="8ca64d6c-32b5-4161-b220-148a3668d495" providerId="ADAL" clId="{DD85EB46-9262-4DCE-9AD4-7AC026ECDAC8}" dt="2020-08-09T11:10:37.605" v="3186" actId="5793"/>
          <ac:spMkLst>
            <pc:docMk/>
            <pc:sldMk cId="3196969111" sldId="265"/>
            <ac:spMk id="34" creationId="{1787A7C0-47DD-42E6-B4F0-A27B54CB959E}"/>
          </ac:spMkLst>
        </pc:spChg>
        <pc:spChg chg="del">
          <ac:chgData name="Reidar Liabø" userId="8ca64d6c-32b5-4161-b220-148a3668d495" providerId="ADAL" clId="{DD85EB46-9262-4DCE-9AD4-7AC026ECDAC8}" dt="2020-08-09T11:09:36.578" v="3123" actId="478"/>
          <ac:spMkLst>
            <pc:docMk/>
            <pc:sldMk cId="3196969111" sldId="265"/>
            <ac:spMk id="36" creationId="{2B25F400-A3DD-44B4-A17C-2CB11AE4ED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09.08.2020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09.08.2020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Forskjeller .NET </a:t>
            </a:r>
            <a:r>
              <a:rPr lang="nb-NO" dirty="0" err="1"/>
              <a:t>framework</a:t>
            </a:r>
            <a:r>
              <a:rPr lang="nb-NO" dirty="0"/>
              <a:t> &lt;-&gt; dotnet core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46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9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813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505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767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C53D420-D642-48B5-9E6D-26E0D1E25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dotnet core – C#</a:t>
            </a:r>
          </a:p>
        </p:txBody>
      </p:sp>
    </p:spTree>
    <p:extLst>
      <p:ext uri="{BB962C8B-B14F-4D97-AF65-F5344CB8AC3E}">
        <p14:creationId xmlns:p14="http://schemas.microsoft.com/office/powerpoint/2010/main" val="27293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8D5F52FD-2C33-4741-A12C-860C9F4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Dotnet CLI (</a:t>
            </a:r>
            <a:r>
              <a:rPr lang="en-US" dirty="0">
                <a:hlinkClick r:id="rId3"/>
              </a:rPr>
              <a:t>https://dotnet.microsoft.com/download</a:t>
            </a:r>
            <a:r>
              <a:rPr lang="nb-NO" dirty="0"/>
              <a:t>)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5F652DB-FCE9-4325-BCFB-13583DFC0558}"/>
              </a:ext>
            </a:extLst>
          </p:cNvPr>
          <p:cNvSpPr txBox="1"/>
          <p:nvPr/>
        </p:nvSpPr>
        <p:spPr>
          <a:xfrm>
            <a:off x="2832445" y="2154600"/>
            <a:ext cx="6951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otnet –h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787A7C0-47DD-42E6-B4F0-A27B54CB959E}"/>
              </a:ext>
            </a:extLst>
          </p:cNvPr>
          <p:cNvSpPr txBox="1"/>
          <p:nvPr/>
        </p:nvSpPr>
        <p:spPr>
          <a:xfrm>
            <a:off x="2832445" y="2865684"/>
            <a:ext cx="69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Opprette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et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nytt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prosjekt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: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2B25F400-A3DD-44B4-A17C-2CB11AE4ED4B}"/>
              </a:ext>
            </a:extLst>
          </p:cNvPr>
          <p:cNvSpPr txBox="1"/>
          <p:nvPr/>
        </p:nvSpPr>
        <p:spPr>
          <a:xfrm>
            <a:off x="2832444" y="3522932"/>
            <a:ext cx="695121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otnet 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new –l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otnet new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webapi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 –n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EmployeeRegister</a:t>
            </a:r>
            <a:endParaRPr lang="en-US" b="0" i="0" dirty="0">
              <a:solidFill>
                <a:schemeClr val="bg1"/>
              </a:solidFill>
              <a:effectLst/>
              <a:latin typeface="SFMon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dotnet new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classlib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 -n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EmployeeRegister.Core</a:t>
            </a:r>
            <a:endParaRPr lang="en-US" b="0" i="0" dirty="0">
              <a:solidFill>
                <a:schemeClr val="bg1"/>
              </a:solidFill>
              <a:effectLst/>
              <a:latin typeface="SFMon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dotnet new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sln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 -n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FMono-Regular"/>
              </a:rPr>
              <a:t>EmployeeRegister</a:t>
            </a:r>
            <a:endParaRPr lang="en-US" b="0" i="0" dirty="0">
              <a:solidFill>
                <a:schemeClr val="bg1"/>
              </a:solidFill>
              <a:effectLst/>
              <a:latin typeface="SFMono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dotnet 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build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otnet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dotnet run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56F5761E-C6A3-49C3-8359-8D5C791F20A3}"/>
              </a:ext>
            </a:extLst>
          </p:cNvPr>
          <p:cNvSpPr txBox="1"/>
          <p:nvPr/>
        </p:nvSpPr>
        <p:spPr>
          <a:xfrm>
            <a:off x="2832444" y="5999260"/>
            <a:ext cx="69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Som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regel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oppretter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man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dette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fra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Visual Studio…..</a:t>
            </a:r>
          </a:p>
        </p:txBody>
      </p:sp>
    </p:spTree>
    <p:extLst>
      <p:ext uri="{BB962C8B-B14F-4D97-AF65-F5344CB8AC3E}">
        <p14:creationId xmlns:p14="http://schemas.microsoft.com/office/powerpoint/2010/main" val="2905926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8D5F52FD-2C33-4741-A12C-860C9F4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Ansattregister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787A7C0-47DD-42E6-B4F0-A27B54CB959E}"/>
              </a:ext>
            </a:extLst>
          </p:cNvPr>
          <p:cNvSpPr txBox="1"/>
          <p:nvPr/>
        </p:nvSpPr>
        <p:spPr>
          <a:xfrm>
            <a:off x="2620392" y="2235070"/>
            <a:ext cx="6951215" cy="224676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Mål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for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applikasjonen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Fase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1:</a:t>
            </a:r>
          </a:p>
          <a:p>
            <a:endParaRPr lang="en-US" sz="2000" b="1" dirty="0">
              <a:solidFill>
                <a:srgbClr val="171717"/>
              </a:solidFill>
              <a:latin typeface="SFMono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Opprette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et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ansattregister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som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en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rest-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tjeneste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Lese,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opprette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oppdatere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og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slette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Dokumentere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endepunkt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Lagres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I database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Støtte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for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videre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utvidelser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endParaRPr lang="en-US" sz="2000" b="1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71EC97F-2270-4E72-B4EB-10D0C955C10A}"/>
              </a:ext>
            </a:extLst>
          </p:cNvPr>
          <p:cNvSpPr txBox="1"/>
          <p:nvPr/>
        </p:nvSpPr>
        <p:spPr>
          <a:xfrm>
            <a:off x="2620392" y="4561626"/>
            <a:ext cx="6951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Mål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for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applikasjonen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Fase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2:</a:t>
            </a:r>
          </a:p>
          <a:p>
            <a:endParaRPr lang="en-US" sz="2000" b="1" dirty="0">
              <a:solidFill>
                <a:srgbClr val="171717"/>
              </a:solidFill>
              <a:latin typeface="SFMono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Autentisering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og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autorisering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Webklient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Tidsstyrt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job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som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skriver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data inn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til</a:t>
            </a:r>
            <a:r>
              <a:rPr lang="en-US" sz="1600" b="1" dirty="0">
                <a:solidFill>
                  <a:srgbClr val="171717"/>
                </a:solidFill>
                <a:latin typeface="SFMono-Regular"/>
              </a:rPr>
              <a:t> et </a:t>
            </a:r>
            <a:r>
              <a:rPr lang="en-US" sz="1600" b="1" dirty="0" err="1">
                <a:solidFill>
                  <a:srgbClr val="171717"/>
                </a:solidFill>
                <a:latin typeface="SFMono-Regular"/>
              </a:rPr>
              <a:t>økonomisystem</a:t>
            </a:r>
            <a:endParaRPr lang="en-US" sz="1600" b="1" dirty="0">
              <a:solidFill>
                <a:srgbClr val="171717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709344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2C19F6-C757-4089-8112-A1396E89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C246E4B2-DA31-4BD2-B658-38BA4F8A4F9E}"/>
              </a:ext>
            </a:extLst>
          </p:cNvPr>
          <p:cNvGrpSpPr/>
          <p:nvPr/>
        </p:nvGrpSpPr>
        <p:grpSpPr>
          <a:xfrm>
            <a:off x="1741283" y="2118424"/>
            <a:ext cx="8709434" cy="4074418"/>
            <a:chOff x="3005750" y="2129723"/>
            <a:chExt cx="8709434" cy="4074418"/>
          </a:xfrm>
        </p:grpSpPr>
        <p:sp>
          <p:nvSpPr>
            <p:cNvPr id="3" name="Prosess 2">
              <a:extLst>
                <a:ext uri="{FF2B5EF4-FFF2-40B4-BE49-F238E27FC236}">
                  <a16:creationId xmlns:a16="http://schemas.microsoft.com/office/drawing/2014/main" id="{6E69B6F0-6BEF-45D2-A159-2BEF3C648E9D}"/>
                </a:ext>
              </a:extLst>
            </p:cNvPr>
            <p:cNvSpPr/>
            <p:nvPr/>
          </p:nvSpPr>
          <p:spPr>
            <a:xfrm>
              <a:off x="3603279" y="4137430"/>
              <a:ext cx="2091349" cy="633743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APP SERVICE</a:t>
              </a:r>
            </a:p>
            <a:p>
              <a:pPr algn="ctr"/>
              <a:r>
                <a:rPr lang="nb-NO" sz="1200" dirty="0"/>
                <a:t>REST TJENESTE</a:t>
              </a:r>
            </a:p>
          </p:txBody>
        </p:sp>
        <p:sp>
          <p:nvSpPr>
            <p:cNvPr id="7" name="Prosess 6">
              <a:extLst>
                <a:ext uri="{FF2B5EF4-FFF2-40B4-BE49-F238E27FC236}">
                  <a16:creationId xmlns:a16="http://schemas.microsoft.com/office/drawing/2014/main" id="{4A35972D-C18D-4351-BF47-E0A7B7652C93}"/>
                </a:ext>
              </a:extLst>
            </p:cNvPr>
            <p:cNvSpPr/>
            <p:nvPr/>
          </p:nvSpPr>
          <p:spPr>
            <a:xfrm>
              <a:off x="3603279" y="2938926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AZURE FUNCTIONS</a:t>
              </a:r>
            </a:p>
            <a:p>
              <a:pPr algn="ctr"/>
              <a:r>
                <a:rPr lang="nb-NO" sz="1200" dirty="0"/>
                <a:t>INTEGRASJONER</a:t>
              </a:r>
            </a:p>
          </p:txBody>
        </p:sp>
        <p:sp>
          <p:nvSpPr>
            <p:cNvPr id="11" name="Prosess 10">
              <a:extLst>
                <a:ext uri="{FF2B5EF4-FFF2-40B4-BE49-F238E27FC236}">
                  <a16:creationId xmlns:a16="http://schemas.microsoft.com/office/drawing/2014/main" id="{325408FE-BFCD-417A-A641-3DC897CFF149}"/>
                </a:ext>
              </a:extLst>
            </p:cNvPr>
            <p:cNvSpPr/>
            <p:nvPr/>
          </p:nvSpPr>
          <p:spPr>
            <a:xfrm>
              <a:off x="3603278" y="2129723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INTERN TJENESTE</a:t>
              </a:r>
            </a:p>
            <a:p>
              <a:pPr algn="ctr"/>
              <a:r>
                <a:rPr lang="nb-NO" sz="1200" dirty="0"/>
                <a:t>EKS. REGNSKAP</a:t>
              </a:r>
            </a:p>
          </p:txBody>
        </p:sp>
        <p:sp>
          <p:nvSpPr>
            <p:cNvPr id="13" name="Prosess 12">
              <a:extLst>
                <a:ext uri="{FF2B5EF4-FFF2-40B4-BE49-F238E27FC236}">
                  <a16:creationId xmlns:a16="http://schemas.microsoft.com/office/drawing/2014/main" id="{CA1ED640-C6B6-4392-BF9A-0E3C67883F9A}"/>
                </a:ext>
              </a:extLst>
            </p:cNvPr>
            <p:cNvSpPr/>
            <p:nvPr/>
          </p:nvSpPr>
          <p:spPr>
            <a:xfrm>
              <a:off x="3603279" y="5570397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KLIENTER</a:t>
              </a:r>
            </a:p>
            <a:p>
              <a:pPr algn="ctr"/>
              <a:r>
                <a:rPr lang="nb-NO" sz="1200" dirty="0"/>
                <a:t>MOBIL, WEB, …</a:t>
              </a:r>
            </a:p>
          </p:txBody>
        </p:sp>
        <p:sp>
          <p:nvSpPr>
            <p:cNvPr id="15" name="Prosess 14">
              <a:extLst>
                <a:ext uri="{FF2B5EF4-FFF2-40B4-BE49-F238E27FC236}">
                  <a16:creationId xmlns:a16="http://schemas.microsoft.com/office/drawing/2014/main" id="{8A896123-319C-4B6A-A883-1AADE0B1ECE5}"/>
                </a:ext>
              </a:extLst>
            </p:cNvPr>
            <p:cNvSpPr/>
            <p:nvPr/>
          </p:nvSpPr>
          <p:spPr>
            <a:xfrm>
              <a:off x="9091993" y="4140828"/>
              <a:ext cx="2091350" cy="630345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DATABASE</a:t>
              </a:r>
            </a:p>
            <a:p>
              <a:pPr algn="ctr"/>
              <a:endParaRPr lang="nb-NO" sz="1200" dirty="0"/>
            </a:p>
          </p:txBody>
        </p:sp>
        <p:sp>
          <p:nvSpPr>
            <p:cNvPr id="17" name="Prosess 16">
              <a:extLst>
                <a:ext uri="{FF2B5EF4-FFF2-40B4-BE49-F238E27FC236}">
                  <a16:creationId xmlns:a16="http://schemas.microsoft.com/office/drawing/2014/main" id="{A3E3D187-46D3-4202-827B-05C748AE85AE}"/>
                </a:ext>
              </a:extLst>
            </p:cNvPr>
            <p:cNvSpPr/>
            <p:nvPr/>
          </p:nvSpPr>
          <p:spPr>
            <a:xfrm>
              <a:off x="6308053" y="4137429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CORE BIBLIOTEK</a:t>
              </a:r>
            </a:p>
            <a:p>
              <a:pPr algn="ctr"/>
              <a:r>
                <a:rPr lang="nb-NO" sz="1200" dirty="0"/>
                <a:t>DATABASEOPERASJONER</a:t>
              </a:r>
            </a:p>
          </p:txBody>
        </p:sp>
        <p:cxnSp>
          <p:nvCxnSpPr>
            <p:cNvPr id="19" name="Rett pilkobling 18">
              <a:extLst>
                <a:ext uri="{FF2B5EF4-FFF2-40B4-BE49-F238E27FC236}">
                  <a16:creationId xmlns:a16="http://schemas.microsoft.com/office/drawing/2014/main" id="{DCA7BED5-50F6-4DC9-B92F-9F26AAEEB275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4648953" y="2763467"/>
              <a:ext cx="1" cy="175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pilkobling 23">
              <a:extLst>
                <a:ext uri="{FF2B5EF4-FFF2-40B4-BE49-F238E27FC236}">
                  <a16:creationId xmlns:a16="http://schemas.microsoft.com/office/drawing/2014/main" id="{CEB552E4-BB41-4AC0-87E7-809C824D3B0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4648953" y="4771173"/>
              <a:ext cx="1" cy="125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pilkobling 26">
              <a:extLst>
                <a:ext uri="{FF2B5EF4-FFF2-40B4-BE49-F238E27FC236}">
                  <a16:creationId xmlns:a16="http://schemas.microsoft.com/office/drawing/2014/main" id="{DF38ACA8-63EB-4E30-BBC8-FC0FB3487DA9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V="1">
              <a:off x="5694628" y="4454301"/>
              <a:ext cx="6134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pilkobling 29">
              <a:extLst>
                <a:ext uri="{FF2B5EF4-FFF2-40B4-BE49-F238E27FC236}">
                  <a16:creationId xmlns:a16="http://schemas.microsoft.com/office/drawing/2014/main" id="{06721F2B-D2CB-424E-8F07-3AE10EA7EDCA}"/>
                </a:ext>
              </a:extLst>
            </p:cNvPr>
            <p:cNvCxnSpPr>
              <a:cxnSpLocks/>
              <a:stCxn id="7" idx="3"/>
              <a:endCxn id="17" idx="0"/>
            </p:cNvCxnSpPr>
            <p:nvPr/>
          </p:nvCxnSpPr>
          <p:spPr>
            <a:xfrm>
              <a:off x="5694629" y="3255798"/>
              <a:ext cx="1659099" cy="88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pilkobling 34">
              <a:extLst>
                <a:ext uri="{FF2B5EF4-FFF2-40B4-BE49-F238E27FC236}">
                  <a16:creationId xmlns:a16="http://schemas.microsoft.com/office/drawing/2014/main" id="{1FA485D6-81D8-4EA2-AEEF-7947404E5709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8399403" y="4454301"/>
              <a:ext cx="692590" cy="1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: avrundede hjørner 53">
              <a:extLst>
                <a:ext uri="{FF2B5EF4-FFF2-40B4-BE49-F238E27FC236}">
                  <a16:creationId xmlns:a16="http://schemas.microsoft.com/office/drawing/2014/main" id="{8F2B0BB4-D464-40F6-B703-8F9FC8E9A6CB}"/>
                </a:ext>
              </a:extLst>
            </p:cNvPr>
            <p:cNvSpPr/>
            <p:nvPr/>
          </p:nvSpPr>
          <p:spPr>
            <a:xfrm>
              <a:off x="3005750" y="3775295"/>
              <a:ext cx="8709434" cy="14249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Prosess 55">
              <a:extLst>
                <a:ext uri="{FF2B5EF4-FFF2-40B4-BE49-F238E27FC236}">
                  <a16:creationId xmlns:a16="http://schemas.microsoft.com/office/drawing/2014/main" id="{E73F8DF3-615D-478E-BAA9-927A91D0895F}"/>
                </a:ext>
              </a:extLst>
            </p:cNvPr>
            <p:cNvSpPr/>
            <p:nvPr/>
          </p:nvSpPr>
          <p:spPr>
            <a:xfrm>
              <a:off x="6389183" y="2941082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?</a:t>
              </a:r>
            </a:p>
            <a:p>
              <a:pPr algn="ctr"/>
              <a:endParaRPr lang="nb-NO" sz="1200" dirty="0"/>
            </a:p>
          </p:txBody>
        </p:sp>
        <p:sp>
          <p:nvSpPr>
            <p:cNvPr id="58" name="Prosess 57">
              <a:extLst>
                <a:ext uri="{FF2B5EF4-FFF2-40B4-BE49-F238E27FC236}">
                  <a16:creationId xmlns:a16="http://schemas.microsoft.com/office/drawing/2014/main" id="{EBE27F78-1973-425A-9936-ED7C48235E84}"/>
                </a:ext>
              </a:extLst>
            </p:cNvPr>
            <p:cNvSpPr/>
            <p:nvPr/>
          </p:nvSpPr>
          <p:spPr>
            <a:xfrm>
              <a:off x="8879941" y="2938926"/>
              <a:ext cx="2091350" cy="633744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?</a:t>
              </a:r>
              <a:endParaRPr lang="nb-NO" sz="1200" dirty="0"/>
            </a:p>
          </p:txBody>
        </p:sp>
        <p:cxnSp>
          <p:nvCxnSpPr>
            <p:cNvPr id="59" name="Rett pilkobling 58">
              <a:extLst>
                <a:ext uri="{FF2B5EF4-FFF2-40B4-BE49-F238E27FC236}">
                  <a16:creationId xmlns:a16="http://schemas.microsoft.com/office/drawing/2014/main" id="{90AFF1F0-2A75-4C2E-AEE3-8136BCD615E7}"/>
                </a:ext>
              </a:extLst>
            </p:cNvPr>
            <p:cNvCxnSpPr>
              <a:cxnSpLocks/>
              <a:stCxn id="56" idx="2"/>
              <a:endCxn id="17" idx="0"/>
            </p:cNvCxnSpPr>
            <p:nvPr/>
          </p:nvCxnSpPr>
          <p:spPr>
            <a:xfrm flipH="1">
              <a:off x="7353728" y="3574826"/>
              <a:ext cx="81130" cy="562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tt pilkobling 61">
              <a:extLst>
                <a:ext uri="{FF2B5EF4-FFF2-40B4-BE49-F238E27FC236}">
                  <a16:creationId xmlns:a16="http://schemas.microsoft.com/office/drawing/2014/main" id="{0DF26AE2-6883-4093-8422-8C1094CEEE96}"/>
                </a:ext>
              </a:extLst>
            </p:cNvPr>
            <p:cNvCxnSpPr>
              <a:cxnSpLocks/>
              <a:stCxn id="58" idx="2"/>
              <a:endCxn id="17" idx="0"/>
            </p:cNvCxnSpPr>
            <p:nvPr/>
          </p:nvCxnSpPr>
          <p:spPr>
            <a:xfrm flipH="1">
              <a:off x="7353728" y="3572670"/>
              <a:ext cx="2571888" cy="5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4730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2C19F6-C757-4089-8112-A1396E89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Arkitektur</a:t>
            </a:r>
          </a:p>
        </p:txBody>
      </p: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C246E4B2-DA31-4BD2-B658-38BA4F8A4F9E}"/>
              </a:ext>
            </a:extLst>
          </p:cNvPr>
          <p:cNvGrpSpPr/>
          <p:nvPr/>
        </p:nvGrpSpPr>
        <p:grpSpPr>
          <a:xfrm>
            <a:off x="1741283" y="2118424"/>
            <a:ext cx="8709434" cy="4074418"/>
            <a:chOff x="3005750" y="2129723"/>
            <a:chExt cx="8709434" cy="4074418"/>
          </a:xfrm>
        </p:grpSpPr>
        <p:sp>
          <p:nvSpPr>
            <p:cNvPr id="3" name="Prosess 2">
              <a:extLst>
                <a:ext uri="{FF2B5EF4-FFF2-40B4-BE49-F238E27FC236}">
                  <a16:creationId xmlns:a16="http://schemas.microsoft.com/office/drawing/2014/main" id="{6E69B6F0-6BEF-45D2-A159-2BEF3C648E9D}"/>
                </a:ext>
              </a:extLst>
            </p:cNvPr>
            <p:cNvSpPr/>
            <p:nvPr/>
          </p:nvSpPr>
          <p:spPr>
            <a:xfrm>
              <a:off x="3603279" y="4137430"/>
              <a:ext cx="2091349" cy="633743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APP SERVICE</a:t>
              </a:r>
            </a:p>
            <a:p>
              <a:pPr algn="ctr"/>
              <a:r>
                <a:rPr lang="nb-NO" sz="1200" dirty="0"/>
                <a:t>REST TJENESTE</a:t>
              </a:r>
            </a:p>
          </p:txBody>
        </p:sp>
        <p:sp>
          <p:nvSpPr>
            <p:cNvPr id="7" name="Prosess 6">
              <a:extLst>
                <a:ext uri="{FF2B5EF4-FFF2-40B4-BE49-F238E27FC236}">
                  <a16:creationId xmlns:a16="http://schemas.microsoft.com/office/drawing/2014/main" id="{4A35972D-C18D-4351-BF47-E0A7B7652C93}"/>
                </a:ext>
              </a:extLst>
            </p:cNvPr>
            <p:cNvSpPr/>
            <p:nvPr/>
          </p:nvSpPr>
          <p:spPr>
            <a:xfrm>
              <a:off x="3603279" y="2938926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AZURE FUNCTIONS</a:t>
              </a:r>
            </a:p>
            <a:p>
              <a:pPr algn="ctr"/>
              <a:r>
                <a:rPr lang="nb-NO" sz="1200" dirty="0"/>
                <a:t>INTEGRASJONER</a:t>
              </a:r>
            </a:p>
          </p:txBody>
        </p:sp>
        <p:sp>
          <p:nvSpPr>
            <p:cNvPr id="11" name="Prosess 10">
              <a:extLst>
                <a:ext uri="{FF2B5EF4-FFF2-40B4-BE49-F238E27FC236}">
                  <a16:creationId xmlns:a16="http://schemas.microsoft.com/office/drawing/2014/main" id="{325408FE-BFCD-417A-A641-3DC897CFF149}"/>
                </a:ext>
              </a:extLst>
            </p:cNvPr>
            <p:cNvSpPr/>
            <p:nvPr/>
          </p:nvSpPr>
          <p:spPr>
            <a:xfrm>
              <a:off x="3603278" y="2129723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INTERN TJENESTE</a:t>
              </a:r>
            </a:p>
            <a:p>
              <a:pPr algn="ctr"/>
              <a:r>
                <a:rPr lang="nb-NO" sz="1200" dirty="0"/>
                <a:t>EKS. REGNSKAP</a:t>
              </a:r>
            </a:p>
          </p:txBody>
        </p:sp>
        <p:sp>
          <p:nvSpPr>
            <p:cNvPr id="13" name="Prosess 12">
              <a:extLst>
                <a:ext uri="{FF2B5EF4-FFF2-40B4-BE49-F238E27FC236}">
                  <a16:creationId xmlns:a16="http://schemas.microsoft.com/office/drawing/2014/main" id="{CA1ED640-C6B6-4392-BF9A-0E3C67883F9A}"/>
                </a:ext>
              </a:extLst>
            </p:cNvPr>
            <p:cNvSpPr/>
            <p:nvPr/>
          </p:nvSpPr>
          <p:spPr>
            <a:xfrm>
              <a:off x="3603279" y="5570397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KLIENTER</a:t>
              </a:r>
            </a:p>
            <a:p>
              <a:pPr algn="ctr"/>
              <a:r>
                <a:rPr lang="nb-NO" sz="1200" dirty="0"/>
                <a:t>MOBIL, WEB, …</a:t>
              </a:r>
            </a:p>
          </p:txBody>
        </p:sp>
        <p:sp>
          <p:nvSpPr>
            <p:cNvPr id="15" name="Prosess 14">
              <a:extLst>
                <a:ext uri="{FF2B5EF4-FFF2-40B4-BE49-F238E27FC236}">
                  <a16:creationId xmlns:a16="http://schemas.microsoft.com/office/drawing/2014/main" id="{8A896123-319C-4B6A-A883-1AADE0B1ECE5}"/>
                </a:ext>
              </a:extLst>
            </p:cNvPr>
            <p:cNvSpPr/>
            <p:nvPr/>
          </p:nvSpPr>
          <p:spPr>
            <a:xfrm>
              <a:off x="9091993" y="4140828"/>
              <a:ext cx="2091350" cy="630345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DATABASE</a:t>
              </a:r>
            </a:p>
            <a:p>
              <a:pPr algn="ctr"/>
              <a:endParaRPr lang="nb-NO" sz="1200" dirty="0"/>
            </a:p>
          </p:txBody>
        </p:sp>
        <p:sp>
          <p:nvSpPr>
            <p:cNvPr id="17" name="Prosess 16">
              <a:extLst>
                <a:ext uri="{FF2B5EF4-FFF2-40B4-BE49-F238E27FC236}">
                  <a16:creationId xmlns:a16="http://schemas.microsoft.com/office/drawing/2014/main" id="{A3E3D187-46D3-4202-827B-05C748AE85AE}"/>
                </a:ext>
              </a:extLst>
            </p:cNvPr>
            <p:cNvSpPr/>
            <p:nvPr/>
          </p:nvSpPr>
          <p:spPr>
            <a:xfrm>
              <a:off x="6308053" y="4137429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CORE BIBLIOTEK</a:t>
              </a:r>
            </a:p>
            <a:p>
              <a:pPr algn="ctr"/>
              <a:r>
                <a:rPr lang="nb-NO" sz="1200" dirty="0"/>
                <a:t>DATABASEOPERASJONER</a:t>
              </a:r>
            </a:p>
          </p:txBody>
        </p:sp>
        <p:cxnSp>
          <p:nvCxnSpPr>
            <p:cNvPr id="19" name="Rett pilkobling 18">
              <a:extLst>
                <a:ext uri="{FF2B5EF4-FFF2-40B4-BE49-F238E27FC236}">
                  <a16:creationId xmlns:a16="http://schemas.microsoft.com/office/drawing/2014/main" id="{DCA7BED5-50F6-4DC9-B92F-9F26AAEEB275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4648953" y="2763467"/>
              <a:ext cx="1" cy="175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pilkobling 23">
              <a:extLst>
                <a:ext uri="{FF2B5EF4-FFF2-40B4-BE49-F238E27FC236}">
                  <a16:creationId xmlns:a16="http://schemas.microsoft.com/office/drawing/2014/main" id="{CEB552E4-BB41-4AC0-87E7-809C824D3B0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4648953" y="4771173"/>
              <a:ext cx="1" cy="125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pilkobling 26">
              <a:extLst>
                <a:ext uri="{FF2B5EF4-FFF2-40B4-BE49-F238E27FC236}">
                  <a16:creationId xmlns:a16="http://schemas.microsoft.com/office/drawing/2014/main" id="{DF38ACA8-63EB-4E30-BBC8-FC0FB3487DA9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V="1">
              <a:off x="5694628" y="4454301"/>
              <a:ext cx="6134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pilkobling 29">
              <a:extLst>
                <a:ext uri="{FF2B5EF4-FFF2-40B4-BE49-F238E27FC236}">
                  <a16:creationId xmlns:a16="http://schemas.microsoft.com/office/drawing/2014/main" id="{06721F2B-D2CB-424E-8F07-3AE10EA7EDCA}"/>
                </a:ext>
              </a:extLst>
            </p:cNvPr>
            <p:cNvCxnSpPr>
              <a:cxnSpLocks/>
              <a:stCxn id="7" idx="3"/>
              <a:endCxn id="17" idx="0"/>
            </p:cNvCxnSpPr>
            <p:nvPr/>
          </p:nvCxnSpPr>
          <p:spPr>
            <a:xfrm>
              <a:off x="5694629" y="3255798"/>
              <a:ext cx="1659099" cy="88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pilkobling 34">
              <a:extLst>
                <a:ext uri="{FF2B5EF4-FFF2-40B4-BE49-F238E27FC236}">
                  <a16:creationId xmlns:a16="http://schemas.microsoft.com/office/drawing/2014/main" id="{1FA485D6-81D8-4EA2-AEEF-7947404E5709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8399403" y="4454301"/>
              <a:ext cx="692590" cy="1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ktangel: avrundede hjørner 53">
              <a:extLst>
                <a:ext uri="{FF2B5EF4-FFF2-40B4-BE49-F238E27FC236}">
                  <a16:creationId xmlns:a16="http://schemas.microsoft.com/office/drawing/2014/main" id="{8F2B0BB4-D464-40F6-B703-8F9FC8E9A6CB}"/>
                </a:ext>
              </a:extLst>
            </p:cNvPr>
            <p:cNvSpPr/>
            <p:nvPr/>
          </p:nvSpPr>
          <p:spPr>
            <a:xfrm>
              <a:off x="3005750" y="3775295"/>
              <a:ext cx="8709434" cy="14249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Prosess 55">
              <a:extLst>
                <a:ext uri="{FF2B5EF4-FFF2-40B4-BE49-F238E27FC236}">
                  <a16:creationId xmlns:a16="http://schemas.microsoft.com/office/drawing/2014/main" id="{E73F8DF3-615D-478E-BAA9-927A91D0895F}"/>
                </a:ext>
              </a:extLst>
            </p:cNvPr>
            <p:cNvSpPr/>
            <p:nvPr/>
          </p:nvSpPr>
          <p:spPr>
            <a:xfrm>
              <a:off x="6389183" y="2941082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?</a:t>
              </a:r>
            </a:p>
            <a:p>
              <a:pPr algn="ctr"/>
              <a:endParaRPr lang="nb-NO" sz="1200" dirty="0"/>
            </a:p>
          </p:txBody>
        </p:sp>
        <p:sp>
          <p:nvSpPr>
            <p:cNvPr id="58" name="Prosess 57">
              <a:extLst>
                <a:ext uri="{FF2B5EF4-FFF2-40B4-BE49-F238E27FC236}">
                  <a16:creationId xmlns:a16="http://schemas.microsoft.com/office/drawing/2014/main" id="{EBE27F78-1973-425A-9936-ED7C48235E84}"/>
                </a:ext>
              </a:extLst>
            </p:cNvPr>
            <p:cNvSpPr/>
            <p:nvPr/>
          </p:nvSpPr>
          <p:spPr>
            <a:xfrm>
              <a:off x="8879941" y="2938926"/>
              <a:ext cx="2091350" cy="633744"/>
            </a:xfrm>
            <a:prstGeom prst="flowChartProcess">
              <a:avLst/>
            </a:prstGeom>
            <a:solidFill>
              <a:srgbClr val="000000">
                <a:alpha val="20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?</a:t>
              </a:r>
              <a:endParaRPr lang="nb-NO" sz="1200" dirty="0"/>
            </a:p>
          </p:txBody>
        </p:sp>
        <p:cxnSp>
          <p:nvCxnSpPr>
            <p:cNvPr id="59" name="Rett pilkobling 58">
              <a:extLst>
                <a:ext uri="{FF2B5EF4-FFF2-40B4-BE49-F238E27FC236}">
                  <a16:creationId xmlns:a16="http://schemas.microsoft.com/office/drawing/2014/main" id="{90AFF1F0-2A75-4C2E-AEE3-8136BCD615E7}"/>
                </a:ext>
              </a:extLst>
            </p:cNvPr>
            <p:cNvCxnSpPr>
              <a:cxnSpLocks/>
              <a:stCxn id="56" idx="2"/>
              <a:endCxn id="17" idx="0"/>
            </p:cNvCxnSpPr>
            <p:nvPr/>
          </p:nvCxnSpPr>
          <p:spPr>
            <a:xfrm flipH="1">
              <a:off x="7353728" y="3574826"/>
              <a:ext cx="81130" cy="562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tt pilkobling 61">
              <a:extLst>
                <a:ext uri="{FF2B5EF4-FFF2-40B4-BE49-F238E27FC236}">
                  <a16:creationId xmlns:a16="http://schemas.microsoft.com/office/drawing/2014/main" id="{0DF26AE2-6883-4093-8422-8C1094CEEE96}"/>
                </a:ext>
              </a:extLst>
            </p:cNvPr>
            <p:cNvCxnSpPr>
              <a:cxnSpLocks/>
              <a:stCxn id="58" idx="2"/>
              <a:endCxn id="17" idx="0"/>
            </p:cNvCxnSpPr>
            <p:nvPr/>
          </p:nvCxnSpPr>
          <p:spPr>
            <a:xfrm flipH="1">
              <a:off x="7353728" y="3572670"/>
              <a:ext cx="2571888" cy="56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ankeboble: sky 3">
            <a:extLst>
              <a:ext uri="{FF2B5EF4-FFF2-40B4-BE49-F238E27FC236}">
                <a16:creationId xmlns:a16="http://schemas.microsoft.com/office/drawing/2014/main" id="{254192A2-ECE7-4C6B-89AA-95E2062450DB}"/>
              </a:ext>
            </a:extLst>
          </p:cNvPr>
          <p:cNvSpPr/>
          <p:nvPr/>
        </p:nvSpPr>
        <p:spPr>
          <a:xfrm>
            <a:off x="81287" y="4751985"/>
            <a:ext cx="2338805" cy="1123985"/>
          </a:xfrm>
          <a:prstGeom prst="cloudCallout">
            <a:avLst>
              <a:gd name="adj1" fmla="val 52863"/>
              <a:gd name="adj2" fmla="val -8394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SWAGGER</a:t>
            </a:r>
          </a:p>
          <a:p>
            <a:pPr algn="ctr"/>
            <a:r>
              <a:rPr lang="nb-NO" sz="1400" dirty="0"/>
              <a:t>DOKUMENTASJON</a:t>
            </a:r>
          </a:p>
        </p:txBody>
      </p:sp>
      <p:sp>
        <p:nvSpPr>
          <p:cNvPr id="5" name="Tankeboble: sky 4">
            <a:extLst>
              <a:ext uri="{FF2B5EF4-FFF2-40B4-BE49-F238E27FC236}">
                <a16:creationId xmlns:a16="http://schemas.microsoft.com/office/drawing/2014/main" id="{11B1BB04-1265-4B6B-9024-5A7A48E10658}"/>
              </a:ext>
            </a:extLst>
          </p:cNvPr>
          <p:cNvSpPr/>
          <p:nvPr/>
        </p:nvSpPr>
        <p:spPr>
          <a:xfrm>
            <a:off x="7481231" y="5494560"/>
            <a:ext cx="3900068" cy="1123985"/>
          </a:xfrm>
          <a:prstGeom prst="cloudCallout">
            <a:avLst>
              <a:gd name="adj1" fmla="val -81847"/>
              <a:gd name="adj2" fmla="val -12099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ENTITY FRAMEWORK</a:t>
            </a:r>
          </a:p>
          <a:p>
            <a:pPr algn="ctr"/>
            <a:r>
              <a:rPr lang="nb-NO" sz="1400" dirty="0"/>
              <a:t>DATABASE-OPERASJONER</a:t>
            </a:r>
          </a:p>
        </p:txBody>
      </p:sp>
      <p:sp>
        <p:nvSpPr>
          <p:cNvPr id="6" name="Tankeboble: sky 5">
            <a:extLst>
              <a:ext uri="{FF2B5EF4-FFF2-40B4-BE49-F238E27FC236}">
                <a16:creationId xmlns:a16="http://schemas.microsoft.com/office/drawing/2014/main" id="{3FF50952-8BEC-4C81-BA9D-69D3335826B8}"/>
              </a:ext>
            </a:extLst>
          </p:cNvPr>
          <p:cNvSpPr/>
          <p:nvPr/>
        </p:nvSpPr>
        <p:spPr>
          <a:xfrm>
            <a:off x="4796131" y="5630849"/>
            <a:ext cx="2338805" cy="1123985"/>
          </a:xfrm>
          <a:prstGeom prst="cloudCallout">
            <a:avLst>
              <a:gd name="adj1" fmla="val -17202"/>
              <a:gd name="adj2" fmla="val -13307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EGET BIBLIOTEK FOR GJENBRUK</a:t>
            </a:r>
          </a:p>
          <a:p>
            <a:pPr algn="ctr"/>
            <a:r>
              <a:rPr lang="nb-NO" sz="1400" dirty="0"/>
              <a:t>NUGET PAKKE?</a:t>
            </a:r>
          </a:p>
        </p:txBody>
      </p:sp>
      <p:sp>
        <p:nvSpPr>
          <p:cNvPr id="8" name="Tankeboble: sky 7">
            <a:extLst>
              <a:ext uri="{FF2B5EF4-FFF2-40B4-BE49-F238E27FC236}">
                <a16:creationId xmlns:a16="http://schemas.microsoft.com/office/drawing/2014/main" id="{A14447E2-9A65-4F8B-B098-52681F60D45B}"/>
              </a:ext>
            </a:extLst>
          </p:cNvPr>
          <p:cNvSpPr/>
          <p:nvPr/>
        </p:nvSpPr>
        <p:spPr>
          <a:xfrm>
            <a:off x="6" y="1122630"/>
            <a:ext cx="2842778" cy="2350129"/>
          </a:xfrm>
          <a:prstGeom prst="cloudCallout">
            <a:avLst>
              <a:gd name="adj1" fmla="val 45925"/>
              <a:gd name="adj2" fmla="val 800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/>
              <a:t>CRUD OG REST</a:t>
            </a:r>
          </a:p>
          <a:p>
            <a:pPr algn="ctr"/>
            <a:r>
              <a:rPr lang="nb-NO" sz="1400" dirty="0"/>
              <a:t>KAN SENERE DYTTE PÅ AZURE AD FOR ROLEESTYRING OG AUTENTISERING</a:t>
            </a:r>
          </a:p>
        </p:txBody>
      </p:sp>
    </p:spTree>
    <p:extLst>
      <p:ext uri="{BB962C8B-B14F-4D97-AF65-F5344CB8AC3E}">
        <p14:creationId xmlns:p14="http://schemas.microsoft.com/office/powerpoint/2010/main" val="3055756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8D5F52FD-2C33-4741-A12C-860C9F4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NUGET(</a:t>
            </a:r>
            <a:r>
              <a:rPr lang="en-US" dirty="0">
                <a:hlinkClick r:id="rId3"/>
              </a:rPr>
              <a:t>https://www.nuget.org/</a:t>
            </a:r>
            <a:r>
              <a:rPr lang="nb-NO" dirty="0"/>
              <a:t>)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787A7C0-47DD-42E6-B4F0-A27B54CB959E}"/>
              </a:ext>
            </a:extLst>
          </p:cNvPr>
          <p:cNvSpPr txBox="1"/>
          <p:nvPr/>
        </p:nvSpPr>
        <p:spPr>
          <a:xfrm>
            <a:off x="2832444" y="2175447"/>
            <a:ext cx="69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Innebygd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støtte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for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nuget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I Visual Studio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og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dotnet CLI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2B25F400-A3DD-44B4-A17C-2CB11AE4ED4B}"/>
              </a:ext>
            </a:extLst>
          </p:cNvPr>
          <p:cNvSpPr txBox="1"/>
          <p:nvPr/>
        </p:nvSpPr>
        <p:spPr>
          <a:xfrm>
            <a:off x="2832443" y="2838971"/>
            <a:ext cx="6951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otnet 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–h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51CA18C-E59C-42CF-9743-78677E74B0FF}"/>
              </a:ext>
            </a:extLst>
          </p:cNvPr>
          <p:cNvSpPr txBox="1"/>
          <p:nvPr/>
        </p:nvSpPr>
        <p:spPr>
          <a:xfrm>
            <a:off x="2832442" y="3586291"/>
            <a:ext cx="69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Entity Framework har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også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en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CLI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EC77976A-ADC9-4E11-ADA4-E82B8BBE1DFC}"/>
              </a:ext>
            </a:extLst>
          </p:cNvPr>
          <p:cNvSpPr txBox="1"/>
          <p:nvPr/>
        </p:nvSpPr>
        <p:spPr>
          <a:xfrm>
            <a:off x="2832443" y="4249815"/>
            <a:ext cx="6951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FMono-Regular"/>
              </a:rPr>
              <a:t>dotnet tool install --global dotnet-</a:t>
            </a:r>
            <a:r>
              <a:rPr lang="en-US" dirty="0" err="1">
                <a:solidFill>
                  <a:schemeClr val="bg1"/>
                </a:solidFill>
                <a:latin typeface="SFMono-Regular"/>
              </a:rPr>
              <a:t>ef</a:t>
            </a:r>
            <a:r>
              <a:rPr lang="en-US" dirty="0">
                <a:solidFill>
                  <a:schemeClr val="bg1"/>
                </a:solidFill>
                <a:latin typeface="SFMono-Regular"/>
              </a:rPr>
              <a:t> --version 3.1.6</a:t>
            </a:r>
          </a:p>
        </p:txBody>
      </p:sp>
    </p:spTree>
    <p:extLst>
      <p:ext uri="{BB962C8B-B14F-4D97-AF65-F5344CB8AC3E}">
        <p14:creationId xmlns:p14="http://schemas.microsoft.com/office/powerpoint/2010/main" val="8720670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8D5F52FD-2C33-4741-A12C-860C9F4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787A7C0-47DD-42E6-B4F0-A27B54CB959E}"/>
              </a:ext>
            </a:extLst>
          </p:cNvPr>
          <p:cNvSpPr txBox="1"/>
          <p:nvPr/>
        </p:nvSpPr>
        <p:spPr>
          <a:xfrm>
            <a:off x="2832444" y="2175447"/>
            <a:ext cx="69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La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oss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skrive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litt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b="1" dirty="0" err="1">
                <a:solidFill>
                  <a:srgbClr val="171717"/>
                </a:solidFill>
                <a:latin typeface="SFMono-Regular"/>
              </a:rPr>
              <a:t>kode</a:t>
            </a:r>
            <a:r>
              <a:rPr lang="en-US" sz="2000" b="1" dirty="0">
                <a:solidFill>
                  <a:srgbClr val="171717"/>
                </a:solidFill>
                <a:latin typeface="SFMono-Regula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6969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248</Words>
  <Application>Microsoft Office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Georgia</vt:lpstr>
      <vt:lpstr>SFMono-Regular</vt:lpstr>
      <vt:lpstr>Wingdings</vt:lpstr>
      <vt:lpstr>Forside</vt:lpstr>
      <vt:lpstr>Innhold</vt:lpstr>
      <vt:lpstr>Prosess</vt:lpstr>
      <vt:lpstr>PowerPoint-presentasjon</vt:lpstr>
      <vt:lpstr>dotnet core – C#</vt:lpstr>
      <vt:lpstr>Dotnet CLI (https://dotnet.microsoft.com/download)</vt:lpstr>
      <vt:lpstr>Demo – Ansattregister</vt:lpstr>
      <vt:lpstr>Arkitektur</vt:lpstr>
      <vt:lpstr>Arkitektur</vt:lpstr>
      <vt:lpstr>NUGET(https://www.nuget.org/)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Reidar Liabø</dc:creator>
  <cp:lastModifiedBy>Reidar Liabø</cp:lastModifiedBy>
  <cp:revision>1</cp:revision>
  <dcterms:created xsi:type="dcterms:W3CDTF">2020-08-06T06:28:43Z</dcterms:created>
  <dcterms:modified xsi:type="dcterms:W3CDTF">2020-08-09T11:14:43Z</dcterms:modified>
</cp:coreProperties>
</file>