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88" r:id="rId6"/>
    <p:sldId id="290" r:id="rId7"/>
    <p:sldId id="257" r:id="rId8"/>
    <p:sldId id="258" r:id="rId9"/>
    <p:sldId id="289" r:id="rId10"/>
    <p:sldId id="259" r:id="rId11"/>
    <p:sldId id="260" r:id="rId12"/>
    <p:sldId id="291" r:id="rId13"/>
    <p:sldId id="293" r:id="rId14"/>
    <p:sldId id="292" r:id="rId15"/>
    <p:sldId id="294" r:id="rId16"/>
    <p:sldId id="295" r:id="rId17"/>
    <p:sldId id="296" r:id="rId18"/>
    <p:sldId id="297" r:id="rId19"/>
    <p:sldId id="298" r:id="rId20"/>
    <p:sldId id="281" r:id="rId21"/>
    <p:sldId id="282" r:id="rId22"/>
    <p:sldId id="283" r:id="rId23"/>
    <p:sldId id="284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Installation: SublimeText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Tools -&gt; Build Systems -&gt; New Build System -&gt; Copy &amp; paste content from «typescript.sublime-build» file in git repo</a:t>
            </a:r>
          </a:p>
          <a:p>
            <a:endParaRPr lang="nb-NO" dirty="0"/>
          </a:p>
          <a:p>
            <a:r>
              <a:rPr lang="nb-NO" dirty="0" smtClean="0"/>
              <a:t>Set as default build system, build with ctrl+b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Installation: node/npm and cmd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91600"/>
            <a:ext cx="8946541" cy="4195481"/>
          </a:xfrm>
        </p:spPr>
        <p:txBody>
          <a:bodyPr/>
          <a:lstStyle/>
          <a:p>
            <a:r>
              <a:rPr lang="nb-NO" dirty="0" smtClean="0"/>
              <a:t>With </a:t>
            </a:r>
            <a:r>
              <a:rPr lang="nb-NO" dirty="0" smtClean="0"/>
              <a:t>node/npm: </a:t>
            </a:r>
            <a:r>
              <a:rPr lang="nb-NO" dirty="0" smtClean="0">
                <a:solidFill>
                  <a:schemeClr val="accent2"/>
                </a:solidFill>
              </a:rPr>
              <a:t>npm install –g typescript</a:t>
            </a:r>
            <a:r>
              <a:rPr lang="nb-NO" dirty="0" smtClean="0"/>
              <a:t> </a:t>
            </a:r>
            <a:endParaRPr lang="nb-NO" dirty="0"/>
          </a:p>
          <a:p>
            <a:r>
              <a:rPr lang="nb-NO" dirty="0" smtClean="0"/>
              <a:t>By downloading and running installer:</a:t>
            </a:r>
          </a:p>
          <a:p>
            <a:endParaRPr lang="nb-NO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90" y="2741163"/>
            <a:ext cx="5655733" cy="3606090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1771135" y="2932670"/>
            <a:ext cx="1466335" cy="370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686" y="3328087"/>
            <a:ext cx="1124465" cy="284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44313" y="5523470"/>
            <a:ext cx="2088292" cy="370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Language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2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98" y="2204650"/>
            <a:ext cx="10337578" cy="16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77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Yay,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</a:t>
            </a:r>
            <a:r>
              <a:rPr lang="en-US" dirty="0" err="1" smtClean="0"/>
              <a:t>CheatSheet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\typescript-</a:t>
            </a:r>
            <a:r>
              <a:rPr lang="en-US" dirty="0" err="1" smtClean="0"/>
              <a:t>cheatSheet.ts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0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4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>
                <a:solidFill>
                  <a:schemeClr val="accent2"/>
                </a:solidFill>
              </a:rPr>
              <a:t>S</a:t>
            </a:r>
            <a:r>
              <a:rPr lang="nb-NO" dirty="0" smtClean="0"/>
              <a:t>ingle </a:t>
            </a:r>
            <a:r>
              <a:rPr lang="nb-NO" dirty="0" smtClean="0">
                <a:solidFill>
                  <a:schemeClr val="accent2"/>
                </a:solidFill>
              </a:rPr>
              <a:t>P</a:t>
            </a:r>
            <a:r>
              <a:rPr lang="nb-NO" dirty="0" smtClean="0"/>
              <a:t>age </a:t>
            </a:r>
            <a:r>
              <a:rPr lang="nb-NO" dirty="0" smtClean="0">
                <a:solidFill>
                  <a:schemeClr val="accent2"/>
                </a:solidFill>
              </a:rPr>
              <a:t>A</a:t>
            </a:r>
            <a:r>
              <a:rPr lang="nb-NO" dirty="0" smtClean="0"/>
              <a:t>pplication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A web page that acts like its a single page</a:t>
            </a:r>
          </a:p>
          <a:p>
            <a:endParaRPr lang="nb-NO" dirty="0"/>
          </a:p>
          <a:p>
            <a:r>
              <a:rPr lang="nb-NO" dirty="0" smtClean="0"/>
              <a:t>Google mail</a:t>
            </a:r>
          </a:p>
          <a:p>
            <a:endParaRPr lang="nb-NO" dirty="0"/>
          </a:p>
          <a:p>
            <a:r>
              <a:rPr lang="nb-NO" dirty="0"/>
              <a:t>By </a:t>
            </a:r>
            <a:r>
              <a:rPr lang="nb-NO" dirty="0" smtClean="0"/>
              <a:t>Google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13238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Why should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nb-NO" dirty="0" smtClean="0"/>
              <a:t>Separation of concerns: MVV*, </a:t>
            </a:r>
            <a:r>
              <a:rPr lang="nb-NO" dirty="0" smtClean="0">
                <a:solidFill>
                  <a:schemeClr val="accent2"/>
                </a:solidFill>
              </a:rPr>
              <a:t>models </a:t>
            </a:r>
            <a:r>
              <a:rPr lang="nb-NO" dirty="0" smtClean="0"/>
              <a:t>-</a:t>
            </a:r>
            <a:r>
              <a:rPr lang="nb-NO" dirty="0" smtClean="0">
                <a:solidFill>
                  <a:schemeClr val="accent2"/>
                </a:solidFill>
              </a:rPr>
              <a:t> views</a:t>
            </a:r>
            <a:r>
              <a:rPr lang="nb-NO" dirty="0" smtClean="0"/>
              <a:t> – </a:t>
            </a:r>
            <a:r>
              <a:rPr lang="nb-NO" dirty="0" smtClean="0">
                <a:solidFill>
                  <a:schemeClr val="accent2"/>
                </a:solidFill>
              </a:rPr>
              <a:t>controllers</a:t>
            </a:r>
          </a:p>
          <a:p>
            <a:pPr lvl="1"/>
            <a:r>
              <a:rPr lang="nb-NO" dirty="0" smtClean="0"/>
              <a:t>Separates the javascript from html</a:t>
            </a:r>
          </a:p>
          <a:p>
            <a:pPr marL="457200" lvl="1" indent="0">
              <a:buNone/>
            </a:pPr>
            <a:endParaRPr lang="nb-NO" dirty="0" smtClean="0">
              <a:solidFill>
                <a:schemeClr val="accent2"/>
              </a:solidFill>
            </a:endParaRPr>
          </a:p>
          <a:p>
            <a:r>
              <a:rPr lang="nb-NO" dirty="0" smtClean="0"/>
              <a:t>Dependency injection and testability</a:t>
            </a:r>
          </a:p>
          <a:p>
            <a:endParaRPr lang="nb-NO" dirty="0">
              <a:solidFill>
                <a:schemeClr val="accent2"/>
              </a:solidFill>
            </a:endParaRPr>
          </a:p>
          <a:p>
            <a:r>
              <a:rPr lang="nb-NO" dirty="0" smtClean="0"/>
              <a:t>Directives, async promises, two-way model binding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90827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When should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It’s a framework for building a full-size SPA</a:t>
            </a:r>
          </a:p>
          <a:p>
            <a:endParaRPr lang="nb-NO" dirty="0"/>
          </a:p>
          <a:p>
            <a:r>
              <a:rPr lang="nb-NO" dirty="0" smtClean="0"/>
              <a:t>Use it if you’re building a full SPA site.</a:t>
            </a:r>
          </a:p>
          <a:p>
            <a:endParaRPr lang="nb-NO" dirty="0"/>
          </a:p>
          <a:p>
            <a:r>
              <a:rPr lang="nb-NO" dirty="0" smtClean="0"/>
              <a:t>Other, great libraries for two-way binding and async promises.</a:t>
            </a:r>
          </a:p>
          <a:p>
            <a:endParaRPr lang="nb-NO" dirty="0"/>
          </a:p>
          <a:p>
            <a:r>
              <a:rPr lang="nb-NO" dirty="0" smtClean="0"/>
              <a:t>Taking dependency on Angular for just a fraction of its features is unnecessary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93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More code please!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</a:t>
            </a:r>
            <a:r>
              <a:rPr lang="en-US" dirty="0" err="1" smtClean="0"/>
              <a:t>CheatSheet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angularjs-cheatSheet.ts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nb-NO" dirty="0" smtClean="0"/>
              <a:t>(plain java script)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6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Typed superset of JavaScript</a:t>
            </a:r>
          </a:p>
          <a:p>
            <a:endParaRPr lang="nb-NO" dirty="0" smtClean="0"/>
          </a:p>
          <a:p>
            <a:r>
              <a:rPr lang="nb-NO" dirty="0" smtClean="0"/>
              <a:t>Is built on, and compiles to, JavaScript</a:t>
            </a:r>
          </a:p>
          <a:p>
            <a:endParaRPr lang="nb-NO" dirty="0"/>
          </a:p>
          <a:p>
            <a:r>
              <a:rPr lang="nb-NO" dirty="0" smtClean="0"/>
              <a:t>Supports any ES3 to ES6-compatible environment</a:t>
            </a:r>
          </a:p>
        </p:txBody>
      </p:sp>
    </p:spTree>
    <p:extLst>
      <p:ext uri="{BB962C8B-B14F-4D97-AF65-F5344CB8AC3E}">
        <p14:creationId xmlns:p14="http://schemas.microsoft.com/office/powerpoint/2010/main" val="8067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LibraryApp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48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Simple web application for a library</a:t>
            </a:r>
          </a:p>
          <a:p>
            <a:endParaRPr lang="nb-NO" dirty="0"/>
          </a:p>
          <a:p>
            <a:r>
              <a:rPr lang="nb-NO" dirty="0" smtClean="0"/>
              <a:t>Basic functions:</a:t>
            </a:r>
          </a:p>
          <a:p>
            <a:pPr lvl="1"/>
            <a:r>
              <a:rPr lang="nb-NO" dirty="0" smtClean="0"/>
              <a:t>Search for books</a:t>
            </a:r>
          </a:p>
          <a:p>
            <a:pPr lvl="1"/>
            <a:r>
              <a:rPr lang="nb-NO" dirty="0" smtClean="0"/>
              <a:t>Rent a book</a:t>
            </a:r>
          </a:p>
          <a:p>
            <a:pPr lvl="1"/>
            <a:r>
              <a:rPr lang="nb-NO" dirty="0" smtClean="0"/>
              <a:t>Deposit a book</a:t>
            </a:r>
          </a:p>
          <a:p>
            <a:pPr lvl="1"/>
            <a:r>
              <a:rPr lang="nb-NO" dirty="0" smtClean="0"/>
              <a:t>See status for a rented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10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Your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Work with the </a:t>
            </a:r>
            <a:r>
              <a:rPr lang="nb-NO" b="1" dirty="0" smtClean="0">
                <a:solidFill>
                  <a:schemeClr val="accent2"/>
                </a:solidFill>
              </a:rPr>
              <a:t>C#</a:t>
            </a:r>
            <a:r>
              <a:rPr lang="nb-NO" dirty="0" smtClean="0"/>
              <a:t> solution</a:t>
            </a:r>
          </a:p>
          <a:p>
            <a:endParaRPr lang="nb-NO" dirty="0"/>
          </a:p>
          <a:p>
            <a:r>
              <a:rPr lang="nb-NO" dirty="0" smtClean="0"/>
              <a:t>Work with the </a:t>
            </a:r>
            <a:r>
              <a:rPr lang="nb-NO" b="1" dirty="0" smtClean="0">
                <a:solidFill>
                  <a:schemeClr val="accent2"/>
                </a:solidFill>
              </a:rPr>
              <a:t>Java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smtClean="0"/>
              <a:t>solution</a:t>
            </a:r>
          </a:p>
          <a:p>
            <a:endParaRPr lang="nb-NO" dirty="0"/>
          </a:p>
          <a:p>
            <a:r>
              <a:rPr lang="nb-NO" dirty="0" smtClean="0"/>
              <a:t>Work with the </a:t>
            </a:r>
            <a:r>
              <a:rPr lang="nb-NO" b="1" dirty="0" smtClean="0">
                <a:solidFill>
                  <a:schemeClr val="accent2"/>
                </a:solidFill>
              </a:rPr>
              <a:t>nodejs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34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Out of the box for all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AngularJS is wired with:</a:t>
            </a:r>
          </a:p>
          <a:p>
            <a:pPr lvl="1"/>
            <a:r>
              <a:rPr lang="nb-NO" dirty="0" smtClean="0">
                <a:solidFill>
                  <a:schemeClr val="accent2"/>
                </a:solidFill>
              </a:rPr>
              <a:t>Routing</a:t>
            </a:r>
          </a:p>
          <a:p>
            <a:pPr lvl="1"/>
            <a:r>
              <a:rPr lang="nb-NO" dirty="0" smtClean="0"/>
              <a:t>A </a:t>
            </a:r>
            <a:r>
              <a:rPr lang="nb-NO" dirty="0" smtClean="0">
                <a:solidFill>
                  <a:schemeClr val="accent2"/>
                </a:solidFill>
              </a:rPr>
              <a:t>directive</a:t>
            </a:r>
          </a:p>
          <a:p>
            <a:pPr lvl="1"/>
            <a:r>
              <a:rPr lang="nb-NO" dirty="0" smtClean="0"/>
              <a:t>A </a:t>
            </a:r>
            <a:r>
              <a:rPr lang="nb-NO" dirty="0" smtClean="0">
                <a:solidFill>
                  <a:schemeClr val="accent2"/>
                </a:solidFill>
              </a:rPr>
              <a:t>service</a:t>
            </a:r>
          </a:p>
          <a:p>
            <a:pPr lvl="1"/>
            <a:r>
              <a:rPr lang="nb-NO" dirty="0" smtClean="0">
                <a:solidFill>
                  <a:schemeClr val="accent2"/>
                </a:solidFill>
              </a:rPr>
              <a:t>Views</a:t>
            </a:r>
            <a:r>
              <a:rPr lang="nb-NO" dirty="0" smtClean="0"/>
              <a:t> with </a:t>
            </a:r>
            <a:r>
              <a:rPr lang="nb-NO" dirty="0" smtClean="0">
                <a:solidFill>
                  <a:schemeClr val="accent2"/>
                </a:solidFill>
              </a:rPr>
              <a:t>controllers</a:t>
            </a:r>
          </a:p>
          <a:p>
            <a:pPr lvl="1"/>
            <a:endParaRPr lang="nb-NO" dirty="0" smtClean="0">
              <a:solidFill>
                <a:schemeClr val="accent2"/>
              </a:solidFill>
            </a:endParaRPr>
          </a:p>
          <a:p>
            <a:r>
              <a:rPr lang="nb-NO" dirty="0" smtClean="0"/>
              <a:t>The </a:t>
            </a:r>
            <a:r>
              <a:rPr lang="nb-NO" dirty="0" smtClean="0">
                <a:solidFill>
                  <a:schemeClr val="accent2"/>
                </a:solidFill>
              </a:rPr>
              <a:t>search for books </a:t>
            </a:r>
            <a:r>
              <a:rPr lang="nb-NO" dirty="0" smtClean="0"/>
              <a:t>feature is implemented for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92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Don’t worry about it!</a:t>
            </a:r>
          </a:p>
          <a:p>
            <a:endParaRPr lang="nb-NO" dirty="0"/>
          </a:p>
          <a:p>
            <a:r>
              <a:rPr lang="nb-NO" dirty="0" smtClean="0"/>
              <a:t>http</a:t>
            </a:r>
            <a:r>
              <a:rPr lang="nb-NO" dirty="0"/>
              <a:t>://</a:t>
            </a:r>
            <a:r>
              <a:rPr lang="nb-NO" dirty="0" smtClean="0"/>
              <a:t>openmockapi.azurewebsites.net/library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34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Optional: gulp &amp;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b="1" dirty="0" smtClean="0"/>
              <a:t>automation framework </a:t>
            </a:r>
            <a:r>
              <a:rPr lang="nb-NO" dirty="0" smtClean="0">
                <a:solidFill>
                  <a:schemeClr val="accent2"/>
                </a:solidFill>
              </a:rPr>
              <a:t>gulp</a:t>
            </a:r>
            <a:r>
              <a:rPr lang="nb-NO" dirty="0" smtClean="0"/>
              <a:t> is present for all solutions</a:t>
            </a:r>
          </a:p>
          <a:p>
            <a:endParaRPr lang="nb-NO" dirty="0" smtClean="0"/>
          </a:p>
          <a:p>
            <a:r>
              <a:rPr lang="nb-NO" dirty="0" smtClean="0"/>
              <a:t>The default </a:t>
            </a:r>
            <a:r>
              <a:rPr lang="nb-NO" dirty="0" smtClean="0">
                <a:solidFill>
                  <a:schemeClr val="accent2"/>
                </a:solidFill>
              </a:rPr>
              <a:t>gulp</a:t>
            </a:r>
            <a:r>
              <a:rPr lang="nb-NO" dirty="0" smtClean="0"/>
              <a:t> command will rebuild all .ts files</a:t>
            </a:r>
          </a:p>
          <a:p>
            <a:r>
              <a:rPr lang="nb-NO" dirty="0" smtClean="0"/>
              <a:t>The </a:t>
            </a:r>
            <a:r>
              <a:rPr lang="nb-NO" dirty="0" smtClean="0">
                <a:solidFill>
                  <a:schemeClr val="accent2"/>
                </a:solidFill>
              </a:rPr>
              <a:t>gulp watch </a:t>
            </a:r>
            <a:r>
              <a:rPr lang="nb-NO" dirty="0" smtClean="0"/>
              <a:t>command will watch for, and build on changes</a:t>
            </a:r>
            <a:endParaRPr lang="nb-NO" dirty="0"/>
          </a:p>
          <a:p>
            <a:endParaRPr lang="nb-NO" dirty="0" smtClean="0"/>
          </a:p>
          <a:p>
            <a:r>
              <a:rPr lang="nb-NO" dirty="0" smtClean="0"/>
              <a:t>Readme.txt </a:t>
            </a:r>
            <a:endParaRPr lang="nb-NO" dirty="0"/>
          </a:p>
          <a:p>
            <a:endParaRPr lang="nb-NO" dirty="0"/>
          </a:p>
          <a:p>
            <a:r>
              <a:rPr lang="nb-NO" dirty="0" smtClean="0"/>
              <a:t>Explore the gulpfile.js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89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Show me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clone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github.com/eaardal/booster-typescript-angularjs</a:t>
            </a:r>
          </a:p>
          <a:p>
            <a:endParaRPr lang="nb-NO" dirty="0" smtClean="0"/>
          </a:p>
          <a:p>
            <a:pPr marL="457200" lvl="1" indent="0">
              <a:buNone/>
            </a:pPr>
            <a:r>
              <a:rPr lang="nb-NO" dirty="0" smtClean="0"/>
              <a:t>	...\LibraryApp\</a:t>
            </a:r>
            <a:r>
              <a:rPr lang="nb-NO" b="1" dirty="0" smtClean="0">
                <a:solidFill>
                  <a:schemeClr val="accent2"/>
                </a:solidFill>
              </a:rPr>
              <a:t>CSharp</a:t>
            </a:r>
            <a:r>
              <a:rPr lang="nb-NO" dirty="0" smtClean="0"/>
              <a:t>\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r>
              <a:rPr lang="nb-NO" dirty="0" smtClean="0"/>
              <a:t>	...\LibraryApp\</a:t>
            </a:r>
            <a:r>
              <a:rPr lang="nb-NO" b="1" dirty="0" smtClean="0">
                <a:solidFill>
                  <a:schemeClr val="accent2"/>
                </a:solidFill>
              </a:rPr>
              <a:t>Java</a:t>
            </a:r>
            <a:r>
              <a:rPr lang="nb-NO" dirty="0" smtClean="0"/>
              <a:t>\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r>
              <a:rPr lang="nb-NO" dirty="0" smtClean="0"/>
              <a:t>	...\LibraryApp\</a:t>
            </a:r>
            <a:r>
              <a:rPr lang="nb-NO" b="1" dirty="0" smtClean="0">
                <a:solidFill>
                  <a:schemeClr val="accent2"/>
                </a:solidFill>
              </a:rPr>
              <a:t>Node</a:t>
            </a:r>
            <a:r>
              <a:rPr lang="nb-NO" dirty="0" smtClean="0"/>
              <a:t>\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4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does it give me?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Type safety</a:t>
            </a:r>
          </a:p>
          <a:p>
            <a:endParaRPr lang="nb-NO" dirty="0" smtClean="0"/>
          </a:p>
          <a:p>
            <a:r>
              <a:rPr lang="nb-NO" dirty="0" smtClean="0"/>
              <a:t>Modules, classes (with constructors and public/private members), enums, interfaces, generics, and lambdas</a:t>
            </a:r>
          </a:p>
          <a:p>
            <a:endParaRPr lang="nb-NO" dirty="0" smtClean="0"/>
          </a:p>
          <a:p>
            <a:r>
              <a:rPr lang="nb-NO" dirty="0" smtClean="0"/>
              <a:t>Auto completion (IntelliSense) in your favourite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do I need to run it?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97875"/>
            <a:ext cx="8946541" cy="4539314"/>
          </a:xfrm>
        </p:spPr>
        <p:txBody>
          <a:bodyPr>
            <a:normAutofit fontScale="92500" lnSpcReduction="10000"/>
          </a:bodyPr>
          <a:lstStyle/>
          <a:p>
            <a:r>
              <a:rPr lang="nb-NO" dirty="0" smtClean="0"/>
              <a:t>Compiles from any command line on any OS</a:t>
            </a:r>
          </a:p>
          <a:p>
            <a:endParaRPr lang="nb-NO" dirty="0" smtClean="0"/>
          </a:p>
          <a:p>
            <a:r>
              <a:rPr lang="nb-NO" dirty="0" smtClean="0"/>
              <a:t>Not required, but strongly recommended: node/npm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Bext experience in:</a:t>
            </a:r>
          </a:p>
          <a:p>
            <a:pPr lvl="1"/>
            <a:r>
              <a:rPr lang="nb-NO" dirty="0" smtClean="0"/>
              <a:t>Visual Studio</a:t>
            </a:r>
          </a:p>
          <a:p>
            <a:pPr lvl="1"/>
            <a:r>
              <a:rPr lang="nb-NO" dirty="0" smtClean="0"/>
              <a:t>IntelliJ / WebStorm</a:t>
            </a:r>
          </a:p>
          <a:p>
            <a:pPr lvl="1"/>
            <a:r>
              <a:rPr lang="nb-NO" dirty="0" smtClean="0"/>
              <a:t>Eclipse</a:t>
            </a:r>
          </a:p>
          <a:p>
            <a:pPr lvl="1"/>
            <a:r>
              <a:rPr lang="nb-NO" dirty="0" smtClean="0"/>
              <a:t>SublimeText 2/3</a:t>
            </a:r>
          </a:p>
          <a:p>
            <a:pPr lvl="1"/>
            <a:r>
              <a:rPr lang="nb-NO" dirty="0" smtClean="0"/>
              <a:t>Emacs</a:t>
            </a:r>
          </a:p>
          <a:p>
            <a:pPr lvl="1"/>
            <a:r>
              <a:rPr lang="nb-NO" dirty="0" smtClean="0"/>
              <a:t>Vim</a:t>
            </a:r>
          </a:p>
          <a:p>
            <a:pPr lvl="1"/>
            <a:r>
              <a:rPr lang="nb-NO" dirty="0" smtClean="0"/>
              <a:t>... But any text editor + command line works</a:t>
            </a:r>
          </a:p>
          <a:p>
            <a:pPr lvl="1"/>
            <a:endParaRPr lang="nb-NO" dirty="0" smtClean="0"/>
          </a:p>
          <a:p>
            <a:pPr lvl="1"/>
            <a:endParaRPr lang="nb-NO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Installation: Easiest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97875"/>
            <a:ext cx="8946541" cy="4539314"/>
          </a:xfrm>
        </p:spPr>
        <p:txBody>
          <a:bodyPr>
            <a:normAutofit/>
          </a:bodyPr>
          <a:lstStyle/>
          <a:p>
            <a:r>
              <a:rPr lang="nb-NO" dirty="0" smtClean="0">
                <a:solidFill>
                  <a:schemeClr val="accent2"/>
                </a:solidFill>
              </a:rPr>
              <a:t>npm install –g typescript</a:t>
            </a:r>
          </a:p>
          <a:p>
            <a:endParaRPr lang="nb-NO" dirty="0"/>
          </a:p>
          <a:p>
            <a:r>
              <a:rPr lang="nb-NO" dirty="0" smtClean="0"/>
              <a:t>Ensure </a:t>
            </a:r>
            <a:r>
              <a:rPr lang="nb-NO" dirty="0" smtClean="0">
                <a:solidFill>
                  <a:schemeClr val="accent2"/>
                </a:solidFill>
              </a:rPr>
              <a:t>tsc.exe</a:t>
            </a:r>
            <a:r>
              <a:rPr lang="nb-NO" dirty="0" smtClean="0"/>
              <a:t> is on your PATH by: </a:t>
            </a:r>
            <a:r>
              <a:rPr lang="nb-NO" dirty="0" smtClean="0">
                <a:solidFill>
                  <a:schemeClr val="accent2"/>
                </a:solidFill>
              </a:rPr>
              <a:t>tsc --version </a:t>
            </a:r>
            <a:r>
              <a:rPr lang="nb-NO" dirty="0" smtClean="0"/>
              <a:t>in command line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Use automation tool </a:t>
            </a:r>
            <a:r>
              <a:rPr lang="nb-NO" dirty="0" smtClean="0">
                <a:solidFill>
                  <a:schemeClr val="accent2"/>
                </a:solidFill>
              </a:rPr>
              <a:t>grunt</a:t>
            </a:r>
            <a:r>
              <a:rPr lang="nb-NO" dirty="0" smtClean="0"/>
              <a:t> or </a:t>
            </a:r>
            <a:r>
              <a:rPr lang="nb-NO" dirty="0" smtClean="0">
                <a:solidFill>
                  <a:schemeClr val="accent2"/>
                </a:solidFill>
              </a:rPr>
              <a:t>gulp</a:t>
            </a:r>
            <a:r>
              <a:rPr lang="nb-NO" dirty="0" smtClean="0"/>
              <a:t> to automatically build </a:t>
            </a:r>
            <a:r>
              <a:rPr lang="nb-NO" dirty="0" smtClean="0">
                <a:solidFill>
                  <a:schemeClr val="accent2"/>
                </a:solidFill>
              </a:rPr>
              <a:t>.ts </a:t>
            </a:r>
            <a:r>
              <a:rPr lang="nb-NO" dirty="0" smtClean="0"/>
              <a:t>to </a:t>
            </a:r>
            <a:r>
              <a:rPr lang="nb-NO" dirty="0" smtClean="0">
                <a:solidFill>
                  <a:schemeClr val="accent2"/>
                </a:solidFill>
              </a:rPr>
              <a:t>.js </a:t>
            </a:r>
            <a:r>
              <a:rPr lang="nb-NO" dirty="0" smtClean="0"/>
              <a:t>on file changes.</a:t>
            </a:r>
          </a:p>
          <a:p>
            <a:endParaRPr lang="nb-NO" dirty="0"/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9570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Tool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5762"/>
            <a:ext cx="8946541" cy="4732637"/>
          </a:xfrm>
        </p:spPr>
        <p:txBody>
          <a:bodyPr/>
          <a:lstStyle/>
          <a:p>
            <a:r>
              <a:rPr lang="nb-NO" dirty="0" smtClean="0"/>
              <a:t>Automatically build</a:t>
            </a:r>
            <a:r>
              <a:rPr lang="nb-NO" dirty="0" smtClean="0">
                <a:solidFill>
                  <a:schemeClr val="accent2"/>
                </a:solidFill>
              </a:rPr>
              <a:t> .ts </a:t>
            </a:r>
            <a:r>
              <a:rPr lang="nb-NO" dirty="0" smtClean="0"/>
              <a:t>to</a:t>
            </a:r>
            <a:r>
              <a:rPr lang="nb-NO" dirty="0" smtClean="0">
                <a:solidFill>
                  <a:schemeClr val="accent2"/>
                </a:solidFill>
              </a:rPr>
              <a:t> .js </a:t>
            </a:r>
            <a:r>
              <a:rPr lang="nb-NO" dirty="0" smtClean="0"/>
              <a:t>when saving a file</a:t>
            </a:r>
          </a:p>
          <a:p>
            <a:endParaRPr lang="nb-NO" dirty="0"/>
          </a:p>
          <a:p>
            <a:r>
              <a:rPr lang="nb-NO" dirty="0" smtClean="0"/>
              <a:t>If using </a:t>
            </a:r>
            <a:r>
              <a:rPr lang="nb-NO" dirty="0" smtClean="0">
                <a:solidFill>
                  <a:schemeClr val="accent2"/>
                </a:solidFill>
              </a:rPr>
              <a:t>grunt</a:t>
            </a:r>
            <a:r>
              <a:rPr lang="nb-NO" dirty="0" smtClean="0"/>
              <a:t> or </a:t>
            </a:r>
            <a:r>
              <a:rPr lang="nb-NO" dirty="0" smtClean="0">
                <a:solidFill>
                  <a:schemeClr val="accent2"/>
                </a:solidFill>
              </a:rPr>
              <a:t>gulp</a:t>
            </a:r>
            <a:r>
              <a:rPr lang="nb-NO" dirty="0" smtClean="0"/>
              <a:t>, ignore the next slides...</a:t>
            </a:r>
            <a:endParaRPr lang="nb-NO" dirty="0" smtClean="0"/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4138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Tool support: </a:t>
            </a:r>
            <a:r>
              <a:rPr lang="nb-NO" dirty="0" smtClean="0"/>
              <a:t>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5762"/>
            <a:ext cx="8946541" cy="4732637"/>
          </a:xfrm>
        </p:spPr>
        <p:txBody>
          <a:bodyPr/>
          <a:lstStyle/>
          <a:p>
            <a:r>
              <a:rPr lang="nb-NO" dirty="0" smtClean="0"/>
              <a:t>TypeScript ships with VS 2013 Update 2 and later</a:t>
            </a:r>
          </a:p>
          <a:p>
            <a:r>
              <a:rPr lang="nb-NO" dirty="0" smtClean="0"/>
              <a:t>But you may need to download 1.4 separately (ships with Update 4)</a:t>
            </a:r>
            <a:endParaRPr lang="nb-NO" dirty="0" smtClean="0"/>
          </a:p>
          <a:p>
            <a:endParaRPr lang="nb-N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90" y="2741163"/>
            <a:ext cx="5655733" cy="3606090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1771135" y="2932670"/>
            <a:ext cx="1466335" cy="370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686" y="3328087"/>
            <a:ext cx="1124465" cy="284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44313" y="5523470"/>
            <a:ext cx="2088292" cy="370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Installation: IntelliJ / WebStorm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500983"/>
            <a:ext cx="8946541" cy="4195481"/>
          </a:xfrm>
        </p:spPr>
        <p:txBody>
          <a:bodyPr/>
          <a:lstStyle/>
          <a:p>
            <a:r>
              <a:rPr lang="nb-NO" dirty="0" smtClean="0"/>
              <a:t>In IntelliJ: File -&gt; Settings -&gt; [IDE Settings] Plugins -&gt; Browse Repositories -&gt; Search «file watchers». </a:t>
            </a:r>
            <a:r>
              <a:rPr lang="nb-NO" dirty="0" smtClean="0"/>
              <a:t>Install File Watchers plugin.</a:t>
            </a:r>
          </a:p>
          <a:p>
            <a:endParaRPr lang="nb-NO" dirty="0" smtClean="0"/>
          </a:p>
          <a:p>
            <a:r>
              <a:rPr lang="nb-NO" dirty="0" smtClean="0"/>
              <a:t>Auto detection:</a:t>
            </a:r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If no auto detect pops up, see next slide...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30" y="2940894"/>
            <a:ext cx="4089184" cy="36944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31" y="3498518"/>
            <a:ext cx="5593436" cy="27633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6145427" y="3498518"/>
            <a:ext cx="1589903" cy="10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0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Installation: IntelliJ / WebStorm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1279" y="2052918"/>
            <a:ext cx="8946541" cy="4195481"/>
          </a:xfrm>
        </p:spPr>
        <p:txBody>
          <a:bodyPr/>
          <a:lstStyle/>
          <a:p>
            <a:r>
              <a:rPr lang="nb-NO" dirty="0" smtClean="0"/>
              <a:t>Add a File Watcher manually:</a:t>
            </a:r>
          </a:p>
          <a:p>
            <a:r>
              <a:rPr lang="nb-NO" dirty="0" smtClean="0"/>
              <a:t>File -&gt; Settings -&gt; [Project Settings] File Watchers -&gt; Add -&gt; TypeScript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79" y="3072714"/>
            <a:ext cx="4237193" cy="34958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70" y="3072713"/>
            <a:ext cx="3869415" cy="3495865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9" idx="1"/>
          </p:cNvCxnSpPr>
          <p:nvPr/>
        </p:nvCxnSpPr>
        <p:spPr>
          <a:xfrm flipV="1">
            <a:off x="4893276" y="4820646"/>
            <a:ext cx="1619394" cy="111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433</TotalTime>
  <Words>578</Words>
  <Application>Microsoft Office PowerPoint</Application>
  <PresentationFormat>Widescreen</PresentationFormat>
  <Paragraphs>135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</vt:lpstr>
      <vt:lpstr>TypeScript</vt:lpstr>
      <vt:lpstr>What is it?</vt:lpstr>
      <vt:lpstr>What does it give me? </vt:lpstr>
      <vt:lpstr>What do I need to run it? </vt:lpstr>
      <vt:lpstr>Installation: Easiest solution</vt:lpstr>
      <vt:lpstr>Tool support</vt:lpstr>
      <vt:lpstr>Tool support: Visual Studio</vt:lpstr>
      <vt:lpstr>Installation: IntelliJ / WebStorm</vt:lpstr>
      <vt:lpstr>Installation: IntelliJ / WebStorm</vt:lpstr>
      <vt:lpstr>Installation: SublimeText 3</vt:lpstr>
      <vt:lpstr>Installation: node/npm and cmd</vt:lpstr>
      <vt:lpstr>Language features</vt:lpstr>
      <vt:lpstr>Resources</vt:lpstr>
      <vt:lpstr>Yay, code!</vt:lpstr>
      <vt:lpstr>AngularJS</vt:lpstr>
      <vt:lpstr>What is it?</vt:lpstr>
      <vt:lpstr>Why should I care?</vt:lpstr>
      <vt:lpstr>When should I use it?</vt:lpstr>
      <vt:lpstr>More code please!</vt:lpstr>
      <vt:lpstr>LibraryApp</vt:lpstr>
      <vt:lpstr>The domain</vt:lpstr>
      <vt:lpstr>Your options</vt:lpstr>
      <vt:lpstr>Out of the box for all solutions</vt:lpstr>
      <vt:lpstr>The backend</vt:lpstr>
      <vt:lpstr>Optional: gulp &amp; node</vt:lpstr>
      <vt:lpstr>Show me the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eirik årdal</dc:creator>
  <cp:lastModifiedBy>eirik årdal</cp:lastModifiedBy>
  <cp:revision>31</cp:revision>
  <dcterms:created xsi:type="dcterms:W3CDTF">2015-01-26T18:04:08Z</dcterms:created>
  <dcterms:modified xsi:type="dcterms:W3CDTF">2015-02-18T19:28:04Z</dcterms:modified>
</cp:coreProperties>
</file>