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79" r:id="rId10"/>
    <p:sldId id="278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var age = 18; // Type inference. </a:t>
            </a:r>
            <a:r>
              <a:rPr lang="nb-NO" dirty="0" smtClean="0"/>
              <a:t>TypeScript gives it the type number</a:t>
            </a:r>
          </a:p>
          <a:p>
            <a:r>
              <a:rPr lang="nb-NO" dirty="0" smtClean="0"/>
              <a:t>var age: number = 18; // Exact same thing, but we declare this to be of the number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Var func = function(n1: number, n2: number){</a:t>
            </a:r>
          </a:p>
          <a:p>
            <a:pPr lvl="1"/>
            <a:r>
              <a:rPr lang="nb-NO" dirty="0" smtClean="0"/>
              <a:t>Return n1 + n2;</a:t>
            </a:r>
            <a:endParaRPr lang="nb-NO" dirty="0"/>
          </a:p>
          <a:p>
            <a:r>
              <a:rPr lang="nb-NO" dirty="0" smtClean="0"/>
              <a:t>}</a:t>
            </a:r>
          </a:p>
          <a:p>
            <a:endParaRPr lang="nb-NO" dirty="0"/>
          </a:p>
          <a:p>
            <a:r>
              <a:rPr lang="nb-NO" dirty="0" smtClean="0"/>
              <a:t>Func: (n: number, n: number) =&gt; void = function(n1, n2){</a:t>
            </a:r>
          </a:p>
          <a:p>
            <a:endParaRPr lang="nb-NO" dirty="0"/>
          </a:p>
          <a:p>
            <a:r>
              <a:rPr lang="nb-NO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Is an encapsulated scope with functions</a:t>
            </a:r>
          </a:p>
          <a:p>
            <a:endParaRPr lang="nb-NO" dirty="0" smtClean="0"/>
          </a:p>
          <a:p>
            <a:r>
              <a:rPr lang="nb-NO" dirty="0" smtClean="0"/>
              <a:t>Not instantiated/«new’ed up»</a:t>
            </a:r>
          </a:p>
          <a:p>
            <a:endParaRPr lang="nb-NO" dirty="0" smtClean="0"/>
          </a:p>
          <a:p>
            <a:r>
              <a:rPr lang="nb-NO" dirty="0" smtClean="0"/>
              <a:t>You call the functions directly on the module.</a:t>
            </a:r>
          </a:p>
          <a:p>
            <a:endParaRPr lang="nb-NO" dirty="0" smtClean="0"/>
          </a:p>
          <a:p>
            <a:r>
              <a:rPr lang="nb-NO" dirty="0" smtClean="0"/>
              <a:t>Equivalent to a </a:t>
            </a:r>
            <a:r>
              <a:rPr lang="nb-NO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nb-NO" dirty="0" smtClean="0"/>
              <a:t>in F#</a:t>
            </a:r>
          </a:p>
          <a:p>
            <a:endParaRPr lang="nb-NO" dirty="0" smtClean="0"/>
          </a:p>
          <a:p>
            <a:r>
              <a:rPr lang="nb-NO" dirty="0" smtClean="0"/>
              <a:t>Kind off like a static class in C#</a:t>
            </a:r>
          </a:p>
        </p:txBody>
      </p:sp>
    </p:spTree>
    <p:extLst>
      <p:ext uri="{BB962C8B-B14F-4D97-AF65-F5344CB8AC3E}">
        <p14:creationId xmlns:p14="http://schemas.microsoft.com/office/powerpoint/2010/main" val="973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Classes: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to a class in C# or Java</a:t>
            </a:r>
          </a:p>
          <a:p>
            <a:endParaRPr lang="en-US" dirty="0" smtClean="0"/>
          </a:p>
          <a:p>
            <a:r>
              <a:rPr lang="en-US" dirty="0" smtClean="0"/>
              <a:t>Create instances</a:t>
            </a: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/>
              <a:t>functions on </a:t>
            </a:r>
            <a:r>
              <a:rPr lang="en-US" dirty="0" smtClean="0"/>
              <a:t>an instance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have private and public members</a:t>
            </a:r>
            <a:r>
              <a:rPr lang="en-US" dirty="0" smtClean="0"/>
              <a:t>.</a:t>
            </a:r>
          </a:p>
          <a:p>
            <a:endParaRPr lang="nb-NO" dirty="0"/>
          </a:p>
          <a:p>
            <a:r>
              <a:rPr lang="nb-NO" dirty="0" smtClean="0"/>
              <a:t>Supports ES6 </a:t>
            </a:r>
            <a:r>
              <a:rPr lang="nb-NO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Classes: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Enums: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Enums: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Interfaces: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Typed superset of JavaScript</a:t>
            </a:r>
          </a:p>
          <a:p>
            <a:endParaRPr lang="nb-NO" dirty="0" smtClean="0"/>
          </a:p>
          <a:p>
            <a:r>
              <a:rPr lang="nb-NO" dirty="0" smtClean="0"/>
              <a:t>Is built on, and compiles to, JavaScript</a:t>
            </a:r>
          </a:p>
          <a:p>
            <a:endParaRPr lang="nb-NO" dirty="0"/>
          </a:p>
          <a:p>
            <a:r>
              <a:rPr lang="nb-NO" dirty="0" smtClean="0"/>
              <a:t>Supports any ES3-compatible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80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Generics: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Generics: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Lambdas: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Lambdas: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give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 safety</a:t>
            </a:r>
          </a:p>
          <a:p>
            <a:endParaRPr lang="nb-NO" dirty="0" smtClean="0"/>
          </a:p>
          <a:p>
            <a:r>
              <a:rPr lang="nb-NO" dirty="0" smtClean="0"/>
              <a:t>Modules, classes (with constructors and public/private members), enums, interfaces, generics, and lambdas</a:t>
            </a:r>
          </a:p>
          <a:p>
            <a:endParaRPr lang="nb-NO" dirty="0" smtClean="0"/>
          </a:p>
          <a:p>
            <a:r>
              <a:rPr lang="nb-NO" dirty="0" smtClean="0"/>
              <a:t>Auto completion (IntelliSense) in your favourite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 I need to run 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Compiles from any command line on any OS</a:t>
            </a:r>
          </a:p>
          <a:p>
            <a:endParaRPr lang="nb-NO" dirty="0" smtClean="0"/>
          </a:p>
          <a:p>
            <a:r>
              <a:rPr lang="nb-NO" dirty="0" smtClean="0"/>
              <a:t>Node/npm</a:t>
            </a:r>
          </a:p>
          <a:p>
            <a:endParaRPr lang="nb-NO" dirty="0" smtClean="0"/>
          </a:p>
          <a:p>
            <a:r>
              <a:rPr lang="nb-NO" dirty="0" smtClean="0"/>
              <a:t>Bext experience in:</a:t>
            </a:r>
          </a:p>
          <a:p>
            <a:pPr lvl="1"/>
            <a:r>
              <a:rPr lang="nb-NO" dirty="0" smtClean="0"/>
              <a:t>Visual Studio</a:t>
            </a:r>
          </a:p>
          <a:p>
            <a:pPr lvl="1"/>
            <a:r>
              <a:rPr lang="nb-NO" dirty="0" smtClean="0"/>
              <a:t>IntelliJ / WebStorm</a:t>
            </a:r>
          </a:p>
          <a:p>
            <a:pPr lvl="1"/>
            <a:r>
              <a:rPr lang="nb-NO" dirty="0" smtClean="0"/>
              <a:t>Eclipse</a:t>
            </a:r>
          </a:p>
          <a:p>
            <a:pPr lvl="1"/>
            <a:r>
              <a:rPr lang="nb-NO" dirty="0" smtClean="0"/>
              <a:t>SublimeText 2/3</a:t>
            </a:r>
          </a:p>
          <a:p>
            <a:pPr lvl="1"/>
            <a:r>
              <a:rPr lang="nb-NO" dirty="0" smtClean="0"/>
              <a:t>Emacs</a:t>
            </a:r>
          </a:p>
          <a:p>
            <a:pPr lvl="1"/>
            <a:r>
              <a:rPr lang="nb-NO" dirty="0" smtClean="0"/>
              <a:t>Vim</a:t>
            </a:r>
          </a:p>
          <a:p>
            <a:pPr lvl="1"/>
            <a:r>
              <a:rPr lang="nb-NO" dirty="0" smtClean="0"/>
              <a:t>... But any text editor + command line works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You probably have it! (VS 2013 Update 2 and later)</a:t>
            </a:r>
          </a:p>
          <a:p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SublimeText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node/npm and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9394"/>
            <a:ext cx="8946541" cy="4195481"/>
          </a:xfrm>
        </p:spPr>
        <p:txBody>
          <a:bodyPr/>
          <a:lstStyle/>
          <a:p>
            <a:r>
              <a:rPr lang="nb-NO" dirty="0" smtClean="0"/>
              <a:t>Any // Base type for all types</a:t>
            </a:r>
          </a:p>
          <a:p>
            <a:pPr lvl="1"/>
            <a:r>
              <a:rPr lang="nb-NO" dirty="0" smtClean="0"/>
              <a:t>Var something; // Infered to any</a:t>
            </a:r>
            <a:endParaRPr lang="nb-NO" dirty="0" smtClean="0"/>
          </a:p>
          <a:p>
            <a:r>
              <a:rPr lang="nb-NO" dirty="0" smtClean="0"/>
              <a:t>String</a:t>
            </a:r>
          </a:p>
          <a:p>
            <a:pPr lvl="1"/>
            <a:r>
              <a:rPr lang="nb-NO" dirty="0" smtClean="0"/>
              <a:t>Var name: string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352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Consolas</vt:lpstr>
      <vt:lpstr>Wingdings 3</vt:lpstr>
      <vt:lpstr>Ion</vt:lpstr>
      <vt:lpstr>TypeScript</vt:lpstr>
      <vt:lpstr>What is it?</vt:lpstr>
      <vt:lpstr>What does it give me? </vt:lpstr>
      <vt:lpstr>What do I need to run it? </vt:lpstr>
      <vt:lpstr>Installation: Visual Studio</vt:lpstr>
      <vt:lpstr>Installation: IntelliJ / WebStorm</vt:lpstr>
      <vt:lpstr>Installation: SublimeText 3</vt:lpstr>
      <vt:lpstr>Installation: node/npm and cmd</vt:lpstr>
      <vt:lpstr>The basics: Types</vt:lpstr>
      <vt:lpstr>The basics</vt:lpstr>
      <vt:lpstr>The basics</vt:lpstr>
      <vt:lpstr>Modules: teach me!</vt:lpstr>
      <vt:lpstr>Modules: show me!</vt:lpstr>
      <vt:lpstr>Classes: teach me!</vt:lpstr>
      <vt:lpstr>Classes: show me!</vt:lpstr>
      <vt:lpstr>Enums: teach me!</vt:lpstr>
      <vt:lpstr>Enums: show me!</vt:lpstr>
      <vt:lpstr>Interfaces: teach me!</vt:lpstr>
      <vt:lpstr>Interfaces: show me!</vt:lpstr>
      <vt:lpstr>Generics: teach me!</vt:lpstr>
      <vt:lpstr>Generics: show me!</vt:lpstr>
      <vt:lpstr>Lambdas: teach me!</vt:lpstr>
      <vt:lpstr>Lambdas: show me!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eirik årdal</dc:creator>
  <cp:lastModifiedBy>eirik årdal</cp:lastModifiedBy>
  <cp:revision>13</cp:revision>
  <dcterms:created xsi:type="dcterms:W3CDTF">2015-01-26T18:04:08Z</dcterms:created>
  <dcterms:modified xsi:type="dcterms:W3CDTF">2015-02-08T13:58:57Z</dcterms:modified>
</cp:coreProperties>
</file>