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88" r:id="rId6"/>
    <p:sldId id="290" r:id="rId7"/>
    <p:sldId id="257" r:id="rId8"/>
    <p:sldId id="302" r:id="rId9"/>
    <p:sldId id="258" r:id="rId10"/>
    <p:sldId id="289" r:id="rId11"/>
    <p:sldId id="259" r:id="rId12"/>
    <p:sldId id="260" r:id="rId13"/>
    <p:sldId id="303" r:id="rId14"/>
    <p:sldId id="291" r:id="rId15"/>
    <p:sldId id="293" r:id="rId16"/>
    <p:sldId id="292" r:id="rId17"/>
    <p:sldId id="299" r:id="rId18"/>
    <p:sldId id="300" r:id="rId19"/>
    <p:sldId id="294" r:id="rId20"/>
    <p:sldId id="295" r:id="rId21"/>
    <p:sldId id="296" r:id="rId22"/>
    <p:sldId id="297" r:id="rId23"/>
    <p:sldId id="29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ockapi.azurewebsites.ne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ypescriptlang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Tool </a:t>
            </a:r>
            <a:r>
              <a:rPr lang="nb-NO" dirty="0" smtClean="0"/>
              <a:t>support: </a:t>
            </a:r>
            <a:r>
              <a:rPr lang="nb-NO" dirty="0" smtClean="0"/>
              <a:t>IntelliJ / WebStorm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1279" y="2052918"/>
            <a:ext cx="8946541" cy="4195481"/>
          </a:xfrm>
        </p:spPr>
        <p:txBody>
          <a:bodyPr/>
          <a:lstStyle/>
          <a:p>
            <a:r>
              <a:rPr lang="nb-NO" dirty="0" smtClean="0"/>
              <a:t>Add a File Watcher manually:</a:t>
            </a:r>
          </a:p>
          <a:p>
            <a:r>
              <a:rPr lang="nb-NO" dirty="0" smtClean="0"/>
              <a:t>File -&gt; Settings -&gt; [Project Settings] File Watchers -&gt; Add -&gt; TypeScript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9" y="3072714"/>
            <a:ext cx="4237193" cy="3495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70" y="3072713"/>
            <a:ext cx="3869415" cy="349586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893276" y="4820646"/>
            <a:ext cx="1619394" cy="111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support: </a:t>
            </a:r>
            <a:r>
              <a:rPr lang="nb-NO" dirty="0" smtClean="0"/>
              <a:t>SublimeText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Tools -&gt; Build Systems -&gt; New Build System -&gt; Copy &amp; paste content from «</a:t>
            </a:r>
            <a:r>
              <a:rPr lang="nb-NO" dirty="0" smtClean="0">
                <a:solidFill>
                  <a:schemeClr val="accent2"/>
                </a:solidFill>
              </a:rPr>
              <a:t>typescript.sublime-build</a:t>
            </a:r>
            <a:r>
              <a:rPr lang="nb-NO" dirty="0" smtClean="0"/>
              <a:t>» file in git repo</a:t>
            </a:r>
          </a:p>
          <a:p>
            <a:endParaRPr lang="nb-NO" dirty="0"/>
          </a:p>
          <a:p>
            <a:r>
              <a:rPr lang="nb-NO" dirty="0" smtClean="0"/>
              <a:t>Set as default build system, build with </a:t>
            </a:r>
            <a:r>
              <a:rPr lang="nb-NO" dirty="0" smtClean="0">
                <a:solidFill>
                  <a:schemeClr val="accent2"/>
                </a:solidFill>
              </a:rPr>
              <a:t>ctrl+b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node/npm and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1600"/>
            <a:ext cx="8946541" cy="4195481"/>
          </a:xfrm>
        </p:spPr>
        <p:txBody>
          <a:bodyPr/>
          <a:lstStyle/>
          <a:p>
            <a:r>
              <a:rPr lang="nb-NO" dirty="0" smtClean="0"/>
              <a:t>With node/npm: </a:t>
            </a:r>
            <a:r>
              <a:rPr lang="nb-NO" dirty="0" smtClean="0">
                <a:solidFill>
                  <a:schemeClr val="accent2"/>
                </a:solidFill>
              </a:rPr>
              <a:t>npm install –g typescript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smtClean="0"/>
              <a:t>By downloading and running installer:</a:t>
            </a:r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Command line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How to compile .ts from command line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47" y="2915605"/>
            <a:ext cx="91344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02379" y="2923034"/>
            <a:ext cx="910649" cy="185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8843" y="4033157"/>
            <a:ext cx="514350" cy="163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8843" y="5295900"/>
            <a:ext cx="514350" cy="163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8" y="2204650"/>
            <a:ext cx="10337578" cy="1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Yay,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CheatSheet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\typescript-</a:t>
            </a:r>
            <a:r>
              <a:rPr lang="en-US" dirty="0" err="1" smtClean="0"/>
              <a:t>cheatSheet.ts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0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.d.ts</a:t>
            </a:r>
          </a:p>
          <a:p>
            <a:endParaRPr lang="nb-NO" dirty="0"/>
          </a:p>
          <a:p>
            <a:r>
              <a:rPr lang="nb-NO" dirty="0" smtClean="0"/>
              <a:t>Provides typed definitions of existing libraries</a:t>
            </a:r>
          </a:p>
          <a:p>
            <a:pPr lvl="1"/>
            <a:r>
              <a:rPr lang="nb-NO" dirty="0" smtClean="0"/>
              <a:t>Jquery, bootstrap, angular, knockout, etc</a:t>
            </a:r>
          </a:p>
          <a:p>
            <a:pPr lvl="1"/>
            <a:endParaRPr lang="nb-NO" dirty="0"/>
          </a:p>
          <a:p>
            <a:r>
              <a:rPr lang="nb-NO" dirty="0" smtClean="0"/>
              <a:t>Provides auto completion for the IDE</a:t>
            </a:r>
          </a:p>
          <a:p>
            <a:endParaRPr lang="nb-NO" dirty="0"/>
          </a:p>
          <a:p>
            <a:r>
              <a:rPr lang="nb-NO" dirty="0" smtClean="0"/>
              <a:t>Referenced in a .ts file</a:t>
            </a:r>
          </a:p>
          <a:p>
            <a:pPr lvl="1"/>
            <a:r>
              <a:rPr lang="nb-NO" dirty="0">
                <a:solidFill>
                  <a:schemeClr val="accent2"/>
                </a:solidFill>
              </a:rPr>
              <a:t>/// &lt;reference path="../</a:t>
            </a:r>
            <a:r>
              <a:rPr lang="nb-NO" dirty="0" smtClean="0">
                <a:solidFill>
                  <a:schemeClr val="accent2"/>
                </a:solidFill>
              </a:rPr>
              <a:t>scripts/typings/jquery.d.ts</a:t>
            </a:r>
            <a:r>
              <a:rPr lang="nb-NO" dirty="0">
                <a:solidFill>
                  <a:schemeClr val="accent2"/>
                </a:solidFill>
              </a:rPr>
              <a:t>" /&gt;</a:t>
            </a:r>
            <a:endParaRPr lang="nb-NO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nb-NO" dirty="0" smtClean="0">
                <a:solidFill>
                  <a:schemeClr val="accent2"/>
                </a:solidFill>
                <a:hlinkClick r:id="rId2"/>
              </a:rPr>
              <a:t>github.com/borisyankov/DefinitelyTyped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3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Typed superset of JavaScript</a:t>
            </a:r>
          </a:p>
          <a:p>
            <a:endParaRPr lang="nb-NO" dirty="0" smtClean="0"/>
          </a:p>
          <a:p>
            <a:r>
              <a:rPr lang="nb-NO" dirty="0" smtClean="0"/>
              <a:t>Is built on, and compiles to, JavaScript</a:t>
            </a:r>
          </a:p>
          <a:p>
            <a:endParaRPr lang="nb-NO" dirty="0"/>
          </a:p>
          <a:p>
            <a:r>
              <a:rPr lang="nb-NO" dirty="0" smtClean="0"/>
              <a:t>Supports any ES3 to ES6-compatible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80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2"/>
                </a:solidFill>
              </a:rPr>
              <a:t>S</a:t>
            </a:r>
            <a:r>
              <a:rPr lang="nb-NO" dirty="0" smtClean="0"/>
              <a:t>ingle </a:t>
            </a:r>
            <a:r>
              <a:rPr lang="nb-NO" dirty="0" smtClean="0">
                <a:solidFill>
                  <a:schemeClr val="accent2"/>
                </a:solidFill>
              </a:rPr>
              <a:t>P</a:t>
            </a:r>
            <a:r>
              <a:rPr lang="nb-NO" dirty="0" smtClean="0"/>
              <a:t>age </a:t>
            </a:r>
            <a:r>
              <a:rPr lang="nb-NO" dirty="0" smtClean="0">
                <a:solidFill>
                  <a:schemeClr val="accent2"/>
                </a:solidFill>
              </a:rPr>
              <a:t>A</a:t>
            </a:r>
            <a:r>
              <a:rPr lang="nb-NO" dirty="0" smtClean="0"/>
              <a:t>pplication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A web page that acts like its a single page</a:t>
            </a:r>
          </a:p>
          <a:p>
            <a:endParaRPr lang="nb-NO" dirty="0"/>
          </a:p>
          <a:p>
            <a:r>
              <a:rPr lang="nb-NO" dirty="0" smtClean="0"/>
              <a:t>Google mail</a:t>
            </a:r>
          </a:p>
          <a:p>
            <a:endParaRPr lang="nb-NO" dirty="0"/>
          </a:p>
          <a:p>
            <a:r>
              <a:rPr lang="nb-NO" dirty="0"/>
              <a:t>By </a:t>
            </a:r>
            <a:r>
              <a:rPr lang="nb-NO" dirty="0" smtClean="0"/>
              <a:t>Google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323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nb-NO" dirty="0" smtClean="0"/>
              <a:t>Separation of concerns: MVV*, </a:t>
            </a:r>
            <a:r>
              <a:rPr lang="nb-NO" dirty="0" smtClean="0">
                <a:solidFill>
                  <a:schemeClr val="accent2"/>
                </a:solidFill>
              </a:rPr>
              <a:t>models </a:t>
            </a:r>
            <a:r>
              <a:rPr lang="nb-NO" dirty="0" smtClean="0"/>
              <a:t>-</a:t>
            </a:r>
            <a:r>
              <a:rPr lang="nb-NO" dirty="0" smtClean="0">
                <a:solidFill>
                  <a:schemeClr val="accent2"/>
                </a:solidFill>
              </a:rPr>
              <a:t> views</a:t>
            </a:r>
            <a:r>
              <a:rPr lang="nb-NO" dirty="0" smtClean="0"/>
              <a:t> –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r>
              <a:rPr lang="nb-NO" dirty="0" smtClean="0"/>
              <a:t>Separates the javascript from html</a:t>
            </a:r>
          </a:p>
          <a:p>
            <a:pPr marL="457200" lvl="1" indent="0">
              <a:buNone/>
            </a:pP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Dependency injection and testability</a:t>
            </a:r>
          </a:p>
          <a:p>
            <a:endParaRPr lang="nb-NO" dirty="0">
              <a:solidFill>
                <a:schemeClr val="accent2"/>
              </a:solidFill>
            </a:endParaRPr>
          </a:p>
          <a:p>
            <a:r>
              <a:rPr lang="nb-NO" dirty="0" smtClean="0"/>
              <a:t>Directives, async promises, two-way model binding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082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When should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It’s a framework for building a full-size SPA</a:t>
            </a:r>
          </a:p>
          <a:p>
            <a:endParaRPr lang="nb-NO" dirty="0"/>
          </a:p>
          <a:p>
            <a:r>
              <a:rPr lang="nb-NO" dirty="0" smtClean="0"/>
              <a:t>Use it if you’re building a full SPA site.</a:t>
            </a:r>
          </a:p>
          <a:p>
            <a:endParaRPr lang="nb-NO" dirty="0"/>
          </a:p>
          <a:p>
            <a:r>
              <a:rPr lang="nb-NO" dirty="0" smtClean="0"/>
              <a:t>Other, great libraries for two-way binding and async promises.</a:t>
            </a:r>
          </a:p>
          <a:p>
            <a:endParaRPr lang="nb-NO" dirty="0"/>
          </a:p>
          <a:p>
            <a:r>
              <a:rPr lang="nb-NO" dirty="0" smtClean="0"/>
              <a:t>Taking dependency on Angular for just a fraction of its features is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More code please!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CheatSheet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angularjs-cheatSheet.ts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nb-NO" dirty="0" smtClean="0"/>
              <a:t>(plain java script)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LibraryApp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Simple web application for a library</a:t>
            </a:r>
          </a:p>
          <a:p>
            <a:endParaRPr lang="nb-NO" dirty="0"/>
          </a:p>
          <a:p>
            <a:r>
              <a:rPr lang="nb-NO" dirty="0" smtClean="0"/>
              <a:t>Basic functions:</a:t>
            </a:r>
          </a:p>
          <a:p>
            <a:pPr lvl="1"/>
            <a:r>
              <a:rPr lang="nb-NO" dirty="0" smtClean="0"/>
              <a:t>Search for books</a:t>
            </a:r>
          </a:p>
          <a:p>
            <a:pPr lvl="1"/>
            <a:r>
              <a:rPr lang="nb-NO" dirty="0" smtClean="0"/>
              <a:t>Rent a book</a:t>
            </a:r>
          </a:p>
          <a:p>
            <a:pPr lvl="1"/>
            <a:r>
              <a:rPr lang="nb-NO" dirty="0" smtClean="0"/>
              <a:t>Deposit a book</a:t>
            </a:r>
          </a:p>
          <a:p>
            <a:pPr lvl="1"/>
            <a:r>
              <a:rPr lang="nb-NO" dirty="0" smtClean="0"/>
              <a:t>See status for a rented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Your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C#</a:t>
            </a:r>
            <a:r>
              <a:rPr lang="nb-NO" dirty="0" smtClean="0"/>
              <a:t> 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nodejs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3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Out of the box for all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AngularJS is wired with: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Routing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directive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service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Views</a:t>
            </a:r>
            <a:r>
              <a:rPr lang="nb-NO" dirty="0" smtClean="0"/>
              <a:t> with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search for books </a:t>
            </a:r>
            <a:r>
              <a:rPr lang="nb-NO" dirty="0" smtClean="0"/>
              <a:t>feature is implemented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2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Don’t worry about it!</a:t>
            </a:r>
          </a:p>
          <a:p>
            <a:endParaRPr lang="nb-NO" dirty="0"/>
          </a:p>
          <a:p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openmockapi.azurewebsites.net</a:t>
            </a:r>
            <a:r>
              <a:rPr lang="nb-N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Optional: gulp &amp;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b="1" dirty="0" smtClean="0"/>
              <a:t>automation framework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is present for all solutions</a:t>
            </a:r>
          </a:p>
          <a:p>
            <a:endParaRPr lang="nb-NO" dirty="0" smtClean="0"/>
          </a:p>
          <a:p>
            <a:r>
              <a:rPr lang="nb-NO" dirty="0" smtClean="0"/>
              <a:t>The default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command will rebuild all .ts files</a:t>
            </a: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gulp watch </a:t>
            </a:r>
            <a:r>
              <a:rPr lang="nb-NO" dirty="0" smtClean="0"/>
              <a:t>command will watch for, and build on changes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Readme.txt 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Explore the gulpfile.js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it give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 </a:t>
            </a:r>
            <a:r>
              <a:rPr lang="nb-NO" dirty="0" smtClean="0"/>
              <a:t>safety at compile time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Modules, classes (with constructors and public/private members), enums, interfaces, generics, and lambdas</a:t>
            </a:r>
          </a:p>
          <a:p>
            <a:endParaRPr lang="nb-NO" dirty="0" smtClean="0"/>
          </a:p>
          <a:p>
            <a:r>
              <a:rPr lang="nb-NO" dirty="0" smtClean="0"/>
              <a:t>Auto completion (IntelliSense) in your favourite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Show me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quick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Show me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clone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github.com/eaardal/booster-typescript-angularjs</a:t>
            </a:r>
          </a:p>
          <a:p>
            <a:endParaRPr lang="nb-NO" dirty="0" smtClean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CSharp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Node</a:t>
            </a:r>
            <a:r>
              <a:rPr lang="nb-NO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 I need to run 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Compiles from any command line on any OS</a:t>
            </a:r>
          </a:p>
          <a:p>
            <a:endParaRPr lang="nb-NO" dirty="0" smtClean="0"/>
          </a:p>
          <a:p>
            <a:r>
              <a:rPr lang="nb-NO" dirty="0" smtClean="0"/>
              <a:t>Not required, but strongly recommended: node/npm</a:t>
            </a:r>
          </a:p>
          <a:p>
            <a:endParaRPr lang="nb-NO" dirty="0" smtClean="0"/>
          </a:p>
          <a:p>
            <a:r>
              <a:rPr lang="nb-NO" dirty="0" smtClean="0"/>
              <a:t>Bext experience in:</a:t>
            </a:r>
          </a:p>
          <a:p>
            <a:pPr lvl="1"/>
            <a:r>
              <a:rPr lang="nb-NO" dirty="0" smtClean="0"/>
              <a:t>Visual Studio</a:t>
            </a:r>
          </a:p>
          <a:p>
            <a:pPr lvl="1"/>
            <a:r>
              <a:rPr lang="nb-NO" dirty="0" smtClean="0"/>
              <a:t>IntelliJ / WebStorm</a:t>
            </a:r>
          </a:p>
          <a:p>
            <a:pPr lvl="1"/>
            <a:r>
              <a:rPr lang="nb-NO" dirty="0" smtClean="0"/>
              <a:t>Eclipse</a:t>
            </a:r>
          </a:p>
          <a:p>
            <a:pPr lvl="1"/>
            <a:r>
              <a:rPr lang="nb-NO" dirty="0" smtClean="0"/>
              <a:t>SublimeText 2/3</a:t>
            </a:r>
          </a:p>
          <a:p>
            <a:pPr lvl="1"/>
            <a:r>
              <a:rPr lang="nb-NO" dirty="0" smtClean="0"/>
              <a:t>Emacs</a:t>
            </a:r>
          </a:p>
          <a:p>
            <a:pPr lvl="1"/>
            <a:r>
              <a:rPr lang="nb-NO" dirty="0" smtClean="0"/>
              <a:t>Vim</a:t>
            </a:r>
          </a:p>
          <a:p>
            <a:pPr lvl="1"/>
            <a:r>
              <a:rPr lang="nb-NO" dirty="0" smtClean="0"/>
              <a:t>... But any text editor + command line works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Easiest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accent2"/>
                </a:solidFill>
              </a:rPr>
              <a:t>npm install –g typescript</a:t>
            </a:r>
          </a:p>
          <a:p>
            <a:endParaRPr lang="nb-NO" dirty="0"/>
          </a:p>
          <a:p>
            <a:r>
              <a:rPr lang="nb-NO" dirty="0" smtClean="0"/>
              <a:t>Ensure </a:t>
            </a:r>
            <a:r>
              <a:rPr lang="nb-NO" dirty="0" smtClean="0">
                <a:solidFill>
                  <a:schemeClr val="accent2"/>
                </a:solidFill>
              </a:rPr>
              <a:t>tsc.exe</a:t>
            </a:r>
            <a:r>
              <a:rPr lang="nb-NO" dirty="0" smtClean="0"/>
              <a:t> is on your PATH by: </a:t>
            </a:r>
            <a:r>
              <a:rPr lang="nb-NO" dirty="0" smtClean="0">
                <a:solidFill>
                  <a:schemeClr val="accent2"/>
                </a:solidFill>
              </a:rPr>
              <a:t>tsc --version </a:t>
            </a:r>
            <a:r>
              <a:rPr lang="nb-NO" dirty="0" smtClean="0"/>
              <a:t>in command line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Use automation tool </a:t>
            </a:r>
            <a:r>
              <a:rPr lang="nb-NO" dirty="0" smtClean="0">
                <a:solidFill>
                  <a:schemeClr val="accent2"/>
                </a:solidFill>
              </a:rPr>
              <a:t>grunt</a:t>
            </a:r>
            <a:r>
              <a:rPr lang="nb-NO" dirty="0" smtClean="0"/>
              <a:t> or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to automatically build </a:t>
            </a:r>
            <a:r>
              <a:rPr lang="nb-NO" dirty="0" smtClean="0">
                <a:solidFill>
                  <a:schemeClr val="accent2"/>
                </a:solidFill>
              </a:rPr>
              <a:t>.ts </a:t>
            </a:r>
            <a:r>
              <a:rPr lang="nb-NO" dirty="0" smtClean="0"/>
              <a:t>to </a:t>
            </a:r>
            <a:r>
              <a:rPr lang="nb-NO" dirty="0" smtClean="0">
                <a:solidFill>
                  <a:schemeClr val="accent2"/>
                </a:solidFill>
              </a:rPr>
              <a:t>.js </a:t>
            </a:r>
            <a:r>
              <a:rPr lang="nb-NO" dirty="0" smtClean="0"/>
              <a:t>on file changes.</a:t>
            </a:r>
          </a:p>
          <a:p>
            <a:endParaRPr lang="nb-NO" dirty="0" smtClean="0"/>
          </a:p>
          <a:p>
            <a:r>
              <a:rPr lang="nb-NO" dirty="0" smtClean="0"/>
              <a:t>SublimeText</a:t>
            </a:r>
            <a:endParaRPr lang="nb-NO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570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r>
              <a:rPr lang="nb-NO" dirty="0" smtClean="0"/>
              <a:t>Automatically build</a:t>
            </a:r>
            <a:r>
              <a:rPr lang="nb-NO" dirty="0" smtClean="0">
                <a:solidFill>
                  <a:schemeClr val="accent2"/>
                </a:solidFill>
              </a:rPr>
              <a:t> .ts </a:t>
            </a:r>
            <a:r>
              <a:rPr lang="nb-NO" dirty="0" smtClean="0"/>
              <a:t>to</a:t>
            </a:r>
            <a:r>
              <a:rPr lang="nb-NO" dirty="0" smtClean="0">
                <a:solidFill>
                  <a:schemeClr val="accent2"/>
                </a:solidFill>
              </a:rPr>
              <a:t> .js </a:t>
            </a:r>
            <a:r>
              <a:rPr lang="nb-NO" dirty="0" smtClean="0"/>
              <a:t>when saving a file</a:t>
            </a:r>
          </a:p>
          <a:p>
            <a:endParaRPr lang="nb-NO" dirty="0"/>
          </a:p>
          <a:p>
            <a:r>
              <a:rPr lang="nb-NO" dirty="0" smtClean="0"/>
              <a:t>If using </a:t>
            </a:r>
            <a:r>
              <a:rPr lang="nb-NO" dirty="0" smtClean="0">
                <a:solidFill>
                  <a:schemeClr val="accent2"/>
                </a:solidFill>
              </a:rPr>
              <a:t>grunt</a:t>
            </a:r>
            <a:r>
              <a:rPr lang="nb-NO" dirty="0" smtClean="0"/>
              <a:t> or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, ignore the next slides...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13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r>
              <a:rPr lang="nb-NO" dirty="0" smtClean="0"/>
              <a:t>TypeScript ships with VS 2013 Update 2 and later</a:t>
            </a:r>
          </a:p>
          <a:p>
            <a:r>
              <a:rPr lang="nb-NO" dirty="0" smtClean="0"/>
              <a:t>But you may need to download 1.4 separately (ships with Update 4)</a:t>
            </a:r>
          </a:p>
          <a:p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TypeScript 1.0 ships with VS 2013 Update 2</a:t>
            </a:r>
          </a:p>
          <a:p>
            <a:r>
              <a:rPr lang="nb-NO" dirty="0" smtClean="0"/>
              <a:t>TypeScript 1.4 is the latest</a:t>
            </a:r>
          </a:p>
          <a:p>
            <a:r>
              <a:rPr lang="nb-NO" dirty="0" smtClean="0"/>
              <a:t>Some work might be required to make VS use correct version</a:t>
            </a:r>
          </a:p>
          <a:p>
            <a:r>
              <a:rPr lang="nb-NO" dirty="0" smtClean="0"/>
              <a:t>Ensure correct version by cmd: </a:t>
            </a:r>
            <a:r>
              <a:rPr lang="nb-NO" dirty="0" smtClean="0">
                <a:solidFill>
                  <a:schemeClr val="accent2"/>
                </a:solidFill>
              </a:rPr>
              <a:t>tsc --version</a:t>
            </a:r>
          </a:p>
          <a:p>
            <a:pPr lvl="1"/>
            <a:r>
              <a:rPr lang="nb-NO" dirty="0" smtClean="0"/>
              <a:t>Download latest TS from </a:t>
            </a:r>
            <a:r>
              <a:rPr lang="nb-NO" dirty="0" smtClean="0">
                <a:hlinkClick r:id="rId2"/>
              </a:rPr>
              <a:t>http://typescriptlang.org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Ensure tsc is on your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Tool </a:t>
            </a:r>
            <a:r>
              <a:rPr lang="nb-NO" dirty="0" smtClean="0"/>
              <a:t>support: </a:t>
            </a:r>
            <a:r>
              <a:rPr lang="nb-NO" dirty="0" smtClean="0"/>
              <a:t>IntelliJ /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00983"/>
            <a:ext cx="8946541" cy="4195481"/>
          </a:xfrm>
        </p:spPr>
        <p:txBody>
          <a:bodyPr/>
          <a:lstStyle/>
          <a:p>
            <a:r>
              <a:rPr lang="nb-NO" dirty="0" smtClean="0"/>
              <a:t>In IntelliJ: File -&gt; Settings -&gt; [IDE Settings] Plugins -&gt; Browse Repositories -&gt; Search «file watchers». Install File Watchers plugin.</a:t>
            </a:r>
          </a:p>
          <a:p>
            <a:endParaRPr lang="nb-NO" dirty="0" smtClean="0"/>
          </a:p>
          <a:p>
            <a:r>
              <a:rPr lang="nb-NO" dirty="0" smtClean="0"/>
              <a:t>Auto detection: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If no auto detect pops up, see next slide...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2940894"/>
            <a:ext cx="4089184" cy="3694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31" y="3498518"/>
            <a:ext cx="5593436" cy="2763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145427" y="3498518"/>
            <a:ext cx="1589903" cy="10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474</TotalTime>
  <Words>698</Words>
  <Application>Microsoft Office PowerPoint</Application>
  <PresentationFormat>Custom</PresentationFormat>
  <Paragraphs>160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TypeScript</vt:lpstr>
      <vt:lpstr>What is it?</vt:lpstr>
      <vt:lpstr>What does it give me? </vt:lpstr>
      <vt:lpstr>What do I need to run it? </vt:lpstr>
      <vt:lpstr>Installation: Easiest solution</vt:lpstr>
      <vt:lpstr>Tool support</vt:lpstr>
      <vt:lpstr>Tool support: Visual Studio</vt:lpstr>
      <vt:lpstr>Tool support: Visual Studio</vt:lpstr>
      <vt:lpstr>Tool support: IntelliJ / WebStorm</vt:lpstr>
      <vt:lpstr>Tool support: IntelliJ / WebStorm</vt:lpstr>
      <vt:lpstr>Tool support: SublimeText 3</vt:lpstr>
      <vt:lpstr>Installation: node/npm and cmd</vt:lpstr>
      <vt:lpstr>Command line demo</vt:lpstr>
      <vt:lpstr>Language features</vt:lpstr>
      <vt:lpstr>Resources</vt:lpstr>
      <vt:lpstr>Yay, code!</vt:lpstr>
      <vt:lpstr>Definition files</vt:lpstr>
      <vt:lpstr>Definition files</vt:lpstr>
      <vt:lpstr>AngularJS</vt:lpstr>
      <vt:lpstr>What is it?</vt:lpstr>
      <vt:lpstr>Why should I care?</vt:lpstr>
      <vt:lpstr>When should I use it?</vt:lpstr>
      <vt:lpstr>More code please!</vt:lpstr>
      <vt:lpstr>LibraryApp</vt:lpstr>
      <vt:lpstr>The domain</vt:lpstr>
      <vt:lpstr>Your options</vt:lpstr>
      <vt:lpstr>Out of the box for all solutions</vt:lpstr>
      <vt:lpstr>The backend</vt:lpstr>
      <vt:lpstr>Optional: gulp &amp; node</vt:lpstr>
      <vt:lpstr>Show me the code</vt:lpstr>
      <vt:lpstr>Show me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eirik årdal</dc:creator>
  <cp:lastModifiedBy>Eirik Årdal</cp:lastModifiedBy>
  <cp:revision>38</cp:revision>
  <dcterms:created xsi:type="dcterms:W3CDTF">2015-01-26T18:04:08Z</dcterms:created>
  <dcterms:modified xsi:type="dcterms:W3CDTF">2015-02-19T14:58:10Z</dcterms:modified>
</cp:coreProperties>
</file>