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79" r:id="rId10"/>
    <p:sldId id="278" r:id="rId11"/>
    <p:sldId id="28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6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var age = 18; // Type inference. TypeScript gives it the type number</a:t>
            </a:r>
          </a:p>
          <a:p>
            <a:r>
              <a:rPr lang="nb-NO" dirty="0" smtClean="0"/>
              <a:t>var age: number = 18; // Exact same thing, but we declare this to be of the number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Var func = function(n1: number, n2: number){</a:t>
            </a:r>
          </a:p>
          <a:p>
            <a:pPr lvl="1"/>
            <a:r>
              <a:rPr lang="nb-NO" dirty="0" smtClean="0"/>
              <a:t>Return n1 + n2;</a:t>
            </a:r>
            <a:endParaRPr lang="nb-NO" dirty="0"/>
          </a:p>
          <a:p>
            <a:r>
              <a:rPr lang="nb-NO" dirty="0" smtClean="0"/>
              <a:t>}</a:t>
            </a:r>
          </a:p>
          <a:p>
            <a:endParaRPr lang="nb-NO" dirty="0"/>
          </a:p>
          <a:p>
            <a:r>
              <a:rPr lang="nb-NO" dirty="0" smtClean="0"/>
              <a:t>Func: (n: number, n: number) =&gt; void = function(n1, n2){</a:t>
            </a:r>
          </a:p>
          <a:p>
            <a:endParaRPr lang="nb-NO" dirty="0"/>
          </a:p>
          <a:p>
            <a:r>
              <a:rPr lang="nb-NO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Modules: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Is an encapsulated scope with functions</a:t>
            </a:r>
          </a:p>
          <a:p>
            <a:endParaRPr lang="nb-NO" dirty="0" smtClean="0"/>
          </a:p>
          <a:p>
            <a:r>
              <a:rPr lang="nb-NO" dirty="0" smtClean="0"/>
              <a:t>Not instantiated/«new’ed up»</a:t>
            </a:r>
          </a:p>
          <a:p>
            <a:endParaRPr lang="nb-NO" dirty="0" smtClean="0"/>
          </a:p>
          <a:p>
            <a:r>
              <a:rPr lang="nb-NO" dirty="0" smtClean="0"/>
              <a:t>You call the functions directly on the module.</a:t>
            </a:r>
          </a:p>
          <a:p>
            <a:endParaRPr lang="nb-NO" dirty="0" smtClean="0"/>
          </a:p>
          <a:p>
            <a:r>
              <a:rPr lang="nb-NO" dirty="0" smtClean="0"/>
              <a:t>Equivalent to a </a:t>
            </a:r>
            <a:r>
              <a:rPr lang="nb-NO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</a:t>
            </a:r>
            <a:r>
              <a:rPr lang="nb-NO" dirty="0" smtClean="0"/>
              <a:t>in F#</a:t>
            </a:r>
          </a:p>
          <a:p>
            <a:endParaRPr lang="nb-NO" dirty="0" smtClean="0"/>
          </a:p>
          <a:p>
            <a:r>
              <a:rPr lang="nb-NO" dirty="0" smtClean="0"/>
              <a:t>Kind off like a static class in C#</a:t>
            </a:r>
          </a:p>
        </p:txBody>
      </p:sp>
    </p:spTree>
    <p:extLst>
      <p:ext uri="{BB962C8B-B14F-4D97-AF65-F5344CB8AC3E}">
        <p14:creationId xmlns:p14="http://schemas.microsoft.com/office/powerpoint/2010/main" val="9739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Modules: show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Classes: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Equivalent to a class in C# or Java</a:t>
            </a:r>
          </a:p>
          <a:p>
            <a:endParaRPr lang="en-US" dirty="0" smtClean="0"/>
          </a:p>
          <a:p>
            <a:r>
              <a:rPr lang="en-US" dirty="0" smtClean="0"/>
              <a:t>Create instances</a:t>
            </a:r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/>
              <a:t>functions on </a:t>
            </a:r>
            <a:r>
              <a:rPr lang="en-US" dirty="0" smtClean="0"/>
              <a:t>an instance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have private and public members</a:t>
            </a:r>
            <a:r>
              <a:rPr lang="en-US" dirty="0" smtClean="0"/>
              <a:t>.</a:t>
            </a:r>
          </a:p>
          <a:p>
            <a:endParaRPr lang="nb-NO" dirty="0"/>
          </a:p>
          <a:p>
            <a:r>
              <a:rPr lang="nb-NO" dirty="0" smtClean="0"/>
              <a:t>Supports ES6 </a:t>
            </a:r>
            <a:r>
              <a:rPr lang="nb-NO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endParaRPr lang="en-US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Classes: show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Enums: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Enums: </a:t>
            </a:r>
            <a:r>
              <a:rPr lang="nb-NO" dirty="0" smtClean="0"/>
              <a:t>show me</a:t>
            </a:r>
            <a:r>
              <a:rPr lang="nb-NO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Interfaces: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Interfaces: </a:t>
            </a:r>
            <a:r>
              <a:rPr lang="nb-NO" dirty="0" smtClean="0"/>
              <a:t>show me</a:t>
            </a:r>
            <a:r>
              <a:rPr lang="nb-NO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Typed superset of JavaScript</a:t>
            </a:r>
          </a:p>
          <a:p>
            <a:endParaRPr lang="nb-NO" dirty="0" smtClean="0"/>
          </a:p>
          <a:p>
            <a:r>
              <a:rPr lang="nb-NO" dirty="0" smtClean="0"/>
              <a:t>Is built on, and compiles to, JavaScript</a:t>
            </a:r>
          </a:p>
          <a:p>
            <a:endParaRPr lang="nb-NO" dirty="0"/>
          </a:p>
          <a:p>
            <a:r>
              <a:rPr lang="nb-NO" dirty="0" smtClean="0"/>
              <a:t>Supports any </a:t>
            </a:r>
            <a:r>
              <a:rPr lang="nb-NO" dirty="0" smtClean="0"/>
              <a:t>ES3 to ES6-compatible </a:t>
            </a:r>
            <a:r>
              <a:rPr lang="nb-NO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8067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Generics: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Generics: show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Lambdas: teach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Lambdas: </a:t>
            </a:r>
            <a:r>
              <a:rPr lang="nb-NO" dirty="0" smtClean="0"/>
              <a:t>show me</a:t>
            </a:r>
            <a:r>
              <a:rPr lang="nb-NO" dirty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LibraryApp: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5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LibraryApp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Simple web application for a library</a:t>
            </a:r>
          </a:p>
          <a:p>
            <a:endParaRPr lang="nb-NO" dirty="0"/>
          </a:p>
          <a:p>
            <a:r>
              <a:rPr lang="nb-NO" dirty="0" smtClean="0"/>
              <a:t>Basic functions:</a:t>
            </a:r>
          </a:p>
          <a:p>
            <a:pPr lvl="1"/>
            <a:r>
              <a:rPr lang="nb-NO" dirty="0" smtClean="0"/>
              <a:t>Search for books</a:t>
            </a:r>
          </a:p>
          <a:p>
            <a:pPr lvl="1"/>
            <a:r>
              <a:rPr lang="nb-NO" dirty="0" smtClean="0"/>
              <a:t>Rent a book</a:t>
            </a:r>
          </a:p>
          <a:p>
            <a:pPr lvl="1"/>
            <a:r>
              <a:rPr lang="nb-NO" dirty="0" smtClean="0"/>
              <a:t>Deposit a book</a:t>
            </a:r>
          </a:p>
          <a:p>
            <a:pPr lvl="1"/>
            <a:r>
              <a:rPr lang="nb-NO" dirty="0" smtClean="0"/>
              <a:t>See status for a rented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Your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C#</a:t>
            </a:r>
            <a:r>
              <a:rPr lang="nb-NO" dirty="0" smtClean="0"/>
              <a:t> solution</a:t>
            </a:r>
          </a:p>
          <a:p>
            <a:endParaRPr lang="nb-NO" dirty="0"/>
          </a:p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Java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smtClean="0"/>
              <a:t>solution</a:t>
            </a:r>
          </a:p>
          <a:p>
            <a:endParaRPr lang="nb-NO" dirty="0"/>
          </a:p>
          <a:p>
            <a:r>
              <a:rPr lang="nb-NO" dirty="0" smtClean="0"/>
              <a:t>Work with the </a:t>
            </a:r>
            <a:r>
              <a:rPr lang="nb-NO" b="1" dirty="0" smtClean="0">
                <a:solidFill>
                  <a:schemeClr val="accent2"/>
                </a:solidFill>
              </a:rPr>
              <a:t>nodejs</a:t>
            </a:r>
            <a:r>
              <a:rPr lang="nb-NO" dirty="0" smtClean="0">
                <a:solidFill>
                  <a:schemeClr val="accent2"/>
                </a:solidFill>
              </a:rPr>
              <a:t> </a:t>
            </a:r>
            <a:r>
              <a:rPr lang="nb-NO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34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Out of the box for all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AngularJS is wired with:</a:t>
            </a:r>
          </a:p>
          <a:p>
            <a:pPr lvl="1"/>
            <a:r>
              <a:rPr lang="nb-NO" dirty="0" smtClean="0">
                <a:solidFill>
                  <a:schemeClr val="accent2"/>
                </a:solidFill>
              </a:rPr>
              <a:t>Routing</a:t>
            </a:r>
          </a:p>
          <a:p>
            <a:pPr lvl="1"/>
            <a:r>
              <a:rPr lang="nb-NO" dirty="0" smtClean="0"/>
              <a:t>A </a:t>
            </a:r>
            <a:r>
              <a:rPr lang="nb-NO" dirty="0" smtClean="0">
                <a:solidFill>
                  <a:schemeClr val="accent2"/>
                </a:solidFill>
              </a:rPr>
              <a:t>directive</a:t>
            </a:r>
          </a:p>
          <a:p>
            <a:pPr lvl="1"/>
            <a:r>
              <a:rPr lang="nb-NO" dirty="0" smtClean="0"/>
              <a:t>A </a:t>
            </a:r>
            <a:r>
              <a:rPr lang="nb-NO" dirty="0" smtClean="0">
                <a:solidFill>
                  <a:schemeClr val="accent2"/>
                </a:solidFill>
              </a:rPr>
              <a:t>service</a:t>
            </a:r>
          </a:p>
          <a:p>
            <a:pPr lvl="1"/>
            <a:r>
              <a:rPr lang="nb-NO" dirty="0" smtClean="0">
                <a:solidFill>
                  <a:schemeClr val="accent2"/>
                </a:solidFill>
              </a:rPr>
              <a:t>Views</a:t>
            </a:r>
            <a:r>
              <a:rPr lang="nb-NO" dirty="0" smtClean="0"/>
              <a:t> with </a:t>
            </a:r>
            <a:r>
              <a:rPr lang="nb-NO" dirty="0" smtClean="0">
                <a:solidFill>
                  <a:schemeClr val="accent2"/>
                </a:solidFill>
              </a:rPr>
              <a:t>controllers</a:t>
            </a:r>
          </a:p>
          <a:p>
            <a:pPr lvl="1"/>
            <a:endParaRPr lang="nb-NO" dirty="0" smtClean="0">
              <a:solidFill>
                <a:schemeClr val="accent2"/>
              </a:solidFill>
            </a:endParaRPr>
          </a:p>
          <a:p>
            <a:r>
              <a:rPr lang="nb-NO" dirty="0" smtClean="0"/>
              <a:t>The </a:t>
            </a:r>
            <a:r>
              <a:rPr lang="nb-NO" dirty="0" smtClean="0">
                <a:solidFill>
                  <a:schemeClr val="accent2"/>
                </a:solidFill>
              </a:rPr>
              <a:t>search for books </a:t>
            </a:r>
            <a:r>
              <a:rPr lang="nb-NO" dirty="0" smtClean="0"/>
              <a:t>feature is implemented for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9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does it give me?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Type safety</a:t>
            </a:r>
          </a:p>
          <a:p>
            <a:endParaRPr lang="nb-NO" dirty="0" smtClean="0"/>
          </a:p>
          <a:p>
            <a:r>
              <a:rPr lang="nb-NO" dirty="0" smtClean="0"/>
              <a:t>Modules, classes (with constructors and public/private members), enums, interfaces, generics, and lambdas</a:t>
            </a:r>
          </a:p>
          <a:p>
            <a:endParaRPr lang="nb-NO" dirty="0" smtClean="0"/>
          </a:p>
          <a:p>
            <a:r>
              <a:rPr lang="nb-NO" dirty="0" smtClean="0"/>
              <a:t>Auto completion (IntelliSense) in your favourite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Don’t worry about it!</a:t>
            </a:r>
          </a:p>
          <a:p>
            <a:endParaRPr lang="nb-NO" dirty="0"/>
          </a:p>
          <a:p>
            <a:r>
              <a:rPr lang="nb-NO" dirty="0" smtClean="0"/>
              <a:t>http</a:t>
            </a:r>
            <a:r>
              <a:rPr lang="nb-NO" dirty="0"/>
              <a:t>://</a:t>
            </a:r>
            <a:r>
              <a:rPr lang="nb-NO" dirty="0" smtClean="0"/>
              <a:t>openmockapi.azurewebsites.net/library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34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Optional: gulp &amp;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</a:t>
            </a:r>
            <a:r>
              <a:rPr lang="nb-NO" b="1" dirty="0" smtClean="0"/>
              <a:t>automation framework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 is present for all solutions</a:t>
            </a:r>
          </a:p>
          <a:p>
            <a:endParaRPr lang="nb-NO" dirty="0" smtClean="0"/>
          </a:p>
          <a:p>
            <a:r>
              <a:rPr lang="nb-NO" dirty="0" smtClean="0"/>
              <a:t>The default </a:t>
            </a:r>
            <a:r>
              <a:rPr lang="nb-NO" dirty="0" smtClean="0">
                <a:solidFill>
                  <a:schemeClr val="accent2"/>
                </a:solidFill>
              </a:rPr>
              <a:t>gulp</a:t>
            </a:r>
            <a:r>
              <a:rPr lang="nb-NO" dirty="0" smtClean="0"/>
              <a:t> command will rebuild all .ts files</a:t>
            </a:r>
          </a:p>
          <a:p>
            <a:r>
              <a:rPr lang="nb-NO" dirty="0" smtClean="0"/>
              <a:t>The </a:t>
            </a:r>
            <a:r>
              <a:rPr lang="nb-NO" dirty="0" smtClean="0">
                <a:solidFill>
                  <a:schemeClr val="accent2"/>
                </a:solidFill>
              </a:rPr>
              <a:t>gulp watch </a:t>
            </a:r>
            <a:r>
              <a:rPr lang="nb-NO" dirty="0" smtClean="0"/>
              <a:t>command will watch for, and build on changes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Readme.txt </a:t>
            </a:r>
            <a:endParaRPr lang="nb-NO" dirty="0"/>
          </a:p>
          <a:p>
            <a:endParaRPr lang="nb-NO" dirty="0"/>
          </a:p>
          <a:p>
            <a:r>
              <a:rPr lang="nb-NO" dirty="0" smtClean="0"/>
              <a:t>Explore the gulpfile.js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89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Show me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github.com/eaardal/booster-typescript-angularjs</a:t>
            </a:r>
          </a:p>
          <a:p>
            <a:endParaRPr lang="nb-NO" dirty="0" smtClean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CSharp</a:t>
            </a:r>
            <a:r>
              <a:rPr lang="nb-NO" dirty="0" smtClean="0"/>
              <a:t>\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Java</a:t>
            </a:r>
            <a:r>
              <a:rPr lang="nb-NO" dirty="0" smtClean="0"/>
              <a:t>\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 smtClean="0"/>
              <a:t>	...\LibraryApp\</a:t>
            </a:r>
            <a:r>
              <a:rPr lang="nb-NO" b="1" dirty="0" smtClean="0">
                <a:solidFill>
                  <a:schemeClr val="accent2"/>
                </a:solidFill>
              </a:rPr>
              <a:t>Node</a:t>
            </a:r>
            <a:r>
              <a:rPr lang="nb-NO" dirty="0" smtClean="0"/>
              <a:t>\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4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 I need to run it?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97875"/>
            <a:ext cx="8946541" cy="4539314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Compiles from any command line on any OS</a:t>
            </a:r>
          </a:p>
          <a:p>
            <a:endParaRPr lang="nb-NO" dirty="0" smtClean="0"/>
          </a:p>
          <a:p>
            <a:r>
              <a:rPr lang="nb-NO" dirty="0" smtClean="0"/>
              <a:t>Node/npm</a:t>
            </a:r>
          </a:p>
          <a:p>
            <a:endParaRPr lang="nb-NO" dirty="0" smtClean="0"/>
          </a:p>
          <a:p>
            <a:r>
              <a:rPr lang="nb-NO" dirty="0" smtClean="0"/>
              <a:t>Bext experience in:</a:t>
            </a:r>
          </a:p>
          <a:p>
            <a:pPr lvl="1"/>
            <a:r>
              <a:rPr lang="nb-NO" dirty="0" smtClean="0"/>
              <a:t>Visual Studio</a:t>
            </a:r>
          </a:p>
          <a:p>
            <a:pPr lvl="1"/>
            <a:r>
              <a:rPr lang="nb-NO" dirty="0" smtClean="0"/>
              <a:t>IntelliJ / WebStorm</a:t>
            </a:r>
          </a:p>
          <a:p>
            <a:pPr lvl="1"/>
            <a:r>
              <a:rPr lang="nb-NO" dirty="0" smtClean="0"/>
              <a:t>Eclipse</a:t>
            </a:r>
          </a:p>
          <a:p>
            <a:pPr lvl="1"/>
            <a:r>
              <a:rPr lang="nb-NO" dirty="0" smtClean="0"/>
              <a:t>SublimeText 2/3</a:t>
            </a:r>
          </a:p>
          <a:p>
            <a:pPr lvl="1"/>
            <a:r>
              <a:rPr lang="nb-NO" dirty="0" smtClean="0"/>
              <a:t>Emacs</a:t>
            </a:r>
          </a:p>
          <a:p>
            <a:pPr lvl="1"/>
            <a:r>
              <a:rPr lang="nb-NO" dirty="0" smtClean="0"/>
              <a:t>Vim</a:t>
            </a:r>
          </a:p>
          <a:p>
            <a:pPr lvl="1"/>
            <a:r>
              <a:rPr lang="nb-NO" dirty="0" smtClean="0"/>
              <a:t>... But any text editor + command line works</a:t>
            </a:r>
          </a:p>
          <a:p>
            <a:pPr lvl="1"/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You probably have it! (VS 2013 Update 2 and later)</a:t>
            </a:r>
          </a:p>
          <a:p>
            <a:endParaRPr lang="nb-N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90" y="2741163"/>
            <a:ext cx="5655733" cy="3606090"/>
          </a:xfrm>
          <a:prstGeom prst="rect">
            <a:avLst/>
          </a:prstGeom>
          <a:noFill/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1771135" y="2932670"/>
            <a:ext cx="1466335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686" y="3328087"/>
            <a:ext cx="1124465" cy="284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44313" y="5523470"/>
            <a:ext cx="2088292" cy="37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IntelliJ / WebStorm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SublimeText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Installation: node/npm and cmd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basics: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69394"/>
            <a:ext cx="8946541" cy="4195481"/>
          </a:xfrm>
        </p:spPr>
        <p:txBody>
          <a:bodyPr/>
          <a:lstStyle/>
          <a:p>
            <a:r>
              <a:rPr lang="nb-NO" dirty="0" smtClean="0"/>
              <a:t>Any // Base type for all types</a:t>
            </a:r>
          </a:p>
          <a:p>
            <a:pPr lvl="1"/>
            <a:r>
              <a:rPr lang="nb-NO" dirty="0" smtClean="0"/>
              <a:t>Var something; // Infered to any</a:t>
            </a:r>
          </a:p>
          <a:p>
            <a:r>
              <a:rPr lang="nb-NO" dirty="0" smtClean="0"/>
              <a:t>String</a:t>
            </a:r>
          </a:p>
          <a:p>
            <a:pPr lvl="1"/>
            <a:r>
              <a:rPr lang="nb-NO" dirty="0" smtClean="0"/>
              <a:t>Var name: string</a:t>
            </a:r>
          </a:p>
          <a:p>
            <a:pPr lvl="1"/>
            <a:endParaRPr lang="nb-NO" dirty="0" smtClean="0"/>
          </a:p>
          <a:p>
            <a:endParaRPr lang="nb-NO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298</TotalTime>
  <Words>487</Words>
  <Application>Microsoft Office PowerPoint</Application>
  <PresentationFormat>Widescreen</PresentationFormat>
  <Paragraphs>124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Consolas</vt:lpstr>
      <vt:lpstr>Wingdings 3</vt:lpstr>
      <vt:lpstr>Ion</vt:lpstr>
      <vt:lpstr>TypeScript</vt:lpstr>
      <vt:lpstr>What is it?</vt:lpstr>
      <vt:lpstr>What does it give me? </vt:lpstr>
      <vt:lpstr>What do I need to run it? </vt:lpstr>
      <vt:lpstr>Installation: Visual Studio</vt:lpstr>
      <vt:lpstr>Installation: IntelliJ / WebStorm</vt:lpstr>
      <vt:lpstr>Installation: SublimeText 3</vt:lpstr>
      <vt:lpstr>Installation: node/npm and cmd</vt:lpstr>
      <vt:lpstr>The basics: Types</vt:lpstr>
      <vt:lpstr>The basics</vt:lpstr>
      <vt:lpstr>The basics</vt:lpstr>
      <vt:lpstr>Modules: teach me!</vt:lpstr>
      <vt:lpstr>Modules: show me!</vt:lpstr>
      <vt:lpstr>Classes: teach me!</vt:lpstr>
      <vt:lpstr>Classes: show me!</vt:lpstr>
      <vt:lpstr>Enums: teach me!</vt:lpstr>
      <vt:lpstr>Enums: show me!</vt:lpstr>
      <vt:lpstr>Interfaces: teach me!</vt:lpstr>
      <vt:lpstr>Interfaces: show me!</vt:lpstr>
      <vt:lpstr>Generics: teach me!</vt:lpstr>
      <vt:lpstr>Generics: show me!</vt:lpstr>
      <vt:lpstr>Lambdas: teach me!</vt:lpstr>
      <vt:lpstr>Lambdas: show me!</vt:lpstr>
      <vt:lpstr>PowerPoint Presentation</vt:lpstr>
      <vt:lpstr>LibraryApp: </vt:lpstr>
      <vt:lpstr>LibraryApp</vt:lpstr>
      <vt:lpstr>The domain</vt:lpstr>
      <vt:lpstr>Your options</vt:lpstr>
      <vt:lpstr>Out of the box for all solutions</vt:lpstr>
      <vt:lpstr>The backend</vt:lpstr>
      <vt:lpstr>Optional: gulp &amp; node</vt:lpstr>
      <vt:lpstr>Show me the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eirik årdal</dc:creator>
  <cp:lastModifiedBy>eirik årdal</cp:lastModifiedBy>
  <cp:revision>17</cp:revision>
  <dcterms:created xsi:type="dcterms:W3CDTF">2015-01-26T18:04:08Z</dcterms:created>
  <dcterms:modified xsi:type="dcterms:W3CDTF">2015-02-12T19:10:49Z</dcterms:modified>
</cp:coreProperties>
</file>