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4" r:id="rId7"/>
    <p:sldId id="263" r:id="rId8"/>
    <p:sldId id="259" r:id="rId9"/>
    <p:sldId id="260" r:id="rId10"/>
    <p:sldId id="261" r:id="rId11"/>
    <p:sldId id="265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5946" autoAdjust="0"/>
  </p:normalViewPr>
  <p:slideViewPr>
    <p:cSldViewPr snapToObjects="1">
      <p:cViewPr varScale="1">
        <p:scale>
          <a:sx n="81" d="100"/>
          <a:sy n="81" d="100"/>
        </p:scale>
        <p:origin x="2406" y="96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Er det noen som kjenner til ASP.NET Core / ASP.NET 5 fra før?</a:t>
            </a:r>
          </a:p>
          <a:p>
            <a:r>
              <a:rPr lang="en-US">
                <a:latin typeface="Calibri"/>
              </a:rPr>
              <a:t>* Noen som har benyttet det i jobb eller "friditids"-prosjekter</a:t>
            </a:r>
          </a:p>
          <a:p>
            <a:r>
              <a:rPr lang="en-US">
                <a:latin typeface="Calibri"/>
              </a:rPr>
              <a:t>   - Hvilke versjoner? Benyttet RC1 eller RC2?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Noen som har sett ASP.NET Core foredragene fra Build?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Lånt en del materiale fra Daniel Roth @ Build - "ASP.NET Core Deep Dive into MVC"</a:t>
            </a:r>
          </a:p>
          <a:p>
            <a:r>
              <a:rPr lang="en-US">
                <a:latin typeface="Calibri"/>
              </a:rPr>
              <a:t>* Også noe fra Scott Hanselmans "Introduction to ASP.NET Core"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Oppgaver lånt fra Damien Edwards sin "ASP.NET Core Workshop" fra NDC London.</a:t>
            </a:r>
          </a:p>
          <a:p>
            <a:r>
              <a:rPr lang="en-US">
                <a:latin typeface="Calibri"/>
              </a:rPr>
              <a:t>    - Måtte tilpasses en hel del for å fungere sammen med siste versjon av RC2.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9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Alle navnene referer til det samme</a:t>
            </a:r>
          </a:p>
          <a:p>
            <a:r>
              <a:rPr lang="en-US">
                <a:latin typeface="Calibri"/>
              </a:rPr>
              <a:t>* På internettet benyttes alle disse navnene om hverandre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Ikke en videreutvikling av ASP.NET 4.6, derfor navneendringen.</a:t>
            </a:r>
          </a:p>
          <a:p>
            <a:r>
              <a:rPr lang="en-US">
                <a:latin typeface="Calibri"/>
              </a:rPr>
              <a:t>* Core 1.0 er navnet som benyttes fra nå og videre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Modulært rammeverk </a:t>
            </a:r>
          </a:p>
          <a:p>
            <a:r>
              <a:rPr lang="en-US"/>
              <a:t>       - Ny lettere og mer modulær HTTP pipeline</a:t>
            </a:r>
          </a:p>
          <a:p>
            <a:r>
              <a:rPr lang="en-US"/>
              <a:t>       - Ikke lenger basert på System.Web</a:t>
            </a:r>
          </a:p>
          <a:p>
            <a:r>
              <a:rPr lang="en-US"/>
              <a:t>       - Benytter heller en sett av granulerte NuGet pakker</a:t>
            </a:r>
          </a:p>
          <a:p>
            <a:r>
              <a:rPr lang="en-US"/>
              <a:t>       - Du velger akkurat det du trenger, hverken mer eller mindre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/>
              <a:t>* Open Source</a:t>
            </a:r>
          </a:p>
          <a:p>
            <a:r>
              <a:rPr lang="en-US"/>
              <a:t>     - Hele reammeverket ligger åpent på Github</a:t>
            </a:r>
          </a:p>
          <a:p>
            <a:r>
              <a:rPr lang="en-US"/>
              <a:t>     - Tar gjerne bidrag fra community</a:t>
            </a:r>
          </a:p>
          <a:p>
            <a:r>
              <a:rPr lang="en-US"/>
              <a:t>          - Faktisk har de beste ytelsesøkningen kommer fra bidrag fra community</a:t>
            </a:r>
          </a:p>
          <a:p>
            <a:r>
              <a:rPr lang="en-US"/>
              <a:t>    </a:t>
            </a:r>
          </a:p>
          <a:p>
            <a:r>
              <a:rPr lang="en-US"/>
              <a:t>* Cross platform</a:t>
            </a:r>
          </a:p>
          <a:p>
            <a:r>
              <a:rPr lang="en-US"/>
              <a:t>     - Bygger på toppen av .NET Core</a:t>
            </a:r>
          </a:p>
          <a:p>
            <a:r>
              <a:rPr lang="en-US">
                <a:latin typeface="Calibri"/>
              </a:rPr>
              <a:t>     - Kan kjøres på Windows, Mac, Linux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Raskt</a:t>
            </a:r>
          </a:p>
          <a:p>
            <a:r>
              <a:rPr lang="en-US">
                <a:latin typeface="Calibri"/>
              </a:rPr>
              <a:t>    - Eksempler på 10x ytelsesforbedring i forhold til samme applikasjon på ASP-NET 4.6 (Project Orchard (CMS))</a:t>
            </a:r>
          </a:p>
          <a:p>
            <a:r>
              <a:rPr lang="en-US">
                <a:latin typeface="Calibri"/>
              </a:rPr>
              <a:t>    - Ble nevnt ytelsestest på Build der ASP.NET Core klarte 3.5 milloioner requester pr. sekund. (Ingen database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ASP.NET 4.6 er det stabile rammeverket som er</a:t>
            </a:r>
            <a:r>
              <a:rPr lang="nb-NO" baseline="0" dirty="0"/>
              <a:t> «</a:t>
            </a:r>
            <a:r>
              <a:rPr lang="nb-NO" baseline="0" dirty="0" err="1"/>
              <a:t>battletestet</a:t>
            </a:r>
            <a:r>
              <a:rPr lang="nb-NO" baseline="0" dirty="0"/>
              <a:t>» gjennom flere generasjoner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Kan kun kjøre mot fullversjonen av .NET Framework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Kan kun kjøre på Windows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b-NO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aseline="0" dirty="0"/>
              <a:t>ASP.NET </a:t>
            </a:r>
            <a:r>
              <a:rPr lang="nb-NO" baseline="0" dirty="0" err="1"/>
              <a:t>Core</a:t>
            </a:r>
            <a:r>
              <a:rPr lang="nb-NO" baseline="0" dirty="0"/>
              <a:t> 1.0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Nyutviklet fra </a:t>
            </a:r>
            <a:r>
              <a:rPr lang="nb-NO" baseline="0" dirty="0" err="1"/>
              <a:t>scratch</a:t>
            </a:r>
            <a:r>
              <a:rPr lang="nb-NO" baseline="0" dirty="0"/>
              <a:t>, med fokus på en lettere og mer effektiv HTTP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Høyere ytelse enn ASP.NET 4.6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Kan kjøres både mot fullversjon av .NET rammeverket og mot .NET </a:t>
            </a:r>
            <a:r>
              <a:rPr lang="nb-NO" baseline="0" dirty="0" err="1"/>
              <a:t>Core</a:t>
            </a:r>
            <a:r>
              <a:rPr lang="nb-NO" baseline="0" dirty="0"/>
              <a:t> 1.0.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.NET </a:t>
            </a:r>
            <a:r>
              <a:rPr lang="nb-NO" baseline="0" dirty="0" err="1"/>
              <a:t>Core</a:t>
            </a:r>
            <a:r>
              <a:rPr lang="nb-NO" baseline="0" dirty="0"/>
              <a:t> 1.0 er en litt begrenset versjon av .NET </a:t>
            </a:r>
            <a:r>
              <a:rPr lang="nb-NO" baseline="0" dirty="0" err="1"/>
              <a:t>stacken</a:t>
            </a:r>
            <a:r>
              <a:rPr lang="nb-NO" baseline="0" dirty="0"/>
              <a:t>, men med bredere plattformstøtte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baseline="0" dirty="0"/>
              <a:t>Støtter OS </a:t>
            </a:r>
            <a:r>
              <a:rPr lang="nb-NO" baseline="0" dirty="0" err="1"/>
              <a:t>X</a:t>
            </a:r>
            <a:r>
              <a:rPr lang="nb-NO" baseline="0" dirty="0"/>
              <a:t>, Linux og Windows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Slik verden så ut til og med ASP.NET 5 RC1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Slik verden ser ut fra og med ASP.NET Core 1.0 RC2</a:t>
            </a:r>
          </a:p>
          <a:p>
            <a:r>
              <a:rPr lang="en-US">
                <a:latin typeface="Calibri"/>
              </a:rPr>
              <a:t>- DNX er borte, i stedet brukes en native loader fra .NET Core selv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>
                <a:latin typeface="Calibri"/>
              </a:rPr>
              <a:t>* Hostingmodellen er endret</a:t>
            </a:r>
          </a:p>
          <a:p>
            <a:r>
              <a:rPr lang="en-US">
                <a:latin typeface="Calibri"/>
              </a:rPr>
              <a:t>   - Ikke lenger avhengig av IIS</a:t>
            </a:r>
          </a:p>
          <a:p>
            <a:r>
              <a:rPr lang="en-US">
                <a:latin typeface="Calibri"/>
              </a:rPr>
              <a:t>   - Kestrel</a:t>
            </a:r>
          </a:p>
          <a:p>
            <a:r>
              <a:rPr lang="en-US">
                <a:latin typeface="Calibri"/>
              </a:rPr>
              <a:t>      - Managed web server</a:t>
            </a:r>
          </a:p>
          <a:p>
            <a:r>
              <a:rPr lang="en-US">
                <a:latin typeface="Calibri"/>
              </a:rPr>
              <a:t>      - Bygget på native libuv, samme som node</a:t>
            </a:r>
          </a:p>
          <a:p>
            <a:r>
              <a:rPr lang="en-US">
                <a:latin typeface="Calibri"/>
              </a:rPr>
              <a:t>      - Kan self-hostes</a:t>
            </a:r>
          </a:p>
          <a:p>
            <a:r>
              <a:rPr lang="en-US">
                <a:latin typeface="Calibri"/>
              </a:rPr>
              <a:t>   - Kan kjøres i IIS på windows, men er ikke lenger avhengig av det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   #SPM: Noen som vet hva som må installeres på en Windows Server boks for å kjøre en ASP.NET Core webapplikasjon?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Startup.cs</a:t>
            </a:r>
          </a:p>
          <a:p>
            <a:r>
              <a:rPr lang="en-US">
                <a:latin typeface="Calibri"/>
              </a:rPr>
              <a:t>   - Oppsett av tjenester og middleware som benyttes i applikasjonen</a:t>
            </a:r>
          </a:p>
          <a:p>
            <a:r>
              <a:rPr lang="en-US">
                <a:latin typeface="Calibri"/>
              </a:rPr>
              <a:t>   - Ikke nytt for de som tidligere har benyttet OWIN / Katana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Middleware</a:t>
            </a:r>
          </a:p>
          <a:p>
            <a:r>
              <a:rPr lang="en-US">
                <a:latin typeface="Calibri"/>
              </a:rPr>
              <a:t>   -  Moduler som benyttes av HTTP-pipeline</a:t>
            </a:r>
          </a:p>
          <a:p>
            <a:r>
              <a:rPr lang="en-US">
                <a:latin typeface="Calibri"/>
              </a:rPr>
              <a:t>   - "Alt" er middleware i ASP.NET Core</a:t>
            </a:r>
          </a:p>
          <a:p>
            <a:r>
              <a:rPr lang="en-US">
                <a:latin typeface="Calibri"/>
              </a:rPr>
              <a:t>      - Authentisering</a:t>
            </a:r>
          </a:p>
          <a:p>
            <a:r>
              <a:rPr lang="en-US">
                <a:latin typeface="Calibri"/>
              </a:rPr>
              <a:t>      - MVC</a:t>
            </a:r>
          </a:p>
          <a:p>
            <a:r>
              <a:rPr lang="en-US">
                <a:latin typeface="Calibri"/>
              </a:rPr>
              <a:t>   - Mange ferdige komponenter som kan benyttes</a:t>
            </a:r>
          </a:p>
          <a:p>
            <a:r>
              <a:rPr lang="en-US">
                <a:latin typeface="Calibri"/>
              </a:rPr>
              <a:t>   - Enkelt å lage egne</a:t>
            </a:r>
          </a:p>
          <a:p>
            <a:r>
              <a:rPr lang="en-US">
                <a:latin typeface="Calibri"/>
              </a:rPr>
              <a:t>      - Eks: Logging av alle requester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Config</a:t>
            </a:r>
          </a:p>
          <a:p>
            <a:r>
              <a:rPr lang="en-US">
                <a:latin typeface="Calibri"/>
              </a:rPr>
              <a:t>   - Ingen web.config</a:t>
            </a:r>
          </a:p>
          <a:p>
            <a:r>
              <a:rPr lang="en-US">
                <a:latin typeface="Calibri"/>
              </a:rPr>
              <a:t>   - Erstattet av en Provider based config modell</a:t>
            </a:r>
          </a:p>
          <a:p>
            <a:r>
              <a:rPr lang="en-US">
                <a:latin typeface="Calibri"/>
              </a:rPr>
              <a:t>      - XML</a:t>
            </a:r>
          </a:p>
          <a:p>
            <a:r>
              <a:rPr lang="en-US">
                <a:latin typeface="Calibri"/>
              </a:rPr>
              <a:t>      - Json</a:t>
            </a:r>
          </a:p>
          <a:p>
            <a:r>
              <a:rPr lang="en-US">
                <a:latin typeface="Calibri"/>
              </a:rPr>
              <a:t>      - Environment variables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DI</a:t>
            </a:r>
          </a:p>
          <a:p>
            <a:r>
              <a:rPr lang="en-US">
                <a:latin typeface="Calibri"/>
              </a:rPr>
              <a:t>   - Mini IOC container i rammeverket</a:t>
            </a:r>
          </a:p>
          <a:p>
            <a:r>
              <a:rPr lang="en-US">
                <a:latin typeface="Calibri"/>
              </a:rPr>
              <a:t>      - Benyttes i stor grad gjennom hele rammeverket</a:t>
            </a:r>
          </a:p>
          <a:p>
            <a:r>
              <a:rPr lang="en-US">
                <a:latin typeface="Calibri"/>
              </a:rPr>
              <a:t>      - Registrerer både rammeverkstjenester og egne tjenester</a:t>
            </a:r>
          </a:p>
          <a:p>
            <a:r>
              <a:rPr lang="en-US">
                <a:latin typeface="Calibri"/>
              </a:rPr>
              <a:t>      - Støtter basic DI funksjonalitet</a:t>
            </a:r>
          </a:p>
          <a:p>
            <a:r>
              <a:rPr lang="en-US">
                <a:latin typeface="Calibri"/>
              </a:rPr>
              <a:t>      - Kan lett erstattes med andre containere ved behov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Logging</a:t>
            </a:r>
          </a:p>
          <a:p>
            <a:r>
              <a:rPr lang="en-US">
                <a:latin typeface="Calibri"/>
              </a:rPr>
              <a:t>   - Logging er bygget inn i rammeverket.</a:t>
            </a:r>
          </a:p>
          <a:p>
            <a:r>
              <a:rPr lang="en-US">
                <a:latin typeface="Calibri"/>
              </a:rPr>
              <a:t>   - Tilgjengelig gjennom hele applikasjonen via DI</a:t>
            </a:r>
          </a:p>
          <a:p>
            <a:r>
              <a:rPr lang="en-US">
                <a:latin typeface="Calibri"/>
              </a:rPr>
              <a:t>   - Enkelt å bytte logging provider (Serilog)</a:t>
            </a:r>
          </a:p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* MVC</a:t>
            </a:r>
          </a:p>
          <a:p>
            <a:r>
              <a:rPr lang="en-US">
                <a:latin typeface="Calibri"/>
              </a:rPr>
              <a:t>   - Skiller ikke lenger på MVC Controller og Web Api Controller.</a:t>
            </a:r>
          </a:p>
          <a:p>
            <a:r>
              <a:rPr lang="en-US">
                <a:latin typeface="Calibri"/>
              </a:rPr>
              <a:t>   - Arver fra samme klasse - Controller</a:t>
            </a:r>
          </a:p>
          <a:p>
            <a:r>
              <a:rPr lang="en-US">
                <a:latin typeface="Calibri"/>
              </a:rPr>
              <a:t>   - En Controller kan også være en POCO, trenger ikke arve fra Controller hvis den ikke trenger funksjonaliteten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6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Åpne opp "Middleware" projektet på mac'en...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Project.json </a:t>
            </a:r>
            <a:r>
              <a:rPr lang="en-US" dirty="0" err="1"/>
              <a:t>og</a:t>
            </a:r>
            <a:r>
              <a:rPr lang="en-US" dirty="0"/>
              <a:t> frameworks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targete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platformer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Navngivingen</a:t>
            </a:r>
            <a:r>
              <a:rPr lang="en-US" baseline="0" dirty="0"/>
              <a:t> </a:t>
            </a:r>
            <a:r>
              <a:rPr lang="en-US" baseline="0" dirty="0" err="1"/>
              <a:t>vil</a:t>
            </a:r>
            <a:r>
              <a:rPr lang="en-US" baseline="0" dirty="0"/>
              <a:t> </a:t>
            </a:r>
            <a:r>
              <a:rPr lang="en-US" baseline="0" dirty="0" err="1"/>
              <a:t>bli</a:t>
            </a:r>
            <a:r>
              <a:rPr lang="en-US" baseline="0" dirty="0"/>
              <a:t> </a:t>
            </a:r>
            <a:r>
              <a:rPr lang="en-US" baseline="0" dirty="0" err="1"/>
              <a:t>endret</a:t>
            </a:r>
            <a:r>
              <a:rPr lang="en-US" baseline="0" dirty="0"/>
              <a:t> I RC2 (</a:t>
            </a:r>
            <a:r>
              <a:rPr lang="en-US" baseline="0" dirty="0" err="1"/>
              <a:t>netstandard</a:t>
            </a:r>
            <a:r>
              <a:rPr lang="en-US" baseline="0" dirty="0"/>
              <a:t>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Vise Startup(), med main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egentlig</a:t>
            </a:r>
            <a:r>
              <a:rPr lang="en-US" dirty="0"/>
              <a:t> bare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consollapp</a:t>
            </a:r>
            <a:r>
              <a:rPr lang="en-US" dirty="0"/>
              <a:t> (Vise main)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Vise å </a:t>
            </a:r>
            <a:r>
              <a:rPr lang="en-US" dirty="0" err="1"/>
              <a:t>kjøre</a:t>
            </a:r>
            <a:r>
              <a:rPr lang="en-US" dirty="0"/>
              <a:t> med “web” I </a:t>
            </a:r>
            <a:r>
              <a:rPr lang="en-US" dirty="0" err="1"/>
              <a:t>stedet</a:t>
            </a:r>
            <a:r>
              <a:rPr lang="en-US" dirty="0"/>
              <a:t> for IIS </a:t>
            </a:r>
            <a:r>
              <a:rPr lang="en-US" dirty="0" err="1"/>
              <a:t>og</a:t>
            </a:r>
            <a:r>
              <a:rPr lang="en-US" dirty="0"/>
              <a:t> se at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kjører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consollapp</a:t>
            </a:r>
            <a:endParaRPr lang="en-US" dirty="0"/>
          </a:p>
          <a:p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Startup(), med provider for </a:t>
            </a:r>
            <a:r>
              <a:rPr lang="en-US" dirty="0" err="1"/>
              <a:t>json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Vise </a:t>
            </a:r>
            <a:r>
              <a:rPr lang="en-US" dirty="0" err="1"/>
              <a:t>env.envinmentName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Configure()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Vise configure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Vise </a:t>
            </a:r>
            <a:r>
              <a:rPr lang="en-US" dirty="0" err="1"/>
              <a:t>kontroller</a:t>
            </a:r>
            <a:r>
              <a:rPr lang="en-US" dirty="0"/>
              <a:t> med injected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Vise at man </a:t>
            </a:r>
            <a:r>
              <a:rPr lang="en-US" dirty="0" err="1"/>
              <a:t>kan</a:t>
            </a:r>
            <a:r>
              <a:rPr lang="en-US" dirty="0"/>
              <a:t> injected services </a:t>
            </a:r>
            <a:r>
              <a:rPr lang="en-US" dirty="0" err="1"/>
              <a:t>i</a:t>
            </a:r>
            <a:r>
              <a:rPr lang="en-US" dirty="0"/>
              <a:t> views med @inject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Views rendres async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Html.PartialAsync()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Vise en tom Middleware classe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Next()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neste slide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* Et alternativ til C#-ish razor views.</a:t>
            </a:r>
          </a:p>
          <a:p>
            <a:r>
              <a:rPr lang="en-US">
                <a:latin typeface="Calibri"/>
              </a:rPr>
              <a:t>* Mer html-ish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This is </a:t>
            </a:r>
            <a:br>
              <a:rPr lang="en-US" dirty="0"/>
            </a:br>
            <a:r>
              <a:rPr lang="en-US" dirty="0"/>
              <a:t>a quote page</a:t>
            </a:r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This is </a:t>
            </a:r>
            <a:br>
              <a:rPr lang="en-US" dirty="0"/>
            </a:br>
            <a:r>
              <a:rPr lang="en-US" dirty="0"/>
              <a:t>a quote page</a:t>
            </a:r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/>
              <a:t>22. august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Bunntekst – endres/slettes med "Sett inn, Topptekst og bunntekst"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6491436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</p:sldLayoutIdLst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ASP.NET </a:t>
            </a:r>
            <a:r>
              <a:rPr lang="nb-NO" dirty="0" err="1"/>
              <a:t>Core</a:t>
            </a:r>
            <a:r>
              <a:rPr lang="nb-NO" dirty="0"/>
              <a:t>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Workshop 6. April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000" dirty="0" err="1"/>
              <a:t>Forutsetninger</a:t>
            </a:r>
            <a:endParaRPr lang="en-US" sz="2000" dirty="0"/>
          </a:p>
          <a:p>
            <a:pPr lvl="1"/>
            <a:r>
              <a:rPr lang="en-US" sz="2000" dirty="0"/>
              <a:t>Windows, Mac </a:t>
            </a:r>
            <a:r>
              <a:rPr lang="en-US" sz="2000" dirty="0" err="1"/>
              <a:t>eller</a:t>
            </a:r>
            <a:r>
              <a:rPr lang="en-US" sz="2000" dirty="0"/>
              <a:t> Linux</a:t>
            </a:r>
          </a:p>
          <a:p>
            <a:pPr lvl="1"/>
            <a:r>
              <a:rPr lang="en-US" sz="2000"/>
              <a:t>VS 2015, VS Code </a:t>
            </a:r>
            <a:r>
              <a:rPr lang="en-US" sz="2000" err="1"/>
              <a:t>eller</a:t>
            </a:r>
            <a:r>
              <a:rPr lang="en-US" sz="2000"/>
              <a:t> </a:t>
            </a:r>
            <a:r>
              <a:rPr lang="en-US" sz="2000" err="1"/>
              <a:t>annet</a:t>
            </a:r>
            <a:r>
              <a:rPr lang="en-US" sz="2000"/>
              <a:t> </a:t>
            </a:r>
            <a:r>
              <a:rPr lang="en-US" sz="2000" err="1"/>
              <a:t>supportert</a:t>
            </a:r>
            <a:r>
              <a:rPr lang="en-US" sz="2000"/>
              <a:t> IDE</a:t>
            </a:r>
          </a:p>
          <a:p>
            <a:pPr lvl="1"/>
            <a:endParaRPr lang="en-US" sz="2800"/>
          </a:p>
          <a:p>
            <a:r>
              <a:rPr lang="en-US" sz="2000"/>
              <a:t>Disclaimer</a:t>
            </a:r>
            <a:r>
              <a:rPr lang="en-US" sz="2000" dirty="0"/>
              <a:t>!</a:t>
            </a:r>
          </a:p>
          <a:p>
            <a:pPr lvl="1"/>
            <a:r>
              <a:rPr lang="en-US" sz="2000" dirty="0"/>
              <a:t>Kun </a:t>
            </a:r>
            <a:r>
              <a:rPr lang="en-US" sz="2000" dirty="0" err="1"/>
              <a:t>testet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forberedt</a:t>
            </a:r>
            <a:r>
              <a:rPr lang="en-US" sz="2000" dirty="0"/>
              <a:t> med VS 2015 </a:t>
            </a:r>
            <a:r>
              <a:rPr lang="en-US" sz="2000" dirty="0" err="1"/>
              <a:t>på</a:t>
            </a:r>
            <a:r>
              <a:rPr lang="en-US" sz="2000" dirty="0"/>
              <a:t> Windows</a:t>
            </a:r>
          </a:p>
          <a:p>
            <a:pPr lvl="1"/>
            <a:r>
              <a:rPr lang="en-US" sz="2000" dirty="0"/>
              <a:t>Bleeding Edge RC2 CI builds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Workshop</a:t>
            </a:r>
          </a:p>
        </p:txBody>
      </p:sp>
    </p:spTree>
    <p:extLst>
      <p:ext uri="{BB962C8B-B14F-4D97-AF65-F5344CB8AC3E}">
        <p14:creationId xmlns:p14="http://schemas.microsoft.com/office/powerpoint/2010/main" val="31389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947" y="529034"/>
            <a:ext cx="2743200" cy="1124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7184" y="1475631"/>
            <a:ext cx="465706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Arial" charset="0"/>
              </a:rPr>
              <a:t>https://github.com/bouvet/ASP.NET-Core </a:t>
            </a:r>
            <a:endParaRPr lang="en-US" dirty="0">
              <a:latin typeface="Arial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44220" y="2018437"/>
            <a:ext cx="5642546" cy="4305783"/>
          </a:xfrm>
        </p:spPr>
      </p:pic>
    </p:spTree>
    <p:extLst>
      <p:ext uri="{BB962C8B-B14F-4D97-AF65-F5344CB8AC3E}">
        <p14:creationId xmlns:p14="http://schemas.microsoft.com/office/powerpoint/2010/main" val="18009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ASP.NET </a:t>
            </a:r>
            <a:r>
              <a:rPr lang="en-US" err="1"/>
              <a:t>vNext</a:t>
            </a:r>
            <a:r>
              <a:rPr lang="en-US"/>
              <a:t> ?</a:t>
            </a:r>
            <a:endParaRPr lang="en-US" dirty="0"/>
          </a:p>
          <a:p>
            <a:r>
              <a:rPr lang="en-US"/>
              <a:t>ASP.NET 5, MVC 6?</a:t>
            </a:r>
          </a:p>
          <a:p>
            <a:r>
              <a:rPr lang="en-US"/>
              <a:t>ASP.NET Core 1.0 ?</a:t>
            </a:r>
          </a:p>
          <a:p>
            <a:endParaRPr lang="en-US"/>
          </a:p>
          <a:p>
            <a:endParaRPr lang="en-US"/>
          </a:p>
          <a:p>
            <a:r>
              <a:rPr lang="fr-FR">
                <a:latin typeface="Arial" charset="0"/>
              </a:rPr>
              <a:t>ASP.NET Core 1.0 </a:t>
            </a:r>
            <a:endParaRPr lang="en-US">
              <a:latin typeface="Arial" charset="0"/>
            </a:endParaRPr>
          </a:p>
          <a:p>
            <a:r>
              <a:rPr lang="fr-FR">
                <a:latin typeface="Arial" charset="0"/>
              </a:rPr>
              <a:t>ASP.NET Core MVC 1.0</a:t>
            </a:r>
            <a:endParaRPr lang="en-US">
              <a:latin typeface="Arial" charset="0"/>
            </a:endParaRPr>
          </a:p>
          <a:p>
            <a:r>
              <a:rPr lang="en-US" err="1">
                <a:latin typeface="Arial" charset="0"/>
              </a:rPr>
              <a:t>EntityFramework</a:t>
            </a:r>
            <a:r>
              <a:rPr lang="en-US">
                <a:latin typeface="Arial" charset="0"/>
              </a:rPr>
              <a:t> Core 1.0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Kjært</a:t>
            </a:r>
            <a:r>
              <a:rPr lang="en-US" dirty="0"/>
              <a:t> barn...</a:t>
            </a:r>
          </a:p>
        </p:txBody>
      </p:sp>
    </p:spTree>
    <p:extLst>
      <p:ext uri="{BB962C8B-B14F-4D97-AF65-F5344CB8AC3E}">
        <p14:creationId xmlns:p14="http://schemas.microsoft.com/office/powerpoint/2010/main" val="42903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960438"/>
            <a:ext cx="8827140" cy="49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710" y="1052736"/>
            <a:ext cx="8748523" cy="47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3" y="1078754"/>
            <a:ext cx="8900645" cy="50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2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72642"/>
            <a:ext cx="8883230" cy="49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8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Hosting</a:t>
            </a:r>
            <a:endParaRPr lang="en-US" dirty="0"/>
          </a:p>
          <a:p>
            <a:r>
              <a:rPr lang="en-US"/>
              <a:t>Startup.cs</a:t>
            </a:r>
          </a:p>
          <a:p>
            <a:r>
              <a:rPr lang="en-US"/>
              <a:t>Middleware</a:t>
            </a:r>
          </a:p>
          <a:p>
            <a:r>
              <a:rPr lang="en-US" err="1"/>
              <a:t>Config</a:t>
            </a:r>
            <a:endParaRPr lang="en-US"/>
          </a:p>
          <a:p>
            <a:r>
              <a:rPr lang="en-US"/>
              <a:t>Dependency Injection</a:t>
            </a:r>
          </a:p>
          <a:p>
            <a:r>
              <a:rPr lang="en-US"/>
              <a:t>Logging</a:t>
            </a:r>
          </a:p>
          <a:p>
            <a:r>
              <a:rPr lang="en-US"/>
              <a:t>MVC</a:t>
            </a:r>
          </a:p>
          <a:p>
            <a:pPr lvl="1"/>
            <a:r>
              <a:rPr lang="en-US">
                <a:latin typeface="Arial" charset="0"/>
              </a:rPr>
              <a:t>MVC + Web API + Web Pages = ASP.NET Core MVC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nytt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6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478" y="2786063"/>
            <a:ext cx="8915935" cy="10160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60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Taghelpers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8" y="2150262"/>
            <a:ext cx="4470520" cy="3450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65" y="2168357"/>
            <a:ext cx="4010998" cy="34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677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FK7UAMZMK7QV-3061-47</_dlc_DocId>
    <_dlc_DocIdUrl xmlns="cd7095a3-97f1-4663-a71f-a762e9d8a5de">
      <Url>https://pingvinen.bouvet.no/stotte/dokumentmaler/_layouts/DocIdRedir.aspx?ID=FK7UAMZMK7QV-3061-47</Url>
      <Description>FK7UAMZMK7QV-3061-47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AEC2C5E-0142-4DE9-A3D1-E1C3DD77B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84505-B6AE-42FB-A8A3-841C6312BFF2}">
  <ds:schemaRefs>
    <ds:schemaRef ds:uri="cd7095a3-97f1-4663-a71f-a762e9d8a5d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C41887-34B0-475C-96EF-12649FBB6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5047315-98B4-402D-A094-92B291EC55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70</TotalTime>
  <Words>311</Words>
  <Application>Microsoft Office PowerPoint</Application>
  <PresentationFormat>On-screen Show (4:3)</PresentationFormat>
  <Paragraphs>169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Bouvet-mal_2012_ny3</vt:lpstr>
      <vt:lpstr>ASP.NET Core 1.0</vt:lpstr>
      <vt:lpstr>Kjært barn...</vt:lpstr>
      <vt:lpstr>PowerPoint Presentation</vt:lpstr>
      <vt:lpstr>PowerPoint Presentation</vt:lpstr>
      <vt:lpstr>PowerPoint Presentation</vt:lpstr>
      <vt:lpstr>PowerPoint Presentation</vt:lpstr>
      <vt:lpstr>Hva er nytt?</vt:lpstr>
      <vt:lpstr>PowerPoint Presentation</vt:lpstr>
      <vt:lpstr>Taghelpers</vt:lpstr>
      <vt:lpstr>Hands-On Workshop</vt:lpstr>
      <vt:lpstr>PowerPoint Presentation</vt:lpstr>
    </vt:vector>
  </TitlesOfParts>
  <Company>Bouvet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1.0</dc:title>
  <dc:creator>Lars Olav Kjølstad</dc:creator>
  <cp:lastModifiedBy>Lars Olav Kjølstad</cp:lastModifiedBy>
  <cp:revision>15</cp:revision>
  <dcterms:created xsi:type="dcterms:W3CDTF">2016-04-01T11:42:00Z</dcterms:created>
  <dcterms:modified xsi:type="dcterms:W3CDTF">2016-04-05T20:18:00Z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0e48b2fd-8867-4d89-8636-c49357e88a23</vt:lpwstr>
  </property>
  <property fmtid="{D5CDD505-2E9C-101B-9397-08002B2CF9AE}" pid="3" name="ContentTypeId">
    <vt:lpwstr>0x0101006DE77A4C69F7B04F983EB828CF8C5433</vt:lpwstr>
  </property>
  <property fmtid="{D5CDD505-2E9C-101B-9397-08002B2CF9AE}" pid="4" name="Rekkefølge">
    <vt:r8>1</vt:r8>
  </property>
</Properties>
</file>