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4"/>
  </p:notesMasterIdLst>
  <p:handoutMasterIdLst>
    <p:handoutMasterId r:id="rId35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73" r:id="rId14"/>
    <p:sldId id="278" r:id="rId15"/>
    <p:sldId id="274" r:id="rId16"/>
    <p:sldId id="275" r:id="rId17"/>
    <p:sldId id="276" r:id="rId18"/>
    <p:sldId id="279" r:id="rId19"/>
    <p:sldId id="280" r:id="rId20"/>
    <p:sldId id="281" r:id="rId21"/>
    <p:sldId id="277" r:id="rId22"/>
    <p:sldId id="266" r:id="rId23"/>
    <p:sldId id="256" r:id="rId24"/>
    <p:sldId id="257" r:id="rId25"/>
    <p:sldId id="258" r:id="rId26"/>
    <p:sldId id="259" r:id="rId27"/>
    <p:sldId id="260" r:id="rId28"/>
    <p:sldId id="261" r:id="rId29"/>
    <p:sldId id="262" r:id="rId30"/>
    <p:sldId id="270" r:id="rId31"/>
    <p:sldId id="272" r:id="rId32"/>
    <p:sldId id="271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9" autoAdjust="0"/>
  </p:normalViewPr>
  <p:slideViewPr>
    <p:cSldViewPr snapToGrid="0" showGuides="1">
      <p:cViewPr varScale="1">
        <p:scale>
          <a:sx n="107" d="100"/>
          <a:sy n="107" d="100"/>
        </p:scale>
        <p:origin x="138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1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04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4" r:id="rId7"/>
    <p:sldLayoutId id="214748371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og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design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056943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struktur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BFD7AAE-8FA8-43E3-929F-29A7B396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17" y="1828800"/>
            <a:ext cx="7482978" cy="37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Robot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23235FA-3C5A-4A80-8FA2-036DAB964921}"/>
              </a:ext>
            </a:extLst>
          </p:cNvPr>
          <p:cNvSpPr/>
          <p:nvPr/>
        </p:nvSpPr>
        <p:spPr>
          <a:xfrm>
            <a:off x="3316448" y="1636626"/>
            <a:ext cx="6876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behaviour.MoveCommand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91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544470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Behaviour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(Strategiene)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C8DC9AB-4C9A-4307-890A-1742022EB5B5}"/>
              </a:ext>
            </a:extLst>
          </p:cNvPr>
          <p:cNvSpPr/>
          <p:nvPr/>
        </p:nvSpPr>
        <p:spPr>
          <a:xfrm>
            <a:off x="3749879" y="1544470"/>
            <a:ext cx="8103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attack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run from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480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46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</p:spPr>
        <p:txBody>
          <a:bodyPr/>
          <a:lstStyle/>
          <a:p>
            <a:r>
              <a:rPr lang="nb-NO" dirty="0"/>
              <a:t>Du har forskjellige måter å løse samme problem på</a:t>
            </a:r>
          </a:p>
          <a:p>
            <a:r>
              <a:rPr lang="nb-NO" dirty="0"/>
              <a:t>Når klienten har nok kunnskap til selv å velge strategi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bruk når</a:t>
            </a:r>
          </a:p>
        </p:txBody>
      </p:sp>
    </p:spTree>
    <p:extLst>
      <p:ext uri="{BB962C8B-B14F-4D97-AF65-F5344CB8AC3E}">
        <p14:creationId xmlns:p14="http://schemas.microsoft.com/office/powerpoint/2010/main" val="131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Visitor</a:t>
            </a:r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Tor Erstad</a:t>
            </a:r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hensikt</a:t>
            </a:r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er implementert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bakgrunn</a:t>
            </a:r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Innledning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Øystein Jakobsen</a:t>
            </a:r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Visitor</a:t>
            </a:r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– bruk når</a:t>
            </a:r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https://github.com/bouvet/VisitorAndStrategyPattern</a:t>
            </a:r>
            <a:endParaRPr lang="nb-NO" dirty="0"/>
          </a:p>
          <a:p>
            <a:r>
              <a:rPr lang="nb-NO" dirty="0"/>
              <a:t>C# og Java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Koden finner dere på </a:t>
            </a:r>
            <a:r>
              <a:rPr lang="nb-NO" dirty="0" err="1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</p:spPr>
        <p:txBody>
          <a:bodyPr/>
          <a:lstStyle/>
          <a:p>
            <a:r>
              <a:rPr lang="nb-NO" sz="2000" dirty="0"/>
              <a:t>Bruk </a:t>
            </a:r>
            <a:r>
              <a:rPr lang="nb-NO" sz="2000" dirty="0" err="1"/>
              <a:t>Strategy-pattern</a:t>
            </a:r>
            <a:r>
              <a:rPr lang="nb-NO" sz="2000" dirty="0"/>
              <a:t> for å flytte ut rapport-logikken fra Company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/>
              <a:t>Bruk Visitor-</a:t>
            </a:r>
            <a:r>
              <a:rPr lang="nb-NO" sz="2000" dirty="0" err="1"/>
              <a:t>pattern</a:t>
            </a:r>
            <a:r>
              <a:rPr lang="nb-NO" sz="2000" dirty="0"/>
              <a:t> for å flytte ut kostnadsberegninger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/>
              <a:t>Kombiner Visitor med </a:t>
            </a:r>
            <a:r>
              <a:rPr lang="nb-NO" sz="2000" dirty="0" err="1"/>
              <a:t>Strategy</a:t>
            </a:r>
            <a:r>
              <a:rPr lang="nb-NO" sz="2000" dirty="0"/>
              <a:t> for å fjerne rapport-relatert kode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Standardløsninger på vanlige problemer</a:t>
            </a:r>
          </a:p>
          <a:p>
            <a:r>
              <a:rPr lang="nb-NO" dirty="0"/>
              <a:t>Godt dokumenterte</a:t>
            </a:r>
          </a:p>
          <a:p>
            <a:r>
              <a:rPr lang="nb-NO" dirty="0"/>
              <a:t>Godt forståtte</a:t>
            </a:r>
          </a:p>
          <a:p>
            <a:r>
              <a:rPr lang="nb-NO" dirty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233777"/>
            <a:ext cx="2688986" cy="354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pPr lvl="2"/>
            <a:r>
              <a:rPr lang="nb-NO" dirty="0"/>
              <a:t>Builder</a:t>
            </a:r>
          </a:p>
          <a:p>
            <a:pPr lvl="2"/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dirty="0"/>
              <a:t>Prototype</a:t>
            </a:r>
          </a:p>
          <a:p>
            <a:pPr lvl="2"/>
            <a:r>
              <a:rPr lang="nb-NO" dirty="0"/>
              <a:t>Singleton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Adapter</a:t>
            </a:r>
          </a:p>
          <a:p>
            <a:pPr lvl="2"/>
            <a:r>
              <a:rPr lang="nb-NO" dirty="0"/>
              <a:t>Bridge</a:t>
            </a:r>
          </a:p>
          <a:p>
            <a:pPr lvl="2"/>
            <a:r>
              <a:rPr lang="nb-NO" dirty="0" err="1"/>
              <a:t>Composite</a:t>
            </a:r>
            <a:endParaRPr lang="nb-NO" dirty="0"/>
          </a:p>
          <a:p>
            <a:pPr lvl="2"/>
            <a:r>
              <a:rPr lang="nb-NO" dirty="0" err="1"/>
              <a:t>Decorator</a:t>
            </a:r>
            <a:endParaRPr lang="nb-NO" dirty="0"/>
          </a:p>
          <a:p>
            <a:pPr lvl="2"/>
            <a:r>
              <a:rPr lang="nb-NO" dirty="0" err="1"/>
              <a:t>Facade</a:t>
            </a:r>
            <a:endParaRPr lang="nb-NO" dirty="0"/>
          </a:p>
          <a:p>
            <a:pPr lvl="2"/>
            <a:r>
              <a:rPr lang="nb-NO" dirty="0" err="1"/>
              <a:t>Flyweight</a:t>
            </a:r>
            <a:endParaRPr lang="nb-NO" dirty="0"/>
          </a:p>
          <a:p>
            <a:pPr lvl="2"/>
            <a:r>
              <a:rPr lang="nb-NO" dirty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Chain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endParaRPr lang="nb-NO" dirty="0"/>
          </a:p>
          <a:p>
            <a:pPr lvl="2"/>
            <a:r>
              <a:rPr lang="nb-NO" dirty="0" err="1"/>
              <a:t>Command</a:t>
            </a:r>
            <a:endParaRPr lang="nb-NO" dirty="0"/>
          </a:p>
          <a:p>
            <a:pPr lvl="2"/>
            <a:r>
              <a:rPr lang="nb-NO" dirty="0"/>
              <a:t>Interpreter</a:t>
            </a:r>
          </a:p>
          <a:p>
            <a:pPr lvl="2"/>
            <a:r>
              <a:rPr lang="nb-NO" dirty="0" err="1"/>
              <a:t>Iterator</a:t>
            </a:r>
            <a:endParaRPr lang="nb-NO" dirty="0"/>
          </a:p>
          <a:p>
            <a:pPr lvl="2"/>
            <a:r>
              <a:rPr lang="nb-NO" dirty="0" err="1"/>
              <a:t>Mediator</a:t>
            </a:r>
            <a:endParaRPr lang="nb-NO" dirty="0"/>
          </a:p>
          <a:p>
            <a:pPr lvl="2"/>
            <a:r>
              <a:rPr lang="nb-NO" dirty="0"/>
              <a:t>Memento</a:t>
            </a:r>
          </a:p>
          <a:p>
            <a:pPr lvl="2"/>
            <a:r>
              <a:rPr lang="nb-NO" dirty="0"/>
              <a:t>Observer</a:t>
            </a:r>
          </a:p>
          <a:p>
            <a:pPr lvl="2"/>
            <a:r>
              <a:rPr lang="nb-NO" dirty="0"/>
              <a:t>State</a:t>
            </a:r>
          </a:p>
          <a:p>
            <a:pPr lvl="2"/>
            <a:r>
              <a:rPr lang="nb-NO" b="1" dirty="0" err="1"/>
              <a:t>Strategy</a:t>
            </a:r>
            <a:endParaRPr lang="nb-NO" b="1" dirty="0"/>
          </a:p>
          <a:p>
            <a:pPr lvl="2"/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b="1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Enterprise Integration </a:t>
            </a:r>
            <a:r>
              <a:rPr lang="nb-NO" dirty="0" err="1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Jon-Thomas Eliassen</a:t>
            </a:r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pattern</a:t>
            </a:r>
            <a:r>
              <a:rPr lang="nb-NO" dirty="0"/>
              <a:t> som lar oss endre strategi for hvordan en operasjon/ algoritme skal utføres –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hensikt</a:t>
            </a:r>
          </a:p>
        </p:txBody>
      </p:sp>
    </p:spTree>
    <p:extLst>
      <p:ext uri="{BB962C8B-B14F-4D97-AF65-F5344CB8AC3E}">
        <p14:creationId xmlns:p14="http://schemas.microsoft.com/office/powerpoint/2010/main" val="40245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log4net/ log4j: Kan velge loggestrategi(er) i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Skal lagre masse informasjon til database, men ikke alt kan gjøres via bulk </a:t>
            </a:r>
            <a:r>
              <a:rPr lang="nb-NO" dirty="0" err="1"/>
              <a:t>insert</a:t>
            </a:r>
            <a:r>
              <a:rPr lang="nb-NO" dirty="0"/>
              <a:t>: Ha logikk for hva som kan legges inn med bulk </a:t>
            </a:r>
            <a:r>
              <a:rPr lang="nb-NO" dirty="0" err="1"/>
              <a:t>insert</a:t>
            </a:r>
            <a:r>
              <a:rPr lang="nb-NO" dirty="0"/>
              <a:t>, og kall </a:t>
            </a:r>
            <a:r>
              <a:rPr lang="nb-NO" dirty="0" err="1"/>
              <a:t>BulkInsert</a:t>
            </a:r>
            <a:r>
              <a:rPr lang="nb-NO" dirty="0"/>
              <a:t>-strategien med disse radene. Resten legges inn med </a:t>
            </a:r>
            <a:r>
              <a:rPr lang="nb-NO" dirty="0" err="1"/>
              <a:t>ManualInsert-strategy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eksempler</a:t>
            </a:r>
          </a:p>
        </p:txBody>
      </p:sp>
    </p:spTree>
    <p:extLst>
      <p:ext uri="{BB962C8B-B14F-4D97-AF65-F5344CB8AC3E}">
        <p14:creationId xmlns:p14="http://schemas.microsoft.com/office/powerpoint/2010/main" val="383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Definer </a:t>
            </a:r>
            <a:r>
              <a:rPr lang="en-US" dirty="0" err="1"/>
              <a:t>algoritmer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løser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problem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måter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Tilgjengeliggjør</a:t>
            </a:r>
            <a:r>
              <a:rPr lang="en-US" dirty="0"/>
              <a:t> </a:t>
            </a:r>
            <a:r>
              <a:rPr lang="en-US" dirty="0" err="1"/>
              <a:t>algoritmene</a:t>
            </a:r>
            <a:r>
              <a:rPr lang="en-US" dirty="0"/>
              <a:t> via et </a:t>
            </a:r>
            <a:r>
              <a:rPr lang="en-US" dirty="0" err="1"/>
              <a:t>felles</a:t>
            </a:r>
            <a:r>
              <a:rPr lang="en-US" dirty="0"/>
              <a:t> interface, </a:t>
            </a:r>
            <a:r>
              <a:rPr lang="en-US" dirty="0" err="1"/>
              <a:t>slik</a:t>
            </a:r>
            <a:r>
              <a:rPr lang="en-US" dirty="0"/>
              <a:t> at de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byttes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med </a:t>
            </a:r>
            <a:r>
              <a:rPr lang="en-US" dirty="0" err="1"/>
              <a:t>hverandre</a:t>
            </a:r>
            <a:r>
              <a:rPr lang="en-US" dirty="0"/>
              <a:t> runtime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La klienten bestemme hvilken algoritme som skal benyttes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fremgangsmåte</a:t>
            </a:r>
          </a:p>
        </p:txBody>
      </p:sp>
    </p:spTree>
    <p:extLst>
      <p:ext uri="{BB962C8B-B14F-4D97-AF65-F5344CB8AC3E}">
        <p14:creationId xmlns:p14="http://schemas.microsoft.com/office/powerpoint/2010/main" val="3550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244</TotalTime>
  <Words>998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Strategy - hensikt</vt:lpstr>
      <vt:lpstr>Strategy – eksempler</vt:lpstr>
      <vt:lpstr>Strategy – fremgangsmåte</vt:lpstr>
      <vt:lpstr>Strategy - struktur</vt:lpstr>
      <vt:lpstr>Strategy - kode</vt:lpstr>
      <vt:lpstr>Strategy - kode</vt:lpstr>
      <vt:lpstr>Strategy - kode</vt:lpstr>
      <vt:lpstr>Strategy - kode</vt:lpstr>
      <vt:lpstr>Strategy – bruk når</vt:lpstr>
      <vt:lpstr>Visitor</vt:lpstr>
      <vt:lpstr>Visitor - hensikt</vt:lpstr>
      <vt:lpstr>Visitor - bakgrunn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Jon-Thomas Eliassen</cp:lastModifiedBy>
  <cp:revision>25</cp:revision>
  <dcterms:created xsi:type="dcterms:W3CDTF">2017-10-26T13:27:30Z</dcterms:created>
  <dcterms:modified xsi:type="dcterms:W3CDTF">2017-10-29T20:23:10Z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