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1"/>
  </p:notesMasterIdLst>
  <p:handoutMasterIdLst>
    <p:handoutMasterId r:id="rId32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73" r:id="rId14"/>
    <p:sldId id="274" r:id="rId15"/>
    <p:sldId id="278" r:id="rId16"/>
    <p:sldId id="275" r:id="rId17"/>
    <p:sldId id="276" r:id="rId18"/>
    <p:sldId id="277" r:id="rId19"/>
    <p:sldId id="266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70" r:id="rId28"/>
    <p:sldId id="272" r:id="rId29"/>
    <p:sldId id="271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9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1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04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4" r:id="rId7"/>
    <p:sldLayoutId id="214748371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og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design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056943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struktur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BFD7AAE-8FA8-43E3-929F-29A7B396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39" y="1568741"/>
            <a:ext cx="7482978" cy="37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 dirty="0"/>
              <a:t>Det kommer 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bruk når</a:t>
            </a:r>
          </a:p>
        </p:txBody>
      </p:sp>
    </p:spTree>
    <p:extLst>
      <p:ext uri="{BB962C8B-B14F-4D97-AF65-F5344CB8AC3E}">
        <p14:creationId xmlns:p14="http://schemas.microsoft.com/office/powerpoint/2010/main" val="131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Visitor</a:t>
            </a:r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Tor Erstad</a:t>
            </a:r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hensikt</a:t>
            </a:r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er implementert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bakgrunn</a:t>
            </a:r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Visitor</a:t>
            </a:r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Innledning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Øystein Jakobsen</a:t>
            </a:r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– bruk når</a:t>
            </a:r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https://github.com/bouvet/VisitorAndStrategyPattern</a:t>
            </a:r>
            <a:endParaRPr lang="nb-NO" dirty="0"/>
          </a:p>
          <a:p>
            <a:r>
              <a:rPr lang="nb-NO" dirty="0"/>
              <a:t>C# og Java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Koden finner dere på </a:t>
            </a:r>
            <a:r>
              <a:rPr lang="nb-NO" dirty="0" err="1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</p:spPr>
        <p:txBody>
          <a:bodyPr/>
          <a:lstStyle/>
          <a:p>
            <a:r>
              <a:rPr lang="nb-NO" sz="2000" dirty="0"/>
              <a:t>Bruk </a:t>
            </a:r>
            <a:r>
              <a:rPr lang="nb-NO" sz="2000" dirty="0" err="1"/>
              <a:t>Strategy-pattern</a:t>
            </a:r>
            <a:r>
              <a:rPr lang="nb-NO" sz="2000" dirty="0"/>
              <a:t> for å flytte ut rapport-logikken fra Company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/>
              <a:t>Bruk Visitor-</a:t>
            </a:r>
            <a:r>
              <a:rPr lang="nb-NO" sz="2000" dirty="0" err="1"/>
              <a:t>pattern</a:t>
            </a:r>
            <a:r>
              <a:rPr lang="nb-NO" sz="2000" dirty="0"/>
              <a:t> for å flytte ut kostnadsberegninger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/>
              <a:t>Kombiner Visitor med </a:t>
            </a:r>
            <a:r>
              <a:rPr lang="nb-NO" sz="2000" dirty="0" err="1"/>
              <a:t>Strategy</a:t>
            </a:r>
            <a:r>
              <a:rPr lang="nb-NO" sz="2000" dirty="0"/>
              <a:t> for å fjerne rapport-relatert kode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Standardløsninger på vanlige problemer</a:t>
            </a:r>
          </a:p>
          <a:p>
            <a:r>
              <a:rPr lang="nb-NO" dirty="0"/>
              <a:t>Godt dokumenterte</a:t>
            </a:r>
          </a:p>
          <a:p>
            <a:r>
              <a:rPr lang="nb-NO" dirty="0"/>
              <a:t>Godt forståtte</a:t>
            </a:r>
          </a:p>
          <a:p>
            <a:r>
              <a:rPr lang="nb-NO" dirty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233777"/>
            <a:ext cx="2688986" cy="354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pPr lvl="2"/>
            <a:r>
              <a:rPr lang="nb-NO" dirty="0"/>
              <a:t>Builder</a:t>
            </a:r>
          </a:p>
          <a:p>
            <a:pPr lvl="2"/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dirty="0"/>
              <a:t>Prototype</a:t>
            </a:r>
          </a:p>
          <a:p>
            <a:pPr lvl="2"/>
            <a:r>
              <a:rPr lang="nb-NO" dirty="0"/>
              <a:t>Singleton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Adapter</a:t>
            </a:r>
          </a:p>
          <a:p>
            <a:pPr lvl="2"/>
            <a:r>
              <a:rPr lang="nb-NO" dirty="0"/>
              <a:t>Bridge</a:t>
            </a:r>
          </a:p>
          <a:p>
            <a:pPr lvl="2"/>
            <a:r>
              <a:rPr lang="nb-NO" dirty="0" err="1"/>
              <a:t>Composite</a:t>
            </a:r>
            <a:endParaRPr lang="nb-NO" dirty="0"/>
          </a:p>
          <a:p>
            <a:pPr lvl="2"/>
            <a:r>
              <a:rPr lang="nb-NO" dirty="0" err="1"/>
              <a:t>Decorator</a:t>
            </a:r>
            <a:endParaRPr lang="nb-NO" dirty="0"/>
          </a:p>
          <a:p>
            <a:pPr lvl="2"/>
            <a:r>
              <a:rPr lang="nb-NO" dirty="0" err="1"/>
              <a:t>Facade</a:t>
            </a:r>
            <a:endParaRPr lang="nb-NO" dirty="0"/>
          </a:p>
          <a:p>
            <a:pPr lvl="2"/>
            <a:r>
              <a:rPr lang="nb-NO" dirty="0" err="1"/>
              <a:t>Flyweight</a:t>
            </a:r>
            <a:endParaRPr lang="nb-NO" dirty="0"/>
          </a:p>
          <a:p>
            <a:pPr lvl="2"/>
            <a:r>
              <a:rPr lang="nb-NO" dirty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Chain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endParaRPr lang="nb-NO" dirty="0"/>
          </a:p>
          <a:p>
            <a:pPr lvl="2"/>
            <a:r>
              <a:rPr lang="nb-NO" dirty="0" err="1"/>
              <a:t>Command</a:t>
            </a:r>
            <a:endParaRPr lang="nb-NO" dirty="0"/>
          </a:p>
          <a:p>
            <a:pPr lvl="2"/>
            <a:r>
              <a:rPr lang="nb-NO" dirty="0"/>
              <a:t>Interpreter</a:t>
            </a:r>
          </a:p>
          <a:p>
            <a:pPr lvl="2"/>
            <a:r>
              <a:rPr lang="nb-NO" dirty="0" err="1"/>
              <a:t>Iterator</a:t>
            </a:r>
            <a:endParaRPr lang="nb-NO" dirty="0"/>
          </a:p>
          <a:p>
            <a:pPr lvl="2"/>
            <a:r>
              <a:rPr lang="nb-NO" dirty="0" err="1"/>
              <a:t>Mediator</a:t>
            </a:r>
            <a:endParaRPr lang="nb-NO" dirty="0"/>
          </a:p>
          <a:p>
            <a:pPr lvl="2"/>
            <a:r>
              <a:rPr lang="nb-NO" dirty="0"/>
              <a:t>Memento</a:t>
            </a:r>
          </a:p>
          <a:p>
            <a:pPr lvl="2"/>
            <a:r>
              <a:rPr lang="nb-NO" dirty="0"/>
              <a:t>Observer</a:t>
            </a:r>
          </a:p>
          <a:p>
            <a:pPr lvl="2"/>
            <a:r>
              <a:rPr lang="nb-NO" dirty="0"/>
              <a:t>State</a:t>
            </a:r>
          </a:p>
          <a:p>
            <a:pPr lvl="2"/>
            <a:r>
              <a:rPr lang="nb-NO" b="1" dirty="0" err="1"/>
              <a:t>Strategy</a:t>
            </a:r>
            <a:endParaRPr lang="nb-NO" b="1" dirty="0"/>
          </a:p>
          <a:p>
            <a:pPr lvl="2"/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b="1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Enterprise Integration </a:t>
            </a:r>
            <a:r>
              <a:rPr lang="nb-NO" dirty="0" err="1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Jon-Thomas Eliassen</a:t>
            </a:r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Endre strategi for hvordan en operasjon/ algoritme skal utføres –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  <a:p>
            <a:r>
              <a:rPr lang="nb-NO" dirty="0"/>
              <a:t>Når det finnes flere måte å gjøre en operasjon på:  Trekk hver operasjon ut i egne klasser, eksponer ved hjelp av et felles </a:t>
            </a:r>
            <a:r>
              <a:rPr lang="nb-NO" dirty="0" err="1"/>
              <a:t>interface</a:t>
            </a:r>
            <a:r>
              <a:rPr lang="nb-NO" dirty="0"/>
              <a:t>, og la klient </a:t>
            </a:r>
            <a:r>
              <a:rPr lang="nb-NO" dirty="0" err="1"/>
              <a:t>runtime</a:t>
            </a:r>
            <a:r>
              <a:rPr lang="nb-NO" dirty="0"/>
              <a:t> bestemme hvilken strategi som skal brukes.</a:t>
            </a:r>
          </a:p>
          <a:p>
            <a:r>
              <a:rPr lang="nb-NO" dirty="0"/>
              <a:t>Med </a:t>
            </a:r>
            <a:r>
              <a:rPr lang="nb-NO" dirty="0" err="1"/>
              <a:t>Strategy</a:t>
            </a:r>
            <a:r>
              <a:rPr lang="nb-NO" dirty="0"/>
              <a:t>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hensikt</a:t>
            </a:r>
          </a:p>
        </p:txBody>
      </p:sp>
    </p:spTree>
    <p:extLst>
      <p:ext uri="{BB962C8B-B14F-4D97-AF65-F5344CB8AC3E}">
        <p14:creationId xmlns:p14="http://schemas.microsoft.com/office/powerpoint/2010/main" val="40245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er implementert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bakgrunn</a:t>
            </a:r>
          </a:p>
        </p:txBody>
      </p:sp>
    </p:spTree>
    <p:extLst>
      <p:ext uri="{BB962C8B-B14F-4D97-AF65-F5344CB8AC3E}">
        <p14:creationId xmlns:p14="http://schemas.microsoft.com/office/powerpoint/2010/main" val="3550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Skal lagre masse informasjon til database, men ikke alt kan gjøres via bulk </a:t>
            </a:r>
            <a:r>
              <a:rPr lang="nb-NO" dirty="0" err="1"/>
              <a:t>insert</a:t>
            </a:r>
            <a:r>
              <a:rPr lang="nb-NO" dirty="0"/>
              <a:t>: Ha logikk for hva som kan legges inn med bulk </a:t>
            </a:r>
            <a:r>
              <a:rPr lang="nb-NO" dirty="0" err="1"/>
              <a:t>insert</a:t>
            </a:r>
            <a:r>
              <a:rPr lang="nb-NO" dirty="0"/>
              <a:t>, og kall </a:t>
            </a:r>
            <a:r>
              <a:rPr lang="nb-NO" dirty="0" err="1"/>
              <a:t>BulkInsert</a:t>
            </a:r>
            <a:r>
              <a:rPr lang="nb-NO" dirty="0"/>
              <a:t>-strategien med disse radene. Resten legges inn med </a:t>
            </a:r>
            <a:r>
              <a:rPr lang="nb-NO" dirty="0" err="1"/>
              <a:t>ManualInsert-strategy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eksempler</a:t>
            </a:r>
          </a:p>
        </p:txBody>
      </p:sp>
    </p:spTree>
    <p:extLst>
      <p:ext uri="{BB962C8B-B14F-4D97-AF65-F5344CB8AC3E}">
        <p14:creationId xmlns:p14="http://schemas.microsoft.com/office/powerpoint/2010/main" val="383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166</TotalTime>
  <Words>996</Words>
  <Application>Microsoft Office PowerPoint</Application>
  <PresentationFormat>Widescreen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Strategy - hensikt</vt:lpstr>
      <vt:lpstr>Strategy - bakgrunn</vt:lpstr>
      <vt:lpstr>Strategy – eksempler</vt:lpstr>
      <vt:lpstr>Strategy - struktur</vt:lpstr>
      <vt:lpstr>Strategy - kode</vt:lpstr>
      <vt:lpstr>Strategy – bruk når</vt:lpstr>
      <vt:lpstr>Visitor</vt:lpstr>
      <vt:lpstr>Visitor - hensikt</vt:lpstr>
      <vt:lpstr>Visitor - bakgrunn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Jon-Thomas Eliassen</cp:lastModifiedBy>
  <cp:revision>16</cp:revision>
  <dcterms:created xsi:type="dcterms:W3CDTF">2017-10-26T13:27:30Z</dcterms:created>
  <dcterms:modified xsi:type="dcterms:W3CDTF">2017-10-29T11:29:10Z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