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9" autoAdjust="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26.10.2017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26.10.2017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Representerer en operasjon som skal utføres på alle objekter i en objekt-struktur</a:t>
            </a:r>
            <a:r>
              <a:rPr lang="nb-NO" dirty="0" smtClean="0"/>
              <a:t>.</a:t>
            </a:r>
          </a:p>
          <a:p>
            <a:r>
              <a:rPr lang="nb-NO" dirty="0"/>
              <a:t>Med Visitor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Visitor - hensikt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23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er implementert 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Visitor -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7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 smtClean="0"/>
              <a:t>Visitor - struktur</a:t>
            </a:r>
            <a:endParaRPr lang="nb-NO" dirty="0"/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xmlns="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 smtClean="0"/>
              <a:t>Visitor - kode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Objekt-struktur</a:t>
            </a:r>
            <a:endParaRPr lang="nb-NO" dirty="0"/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xmlns="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 smtClean="0"/>
              <a:t>Visitor - kode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Visitor</a:t>
            </a:r>
            <a:endParaRPr lang="nb-NO" dirty="0"/>
          </a:p>
        </p:txBody>
      </p:sp>
      <p:sp>
        <p:nvSpPr>
          <p:cNvPr id="7" name="Rektangel 1">
            <a:extLst>
              <a:ext uri="{FF2B5EF4-FFF2-40B4-BE49-F238E27FC236}">
                <a16:creationId xmlns:a16="http://schemas.microsoft.com/office/drawing/2014/main" xmlns="" id="{63988271-58E0-4D95-9B6F-CBA92D24F708}"/>
              </a:ext>
            </a:extLst>
          </p:cNvPr>
          <p:cNvSpPr/>
          <p:nvPr/>
        </p:nvSpPr>
        <p:spPr>
          <a:xfrm>
            <a:off x="4735036" y="923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element.Bar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371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 smtClean="0"/>
              <a:t>Visitor - kode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Klient</a:t>
            </a:r>
            <a:endParaRPr lang="nb-NO" dirty="0"/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xmlns="" id="{FA736312-75CA-4887-9F29-9AF851C77593}"/>
              </a:ext>
            </a:extLst>
          </p:cNvPr>
          <p:cNvSpPr/>
          <p:nvPr/>
        </p:nvSpPr>
        <p:spPr>
          <a:xfrm>
            <a:off x="4770259" y="91864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1},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{Bar = 2}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element.Accept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sumVisitor.Result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b-NO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nb-NO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</a:p>
          <a:p>
            <a:endParaRPr lang="nb-NO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510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/>
              <a:t>Det </a:t>
            </a:r>
            <a:r>
              <a:rPr lang="nb-NO" smtClean="0"/>
              <a:t>kommer </a:t>
            </a:r>
            <a:r>
              <a:rPr lang="nb-NO" dirty="0"/>
              <a:t>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Visitor – bruk når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1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Props1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72</TotalTime>
  <Words>434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Visitor - hensikt</vt:lpstr>
      <vt:lpstr>Visitor - bakgrunn</vt:lpstr>
      <vt:lpstr>Visitor - struktur</vt:lpstr>
      <vt:lpstr>Visitor - kode</vt:lpstr>
      <vt:lpstr>Visitor - kode</vt:lpstr>
      <vt:lpstr>Visitor - kode</vt:lpstr>
      <vt:lpstr>Visitor – bruk når</vt:lpstr>
    </vt:vector>
  </TitlesOfParts>
  <Company>Bouvet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Tore Erstad</cp:lastModifiedBy>
  <cp:revision>9</cp:revision>
  <dcterms:created xsi:type="dcterms:W3CDTF">2017-10-26T13:27:30Z</dcterms:created>
  <dcterms:modified xsi:type="dcterms:W3CDTF">2017-10-26T14:43:18Z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