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87" r:id="rId5"/>
    <p:sldMasterId id="2147483705" r:id="rId6"/>
    <p:sldMasterId id="2147483715" r:id="rId7"/>
    <p:sldMasterId id="2147483746" r:id="rId8"/>
    <p:sldMasterId id="2147483773" r:id="rId9"/>
  </p:sldMasterIdLst>
  <p:notesMasterIdLst>
    <p:notesMasterId r:id="rId36"/>
  </p:notesMasterIdLst>
  <p:handoutMasterIdLst>
    <p:handoutMasterId r:id="rId37"/>
  </p:handoutMasterIdLst>
  <p:sldIdLst>
    <p:sldId id="291" r:id="rId10"/>
    <p:sldId id="258" r:id="rId11"/>
    <p:sldId id="260" r:id="rId12"/>
    <p:sldId id="287" r:id="rId13"/>
    <p:sldId id="284" r:id="rId14"/>
    <p:sldId id="292" r:id="rId15"/>
    <p:sldId id="269" r:id="rId16"/>
    <p:sldId id="268" r:id="rId17"/>
    <p:sldId id="270" r:id="rId18"/>
    <p:sldId id="282" r:id="rId19"/>
    <p:sldId id="290" r:id="rId20"/>
    <p:sldId id="273" r:id="rId21"/>
    <p:sldId id="274" r:id="rId22"/>
    <p:sldId id="275" r:id="rId23"/>
    <p:sldId id="264" r:id="rId24"/>
    <p:sldId id="278" r:id="rId25"/>
    <p:sldId id="261" r:id="rId26"/>
    <p:sldId id="293" r:id="rId27"/>
    <p:sldId id="262" r:id="rId28"/>
    <p:sldId id="276" r:id="rId29"/>
    <p:sldId id="263" r:id="rId30"/>
    <p:sldId id="277" r:id="rId31"/>
    <p:sldId id="280" r:id="rId32"/>
    <p:sldId id="289" r:id="rId33"/>
    <p:sldId id="285" r:id="rId34"/>
    <p:sldId id="286" r:id="rId35"/>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BD2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26" autoAdjust="0"/>
  </p:normalViewPr>
  <p:slideViewPr>
    <p:cSldViewPr snapToGrid="0">
      <p:cViewPr varScale="1">
        <p:scale>
          <a:sx n="97" d="100"/>
          <a:sy n="97" d="100"/>
        </p:scale>
        <p:origin x="547" y="3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viewProps" Target="viewProps.xml"/><Relationship Id="rId21" Type="http://schemas.openxmlformats.org/officeDocument/2006/relationships/slide" Target="slides/slide12.xml"/><Relationship Id="rId34" Type="http://schemas.openxmlformats.org/officeDocument/2006/relationships/slide" Target="slides/slide25.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notesMaster" Target="notesMasters/notesMaster1.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C52192-B826-4AE0-9CD6-BEA9467D12B3}" type="datetimeFigureOut">
              <a:rPr lang="nb-NO" smtClean="0"/>
              <a:t>11.02.2025</a:t>
            </a:fld>
            <a:endParaRPr lang="nb-NO"/>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5E4315-75CA-4BDD-AEB0-30BF4364265C}" type="slidenum">
              <a:rPr lang="nb-NO" smtClean="0"/>
              <a:t>‹#›</a:t>
            </a:fld>
            <a:endParaRPr lang="nb-NO"/>
          </a:p>
        </p:txBody>
      </p:sp>
    </p:spTree>
    <p:extLst>
      <p:ext uri="{BB962C8B-B14F-4D97-AF65-F5344CB8AC3E}">
        <p14:creationId xmlns:p14="http://schemas.microsoft.com/office/powerpoint/2010/main" val="695895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96BCB2-2760-41B1-A1BE-7886EF110FCB}" type="datetimeFigureOut">
              <a:rPr lang="nb-NO" smtClean="0"/>
              <a:t>11.02.2025</a:t>
            </a:fld>
            <a:endParaRPr lang="nb-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377DB-C4B0-49B2-8838-0F01BA83B7C4}" type="slidenum">
              <a:rPr lang="nb-NO" smtClean="0"/>
              <a:t>‹#›</a:t>
            </a:fld>
            <a:endParaRPr lang="nb-NO"/>
          </a:p>
        </p:txBody>
      </p:sp>
    </p:spTree>
    <p:extLst>
      <p:ext uri="{BB962C8B-B14F-4D97-AF65-F5344CB8AC3E}">
        <p14:creationId xmlns:p14="http://schemas.microsoft.com/office/powerpoint/2010/main" val="6195713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2</a:t>
            </a:fld>
            <a:endParaRPr lang="nb-NO"/>
          </a:p>
        </p:txBody>
      </p:sp>
    </p:spTree>
    <p:extLst>
      <p:ext uri="{BB962C8B-B14F-4D97-AF65-F5344CB8AC3E}">
        <p14:creationId xmlns:p14="http://schemas.microsoft.com/office/powerpoint/2010/main" val="25243255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180377DB-C4B0-49B2-8838-0F01BA83B7C4}" type="slidenum">
              <a:rPr lang="nb-NO" smtClean="0"/>
              <a:t>11</a:t>
            </a:fld>
            <a:endParaRPr lang="nb-NO"/>
          </a:p>
        </p:txBody>
      </p:sp>
    </p:spTree>
    <p:extLst>
      <p:ext uri="{BB962C8B-B14F-4D97-AF65-F5344CB8AC3E}">
        <p14:creationId xmlns:p14="http://schemas.microsoft.com/office/powerpoint/2010/main" val="38380411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Når vi </a:t>
            </a:r>
            <a:r>
              <a:rPr lang="nb-NO" err="1"/>
              <a:t>nåå</a:t>
            </a:r>
            <a:r>
              <a:rPr lang="nb-NO"/>
              <a:t> snakker om denne workshopen så kan vi prate litt mer om leksjonene og hvorfor vi har det vi har.</a:t>
            </a:r>
          </a:p>
          <a:p>
            <a:r>
              <a:rPr lang="nb-NO"/>
              <a:t>De to første leksjonene vil gi en innføring i Flyt og feedback også vil siste leksjon gi innføring i feedback og læring.</a:t>
            </a:r>
          </a:p>
        </p:txBody>
      </p:sp>
      <p:sp>
        <p:nvSpPr>
          <p:cNvPr id="4" name="Slide Number Placeholder 3"/>
          <p:cNvSpPr>
            <a:spLocks noGrp="1"/>
          </p:cNvSpPr>
          <p:nvPr>
            <p:ph type="sldNum" sz="quarter" idx="10"/>
          </p:nvPr>
        </p:nvSpPr>
        <p:spPr/>
        <p:txBody>
          <a:bodyPr/>
          <a:lstStyle/>
          <a:p>
            <a:fld id="{180377DB-C4B0-49B2-8838-0F01BA83B7C4}" type="slidenum">
              <a:rPr lang="nb-NO" smtClean="0"/>
              <a:t>12</a:t>
            </a:fld>
            <a:endParaRPr lang="nb-NO"/>
          </a:p>
        </p:txBody>
      </p:sp>
    </p:spTree>
    <p:extLst>
      <p:ext uri="{BB962C8B-B14F-4D97-AF65-F5344CB8AC3E}">
        <p14:creationId xmlns:p14="http://schemas.microsoft.com/office/powerpoint/2010/main" val="1628035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br>
              <a:rPr lang="nb-NO" dirty="0"/>
            </a:br>
            <a:endParaRPr lang="nb-NO" dirty="0"/>
          </a:p>
        </p:txBody>
      </p:sp>
      <p:sp>
        <p:nvSpPr>
          <p:cNvPr id="4" name="Plassholder for lysbildenummer 3"/>
          <p:cNvSpPr>
            <a:spLocks noGrp="1"/>
          </p:cNvSpPr>
          <p:nvPr>
            <p:ph type="sldNum" sz="quarter" idx="5"/>
          </p:nvPr>
        </p:nvSpPr>
        <p:spPr/>
        <p:txBody>
          <a:bodyPr/>
          <a:lstStyle/>
          <a:p>
            <a:fld id="{180377DB-C4B0-49B2-8838-0F01BA83B7C4}" type="slidenum">
              <a:rPr lang="nb-NO" smtClean="0"/>
              <a:t>13</a:t>
            </a:fld>
            <a:endParaRPr lang="nb-NO"/>
          </a:p>
        </p:txBody>
      </p:sp>
    </p:spTree>
    <p:extLst>
      <p:ext uri="{BB962C8B-B14F-4D97-AF65-F5344CB8AC3E}">
        <p14:creationId xmlns:p14="http://schemas.microsoft.com/office/powerpoint/2010/main" val="2769672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Så det vi blant annet skal gjøre i dager å sette opp en Delivery Pipeline med CI/CD. Dette er en veldig god flyt og feedback strategi. </a:t>
            </a:r>
          </a:p>
          <a:p>
            <a:r>
              <a:rPr lang="nb-NO" dirty="0"/>
              <a:t>Er ikke så mye demo, men jeg tenkte jeg skulle vise hvordan det ser ut her inne. Også deler vi opp og starter med oppgavene.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14</a:t>
            </a:fld>
            <a:endParaRPr lang="nb-NO"/>
          </a:p>
        </p:txBody>
      </p:sp>
    </p:spTree>
    <p:extLst>
      <p:ext uri="{BB962C8B-B14F-4D97-AF65-F5344CB8AC3E}">
        <p14:creationId xmlns:p14="http://schemas.microsoft.com/office/powerpoint/2010/main" val="15911578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Alright, </a:t>
            </a:r>
            <a:r>
              <a:rPr lang="en-US" err="1"/>
              <a:t>nå</a:t>
            </a:r>
            <a:r>
              <a:rPr lang="en-US"/>
              <a:t> </a:t>
            </a:r>
            <a:r>
              <a:rPr lang="en-US" err="1"/>
              <a:t>skal</a:t>
            </a:r>
            <a:r>
              <a:rPr lang="en-US"/>
              <a:t> vi </a:t>
            </a:r>
            <a:r>
              <a:rPr lang="en-US" err="1"/>
              <a:t>snakke</a:t>
            </a:r>
            <a:r>
              <a:rPr lang="en-US"/>
              <a:t> </a:t>
            </a:r>
            <a:r>
              <a:rPr lang="en-US" err="1"/>
              <a:t>litt</a:t>
            </a:r>
            <a:r>
              <a:rPr lang="en-US"/>
              <a:t> om Infrastructure as code.</a:t>
            </a:r>
          </a:p>
          <a:p>
            <a:endParaRPr lang="en-US"/>
          </a:p>
          <a:p>
            <a:r>
              <a:rPr lang="en-US" err="1"/>
              <a:t>Før</a:t>
            </a:r>
            <a:r>
              <a:rPr lang="en-US"/>
              <a:t> I </a:t>
            </a:r>
            <a:r>
              <a:rPr lang="en-US" err="1"/>
              <a:t>tiden</a:t>
            </a:r>
            <a:r>
              <a:rPr lang="en-US"/>
              <a:t> har det </a:t>
            </a:r>
            <a:r>
              <a:rPr lang="en-US" err="1"/>
              <a:t>vært</a:t>
            </a:r>
            <a:r>
              <a:rPr lang="en-US"/>
              <a:t> </a:t>
            </a:r>
            <a:r>
              <a:rPr lang="en-US" err="1"/>
              <a:t>en</a:t>
            </a:r>
            <a:r>
              <a:rPr lang="en-US"/>
              <a:t> </a:t>
            </a:r>
            <a:r>
              <a:rPr lang="en-US" err="1"/>
              <a:t>veldig</a:t>
            </a:r>
            <a:r>
              <a:rPr lang="en-US"/>
              <a:t> </a:t>
            </a:r>
            <a:r>
              <a:rPr lang="en-US" err="1"/>
              <a:t>manuell</a:t>
            </a:r>
            <a:r>
              <a:rPr lang="en-US"/>
              <a:t> </a:t>
            </a:r>
            <a:r>
              <a:rPr lang="en-US" err="1"/>
              <a:t>prosess</a:t>
            </a:r>
            <a:r>
              <a:rPr lang="en-US"/>
              <a:t> for å </a:t>
            </a:r>
            <a:r>
              <a:rPr lang="en-US" err="1"/>
              <a:t>sette</a:t>
            </a:r>
            <a:r>
              <a:rPr lang="en-US"/>
              <a:t> </a:t>
            </a:r>
            <a:r>
              <a:rPr lang="en-US" err="1"/>
              <a:t>opp</a:t>
            </a:r>
            <a:r>
              <a:rPr lang="en-US"/>
              <a:t> IT-</a:t>
            </a:r>
            <a:r>
              <a:rPr lang="en-US" err="1"/>
              <a:t>Infrastruktur</a:t>
            </a:r>
            <a:r>
              <a:rPr lang="en-US"/>
              <a:t>.  </a:t>
            </a:r>
            <a:r>
              <a:rPr lang="en-US" err="1"/>
              <a:t>Mennesker</a:t>
            </a:r>
            <a:r>
              <a:rPr lang="en-US"/>
              <a:t> </a:t>
            </a:r>
            <a:r>
              <a:rPr lang="en-US" err="1"/>
              <a:t>må</a:t>
            </a:r>
            <a:r>
              <a:rPr lang="en-US"/>
              <a:t> </a:t>
            </a:r>
            <a:r>
              <a:rPr lang="en-US" err="1"/>
              <a:t>fysisk</a:t>
            </a:r>
            <a:r>
              <a:rPr lang="en-US"/>
              <a:t> </a:t>
            </a:r>
            <a:r>
              <a:rPr lang="en-US" err="1"/>
              <a:t>sette</a:t>
            </a:r>
            <a:r>
              <a:rPr lang="en-US"/>
              <a:t> </a:t>
            </a:r>
            <a:r>
              <a:rPr lang="en-US" err="1"/>
              <a:t>opp</a:t>
            </a:r>
            <a:r>
              <a:rPr lang="en-US"/>
              <a:t> </a:t>
            </a:r>
            <a:r>
              <a:rPr lang="en-US" err="1"/>
              <a:t>og</a:t>
            </a:r>
            <a:r>
              <a:rPr lang="en-US"/>
              <a:t> stable </a:t>
            </a:r>
            <a:r>
              <a:rPr lang="en-US" err="1"/>
              <a:t>opp</a:t>
            </a:r>
            <a:r>
              <a:rPr lang="en-US"/>
              <a:t> </a:t>
            </a:r>
            <a:r>
              <a:rPr lang="en-US" err="1"/>
              <a:t>servere</a:t>
            </a:r>
            <a:r>
              <a:rPr lang="en-US"/>
              <a:t>. </a:t>
            </a:r>
            <a:r>
              <a:rPr lang="en-US" err="1"/>
              <a:t>Deretter</a:t>
            </a:r>
            <a:r>
              <a:rPr lang="en-US"/>
              <a:t> </a:t>
            </a:r>
            <a:r>
              <a:rPr lang="en-US" err="1"/>
              <a:t>må</a:t>
            </a:r>
            <a:r>
              <a:rPr lang="en-US"/>
              <a:t> </a:t>
            </a:r>
            <a:r>
              <a:rPr lang="en-US" err="1"/>
              <a:t>denne</a:t>
            </a:r>
            <a:r>
              <a:rPr lang="en-US"/>
              <a:t> </a:t>
            </a:r>
            <a:r>
              <a:rPr lang="en-US" err="1"/>
              <a:t>maskinvaren</a:t>
            </a:r>
            <a:r>
              <a:rPr lang="en-US"/>
              <a:t> </a:t>
            </a:r>
            <a:r>
              <a:rPr lang="en-US" err="1"/>
              <a:t>konfigureres</a:t>
            </a:r>
            <a:r>
              <a:rPr lang="en-US"/>
              <a:t> </a:t>
            </a:r>
            <a:r>
              <a:rPr lang="en-US" err="1"/>
              <a:t>manuelt</a:t>
            </a:r>
            <a:r>
              <a:rPr lang="en-US"/>
              <a:t> </a:t>
            </a:r>
            <a:r>
              <a:rPr lang="en-US" err="1"/>
              <a:t>til</a:t>
            </a:r>
            <a:r>
              <a:rPr lang="en-US"/>
              <a:t> </a:t>
            </a:r>
            <a:r>
              <a:rPr lang="en-US" err="1"/>
              <a:t>kravene</a:t>
            </a:r>
            <a:r>
              <a:rPr lang="en-US"/>
              <a:t> </a:t>
            </a:r>
            <a:r>
              <a:rPr lang="en-US" err="1"/>
              <a:t>og</a:t>
            </a:r>
            <a:r>
              <a:rPr lang="en-US"/>
              <a:t> </a:t>
            </a:r>
            <a:r>
              <a:rPr lang="en-US" err="1"/>
              <a:t>innstillingene</a:t>
            </a:r>
            <a:r>
              <a:rPr lang="en-US"/>
              <a:t> </a:t>
            </a:r>
            <a:r>
              <a:rPr lang="en-US" err="1"/>
              <a:t>til</a:t>
            </a:r>
            <a:r>
              <a:rPr lang="en-US"/>
              <a:t> </a:t>
            </a:r>
            <a:r>
              <a:rPr lang="en-US" err="1"/>
              <a:t>operativsystemet</a:t>
            </a:r>
            <a:r>
              <a:rPr lang="en-US"/>
              <a:t> </a:t>
            </a:r>
            <a:r>
              <a:rPr lang="en-US" err="1"/>
              <a:t>som</a:t>
            </a:r>
            <a:r>
              <a:rPr lang="en-US"/>
              <a:t> </a:t>
            </a:r>
            <a:r>
              <a:rPr lang="en-US" err="1"/>
              <a:t>brukes</a:t>
            </a:r>
            <a:r>
              <a:rPr lang="en-US"/>
              <a:t>. </a:t>
            </a:r>
            <a:r>
              <a:rPr lang="en-US" err="1"/>
              <a:t>Til</a:t>
            </a:r>
            <a:r>
              <a:rPr lang="en-US"/>
              <a:t> </a:t>
            </a:r>
            <a:r>
              <a:rPr lang="en-US" err="1"/>
              <a:t>slutt</a:t>
            </a:r>
            <a:r>
              <a:rPr lang="en-US"/>
              <a:t> </a:t>
            </a:r>
            <a:r>
              <a:rPr lang="en-US" err="1"/>
              <a:t>må</a:t>
            </a:r>
            <a:r>
              <a:rPr lang="en-US"/>
              <a:t> </a:t>
            </a:r>
            <a:r>
              <a:rPr lang="en-US" err="1"/>
              <a:t>applikasjonen</a:t>
            </a:r>
            <a:r>
              <a:rPr lang="en-US"/>
              <a:t> </a:t>
            </a:r>
            <a:r>
              <a:rPr lang="en-US" err="1"/>
              <a:t>distribueres</a:t>
            </a:r>
            <a:r>
              <a:rPr lang="en-US"/>
              <a:t> </a:t>
            </a:r>
            <a:r>
              <a:rPr lang="en-US" err="1"/>
              <a:t>til</a:t>
            </a:r>
            <a:r>
              <a:rPr lang="en-US"/>
              <a:t> </a:t>
            </a:r>
            <a:r>
              <a:rPr lang="en-US" err="1"/>
              <a:t>maskinvaren</a:t>
            </a:r>
            <a:r>
              <a:rPr lang="en-US"/>
              <a:t>.</a:t>
            </a:r>
          </a:p>
          <a:p>
            <a:endParaRPr lang="en-US"/>
          </a:p>
          <a:p>
            <a:r>
              <a:rPr lang="nb-NO"/>
              <a:t>Siden det er forskjellige mennesker som distribuerer disse serverne manuelt, vil oppsettene være inkonsekvente. Dette kan føre til uønsket avvik i måten det er konfigurert opp, noe som kan være skadelig for hvordan applikasjonene dine kjøres.</a:t>
            </a:r>
          </a:p>
          <a:p>
            <a:endParaRPr lang="nb-NO"/>
          </a:p>
          <a:p>
            <a:r>
              <a:rPr lang="en-US" err="1"/>
              <a:t>Heldigvis</a:t>
            </a:r>
            <a:r>
              <a:rPr lang="en-US"/>
              <a:t> lever </a:t>
            </a:r>
            <a:r>
              <a:rPr lang="en-US" err="1"/>
              <a:t>ikke</a:t>
            </a:r>
            <a:r>
              <a:rPr lang="en-US"/>
              <a:t> vi I den </a:t>
            </a:r>
            <a:r>
              <a:rPr lang="en-US" err="1"/>
              <a:t>tiden</a:t>
            </a:r>
            <a:r>
              <a:rPr lang="en-US"/>
              <a:t>. Vi lever I </a:t>
            </a:r>
            <a:r>
              <a:rPr lang="en-US" err="1"/>
              <a:t>en</a:t>
            </a:r>
            <a:r>
              <a:rPr lang="en-US"/>
              <a:t> </a:t>
            </a:r>
            <a:r>
              <a:rPr lang="en-US" err="1"/>
              <a:t>moderne</a:t>
            </a:r>
            <a:r>
              <a:rPr lang="en-US"/>
              <a:t> </a:t>
            </a:r>
            <a:r>
              <a:rPr lang="en-US" err="1"/>
              <a:t>tid</a:t>
            </a:r>
            <a:r>
              <a:rPr lang="en-US"/>
              <a:t> </a:t>
            </a:r>
            <a:r>
              <a:rPr lang="en-US" err="1"/>
              <a:t>hvor</a:t>
            </a:r>
            <a:r>
              <a:rPr lang="en-US"/>
              <a:t> </a:t>
            </a:r>
            <a:r>
              <a:rPr lang="en-US" err="1"/>
              <a:t>svært</a:t>
            </a:r>
            <a:r>
              <a:rPr lang="en-US"/>
              <a:t> mange </a:t>
            </a:r>
            <a:r>
              <a:rPr lang="en-US" err="1"/>
              <a:t>satser</a:t>
            </a:r>
            <a:r>
              <a:rPr lang="en-US"/>
              <a:t> </a:t>
            </a:r>
            <a:r>
              <a:rPr lang="en-US" err="1"/>
              <a:t>på</a:t>
            </a:r>
            <a:r>
              <a:rPr lang="en-US"/>
              <a:t> </a:t>
            </a:r>
            <a:r>
              <a:rPr lang="en-US" err="1"/>
              <a:t>skyplattformer</a:t>
            </a:r>
            <a:r>
              <a:rPr lang="en-US"/>
              <a:t>, </a:t>
            </a:r>
            <a:r>
              <a:rPr lang="en-US" err="1"/>
              <a:t>som</a:t>
            </a:r>
            <a:r>
              <a:rPr lang="en-US"/>
              <a:t> tar </a:t>
            </a:r>
            <a:r>
              <a:rPr lang="en-US" err="1"/>
              <a:t>hånd</a:t>
            </a:r>
            <a:r>
              <a:rPr lang="en-US"/>
              <a:t> om </a:t>
            </a:r>
            <a:r>
              <a:rPr lang="en-US" err="1"/>
              <a:t>dette</a:t>
            </a:r>
            <a:r>
              <a:rPr lang="en-US"/>
              <a:t> med å stable </a:t>
            </a:r>
            <a:r>
              <a:rPr lang="en-US" err="1"/>
              <a:t>opp</a:t>
            </a:r>
            <a:r>
              <a:rPr lang="en-US"/>
              <a:t> </a:t>
            </a:r>
            <a:r>
              <a:rPr lang="en-US" err="1"/>
              <a:t>servere</a:t>
            </a:r>
            <a:r>
              <a:rPr lang="en-US"/>
              <a:t> </a:t>
            </a:r>
            <a:r>
              <a:rPr lang="en-US" err="1"/>
              <a:t>osv</a:t>
            </a:r>
            <a:r>
              <a:rPr lang="en-US"/>
              <a:t>.</a:t>
            </a:r>
          </a:p>
          <a:p>
            <a:endParaRPr lang="en-US"/>
          </a:p>
          <a:p>
            <a:r>
              <a:rPr lang="en-US"/>
              <a:t>Men </a:t>
            </a:r>
            <a:r>
              <a:rPr lang="en-US" err="1"/>
              <a:t>problemet</a:t>
            </a:r>
            <a:r>
              <a:rPr lang="en-US"/>
              <a:t> med </a:t>
            </a:r>
            <a:r>
              <a:rPr lang="en-US" err="1"/>
              <a:t>konfigurasjonskonsistens</a:t>
            </a:r>
            <a:r>
              <a:rPr lang="en-US"/>
              <a:t>, der </a:t>
            </a:r>
            <a:r>
              <a:rPr lang="en-US" err="1"/>
              <a:t>manuell</a:t>
            </a:r>
            <a:r>
              <a:rPr lang="en-US"/>
              <a:t> </a:t>
            </a:r>
            <a:r>
              <a:rPr lang="en-US" err="1"/>
              <a:t>oppsett</a:t>
            </a:r>
            <a:r>
              <a:rPr lang="en-US"/>
              <a:t> av </a:t>
            </a:r>
            <a:r>
              <a:rPr lang="en-US" err="1"/>
              <a:t>skyinfrastruktur</a:t>
            </a:r>
            <a:r>
              <a:rPr lang="en-US"/>
              <a:t> </a:t>
            </a:r>
            <a:r>
              <a:rPr lang="en-US" err="1"/>
              <a:t>kan</a:t>
            </a:r>
            <a:r>
              <a:rPr lang="en-US"/>
              <a:t> </a:t>
            </a:r>
            <a:r>
              <a:rPr lang="en-US" err="1"/>
              <a:t>føre</a:t>
            </a:r>
            <a:r>
              <a:rPr lang="en-US"/>
              <a:t> </a:t>
            </a:r>
            <a:r>
              <a:rPr lang="en-US" err="1"/>
              <a:t>til</a:t>
            </a:r>
            <a:r>
              <a:rPr lang="en-US"/>
              <a:t> </a:t>
            </a:r>
            <a:r>
              <a:rPr lang="en-US" err="1"/>
              <a:t>avvik</a:t>
            </a:r>
            <a:r>
              <a:rPr lang="en-US"/>
              <a:t>, </a:t>
            </a:r>
            <a:r>
              <a:rPr lang="en-US" err="1"/>
              <a:t>gjelder</a:t>
            </a:r>
            <a:r>
              <a:rPr lang="en-US"/>
              <a:t> fortsatt.</a:t>
            </a:r>
          </a:p>
          <a:p>
            <a:endParaRPr lang="en-US"/>
          </a:p>
          <a:p>
            <a:r>
              <a:rPr lang="en-US"/>
              <a:t>Det er her Infrastructure as Code spiller inn.</a:t>
            </a:r>
          </a:p>
          <a:p>
            <a:endParaRPr lang="en-US"/>
          </a:p>
          <a:p>
            <a:endParaRPr lang="en-US"/>
          </a:p>
          <a:p>
            <a:r>
              <a:rPr lang="en-US"/>
              <a:t>Vi har jo I </a:t>
            </a:r>
            <a:r>
              <a:rPr lang="en-US" err="1"/>
              <a:t>løpet</a:t>
            </a:r>
            <a:r>
              <a:rPr lang="en-US"/>
              <a:t> av </a:t>
            </a:r>
            <a:r>
              <a:rPr lang="en-US" err="1"/>
              <a:t>denne</a:t>
            </a:r>
            <a:r>
              <a:rPr lang="en-US"/>
              <a:t> </a:t>
            </a:r>
            <a:r>
              <a:rPr lang="en-US" err="1"/>
              <a:t>workshoppen</a:t>
            </a:r>
            <a:r>
              <a:rPr lang="en-US"/>
              <a:t> </a:t>
            </a:r>
            <a:r>
              <a:rPr lang="en-US" err="1"/>
              <a:t>satt</a:t>
            </a:r>
            <a:r>
              <a:rPr lang="en-US"/>
              <a:t> </a:t>
            </a:r>
            <a:r>
              <a:rPr lang="en-US" err="1"/>
              <a:t>opp</a:t>
            </a:r>
            <a:r>
              <a:rPr lang="en-US"/>
              <a:t> </a:t>
            </a:r>
            <a:r>
              <a:rPr lang="en-US" err="1"/>
              <a:t>en</a:t>
            </a:r>
            <a:r>
              <a:rPr lang="en-US"/>
              <a:t> </a:t>
            </a:r>
            <a:r>
              <a:rPr lang="en-US" err="1"/>
              <a:t>rekke</a:t>
            </a:r>
            <a:r>
              <a:rPr lang="en-US"/>
              <a:t> </a:t>
            </a:r>
            <a:r>
              <a:rPr lang="en-US" err="1"/>
              <a:t>tjenester</a:t>
            </a:r>
            <a:r>
              <a:rPr lang="en-US"/>
              <a:t> 	</a:t>
            </a:r>
          </a:p>
          <a:p>
            <a:pPr marL="171450" indent="-171450">
              <a:buFontTx/>
              <a:buChar char="-"/>
            </a:pPr>
            <a:r>
              <a:rPr lang="en-US"/>
              <a:t>Web app service</a:t>
            </a:r>
          </a:p>
          <a:p>
            <a:pPr marL="171450" indent="-171450">
              <a:buFontTx/>
              <a:buChar char="-"/>
            </a:pPr>
            <a:r>
              <a:rPr lang="en-US"/>
              <a:t>Azure Key Vault</a:t>
            </a:r>
          </a:p>
          <a:p>
            <a:pPr marL="171450" indent="-171450">
              <a:buFontTx/>
              <a:buChar char="-"/>
            </a:pPr>
            <a:r>
              <a:rPr lang="en-US"/>
              <a:t>Storage account</a:t>
            </a:r>
          </a:p>
          <a:p>
            <a:pPr marL="171450" indent="-171450">
              <a:buFontTx/>
              <a:buChar char="-"/>
            </a:pPr>
            <a:endParaRPr lang="en-US"/>
          </a:p>
          <a:p>
            <a:pPr marL="0" indent="0">
              <a:buFontTx/>
              <a:buNone/>
            </a:pPr>
            <a:r>
              <a:rPr lang="en-US" err="1"/>
              <a:t>Hva</a:t>
            </a:r>
            <a:r>
              <a:rPr lang="en-US"/>
              <a:t> om vi </a:t>
            </a:r>
            <a:r>
              <a:rPr lang="en-US" err="1"/>
              <a:t>nå</a:t>
            </a:r>
            <a:r>
              <a:rPr lang="en-US"/>
              <a:t> </a:t>
            </a:r>
            <a:r>
              <a:rPr lang="en-US" err="1"/>
              <a:t>ønsker</a:t>
            </a:r>
            <a:r>
              <a:rPr lang="en-US"/>
              <a:t> å </a:t>
            </a:r>
            <a:r>
              <a:rPr lang="en-US" err="1"/>
              <a:t>sette</a:t>
            </a:r>
            <a:r>
              <a:rPr lang="en-US"/>
              <a:t> </a:t>
            </a:r>
            <a:r>
              <a:rPr lang="en-US" err="1"/>
              <a:t>opp</a:t>
            </a:r>
            <a:r>
              <a:rPr lang="en-US"/>
              <a:t> et </a:t>
            </a:r>
            <a:r>
              <a:rPr lang="en-US" err="1"/>
              <a:t>likt</a:t>
            </a:r>
            <a:r>
              <a:rPr lang="en-US"/>
              <a:t> miljø for prod </a:t>
            </a:r>
            <a:r>
              <a:rPr lang="en-US" err="1"/>
              <a:t>eller</a:t>
            </a:r>
            <a:r>
              <a:rPr lang="en-US"/>
              <a:t> test?</a:t>
            </a:r>
          </a:p>
          <a:p>
            <a:pPr marL="0" indent="0">
              <a:buFontTx/>
              <a:buNone/>
            </a:pPr>
            <a:endParaRPr lang="en-US"/>
          </a:p>
          <a:p>
            <a:pPr marL="0" indent="0">
              <a:buFontTx/>
              <a:buNone/>
            </a:pPr>
            <a:endParaRPr lang="en-US"/>
          </a:p>
          <a:p>
            <a:endParaRPr lang="en-US"/>
          </a:p>
          <a:p>
            <a:r>
              <a:rPr lang="en-US"/>
              <a:t>I </a:t>
            </a:r>
            <a:r>
              <a:rPr lang="en-US" err="1"/>
              <a:t>stedenfor</a:t>
            </a:r>
            <a:r>
              <a:rPr lang="en-US"/>
              <a:t> å </a:t>
            </a:r>
            <a:r>
              <a:rPr lang="en-US" err="1"/>
              <a:t>gå</a:t>
            </a:r>
            <a:r>
              <a:rPr lang="en-US"/>
              <a:t> </a:t>
            </a:r>
            <a:r>
              <a:rPr lang="en-US" err="1"/>
              <a:t>tilbake</a:t>
            </a:r>
            <a:r>
              <a:rPr lang="en-US"/>
              <a:t> å </a:t>
            </a:r>
            <a:r>
              <a:rPr lang="en-US" err="1"/>
              <a:t>trykke</a:t>
            </a:r>
            <a:r>
              <a:rPr lang="en-US"/>
              <a:t> seg </a:t>
            </a:r>
            <a:r>
              <a:rPr lang="en-US" err="1"/>
              <a:t>rundt</a:t>
            </a:r>
            <a:r>
              <a:rPr lang="en-US"/>
              <a:t> I </a:t>
            </a:r>
            <a:r>
              <a:rPr lang="en-US" err="1"/>
              <a:t>portalen</a:t>
            </a:r>
            <a:r>
              <a:rPr lang="en-US"/>
              <a:t> </a:t>
            </a:r>
            <a:r>
              <a:rPr lang="en-US" err="1"/>
              <a:t>etter</a:t>
            </a:r>
            <a:r>
              <a:rPr lang="en-US"/>
              <a:t> de </a:t>
            </a:r>
            <a:r>
              <a:rPr lang="en-US" err="1"/>
              <a:t>ulike</a:t>
            </a:r>
            <a:r>
              <a:rPr lang="en-US"/>
              <a:t> </a:t>
            </a:r>
            <a:r>
              <a:rPr lang="en-US" err="1"/>
              <a:t>ressursene</a:t>
            </a:r>
            <a:r>
              <a:rPr lang="en-US"/>
              <a:t> vi </a:t>
            </a:r>
            <a:r>
              <a:rPr lang="en-US" err="1"/>
              <a:t>trenger</a:t>
            </a:r>
            <a:r>
              <a:rPr lang="en-US"/>
              <a:t> </a:t>
            </a:r>
            <a:r>
              <a:rPr lang="en-US" err="1"/>
              <a:t>og</a:t>
            </a:r>
            <a:r>
              <a:rPr lang="en-US"/>
              <a:t> de </a:t>
            </a:r>
            <a:r>
              <a:rPr lang="en-US" err="1"/>
              <a:t>ulike</a:t>
            </a:r>
            <a:r>
              <a:rPr lang="en-US"/>
              <a:t> </a:t>
            </a:r>
            <a:r>
              <a:rPr lang="en-US" err="1"/>
              <a:t>innstillingene</a:t>
            </a:r>
            <a:r>
              <a:rPr lang="en-US"/>
              <a:t> vi </a:t>
            </a:r>
            <a:r>
              <a:rPr lang="en-US" err="1"/>
              <a:t>tildelte</a:t>
            </a:r>
            <a:r>
              <a:rPr lang="en-US"/>
              <a:t> </a:t>
            </a:r>
            <a:r>
              <a:rPr lang="en-US" err="1"/>
              <a:t>ressursene</a:t>
            </a:r>
            <a:r>
              <a:rPr lang="en-US"/>
              <a:t>. Kan vi heller </a:t>
            </a:r>
            <a:r>
              <a:rPr lang="en-US" err="1"/>
              <a:t>definere</a:t>
            </a:r>
            <a:r>
              <a:rPr lang="en-US"/>
              <a:t> </a:t>
            </a:r>
            <a:r>
              <a:rPr lang="en-US" err="1"/>
              <a:t>hvilke</a:t>
            </a:r>
            <a:r>
              <a:rPr lang="en-US"/>
              <a:t> </a:t>
            </a:r>
            <a:r>
              <a:rPr lang="en-US" err="1"/>
              <a:t>ressurser</a:t>
            </a:r>
            <a:r>
              <a:rPr lang="en-US"/>
              <a:t> vi </a:t>
            </a:r>
            <a:r>
              <a:rPr lang="en-US" err="1"/>
              <a:t>trenger</a:t>
            </a:r>
            <a:r>
              <a:rPr lang="en-US"/>
              <a:t> I </a:t>
            </a:r>
            <a:r>
              <a:rPr lang="en-US" err="1"/>
              <a:t>kode</a:t>
            </a:r>
            <a:r>
              <a:rPr lang="en-US"/>
              <a:t>.</a:t>
            </a:r>
          </a:p>
          <a:p>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15</a:t>
            </a:fld>
            <a:endParaRPr lang="nb-NO"/>
          </a:p>
        </p:txBody>
      </p:sp>
    </p:spTree>
    <p:extLst>
      <p:ext uri="{BB962C8B-B14F-4D97-AF65-F5344CB8AC3E}">
        <p14:creationId xmlns:p14="http://schemas.microsoft.com/office/powerpoint/2010/main" val="37480042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Det </a:t>
            </a:r>
            <a:r>
              <a:rPr lang="en-US" err="1"/>
              <a:t>finnes</a:t>
            </a:r>
            <a:r>
              <a:rPr lang="en-US"/>
              <a:t> flere </a:t>
            </a:r>
            <a:r>
              <a:rPr lang="en-US" err="1"/>
              <a:t>ulike</a:t>
            </a:r>
            <a:r>
              <a:rPr lang="en-US"/>
              <a:t> </a:t>
            </a:r>
            <a:r>
              <a:rPr lang="en-US" err="1"/>
              <a:t>rammeverk</a:t>
            </a:r>
            <a:r>
              <a:rPr lang="en-US"/>
              <a:t> </a:t>
            </a:r>
            <a:r>
              <a:rPr lang="en-US" err="1"/>
              <a:t>som</a:t>
            </a:r>
            <a:r>
              <a:rPr lang="en-US"/>
              <a:t> </a:t>
            </a:r>
            <a:r>
              <a:rPr lang="en-US" err="1"/>
              <a:t>f.eks</a:t>
            </a:r>
            <a:r>
              <a:rPr lang="en-US"/>
              <a:t> Terraform, Chef, Puppet, Ansible for å </a:t>
            </a:r>
            <a:r>
              <a:rPr lang="en-US" err="1"/>
              <a:t>håndtere</a:t>
            </a:r>
            <a:r>
              <a:rPr lang="en-US"/>
              <a:t> </a:t>
            </a:r>
            <a:r>
              <a:rPr lang="en-US" err="1"/>
              <a:t>infrastruktur</a:t>
            </a:r>
            <a:r>
              <a:rPr lang="en-US"/>
              <a:t> </a:t>
            </a:r>
            <a:r>
              <a:rPr lang="en-US" err="1"/>
              <a:t>kode</a:t>
            </a:r>
            <a:r>
              <a:rPr lang="en-US"/>
              <a:t>.</a:t>
            </a:r>
          </a:p>
          <a:p>
            <a:endParaRPr lang="en-US"/>
          </a:p>
          <a:p>
            <a:r>
              <a:rPr lang="en-US"/>
              <a:t>Men vi </a:t>
            </a:r>
            <a:r>
              <a:rPr lang="en-US" err="1"/>
              <a:t>skal</a:t>
            </a:r>
            <a:r>
              <a:rPr lang="en-US"/>
              <a:t> I </a:t>
            </a:r>
            <a:r>
              <a:rPr lang="en-US" err="1"/>
              <a:t>dag</a:t>
            </a:r>
            <a:r>
              <a:rPr lang="en-US"/>
              <a:t> </a:t>
            </a:r>
            <a:r>
              <a:rPr lang="en-US" err="1"/>
              <a:t>fokusere</a:t>
            </a:r>
            <a:r>
              <a:rPr lang="en-US"/>
              <a:t> </a:t>
            </a:r>
            <a:r>
              <a:rPr lang="en-US" err="1"/>
              <a:t>på</a:t>
            </a:r>
            <a:r>
              <a:rPr lang="en-US"/>
              <a:t> </a:t>
            </a:r>
            <a:r>
              <a:rPr lang="en-US" err="1"/>
              <a:t>noe</a:t>
            </a:r>
            <a:r>
              <a:rPr lang="en-US"/>
              <a:t> </a:t>
            </a:r>
            <a:r>
              <a:rPr lang="en-US" err="1"/>
              <a:t>som</a:t>
            </a:r>
            <a:r>
              <a:rPr lang="en-US"/>
              <a:t> </a:t>
            </a:r>
            <a:r>
              <a:rPr lang="en-US" err="1"/>
              <a:t>heter</a:t>
            </a:r>
            <a:r>
              <a:rPr lang="en-US"/>
              <a:t> ARM-templates </a:t>
            </a:r>
            <a:r>
              <a:rPr lang="en-US" err="1"/>
              <a:t>fra</a:t>
            </a:r>
            <a:r>
              <a:rPr lang="en-US"/>
              <a:t> Microsoft.</a:t>
            </a:r>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16</a:t>
            </a:fld>
            <a:endParaRPr lang="nb-NO"/>
          </a:p>
        </p:txBody>
      </p:sp>
    </p:spTree>
    <p:extLst>
      <p:ext uri="{BB962C8B-B14F-4D97-AF65-F5344CB8AC3E}">
        <p14:creationId xmlns:p14="http://schemas.microsoft.com/office/powerpoint/2010/main" val="86711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Arm templates </a:t>
            </a:r>
            <a:r>
              <a:rPr lang="en-US" err="1"/>
              <a:t>står</a:t>
            </a:r>
            <a:r>
              <a:rPr lang="en-US"/>
              <a:t> for Azure Resource Manager, </a:t>
            </a:r>
            <a:r>
              <a:rPr lang="en-US" err="1"/>
              <a:t>og</a:t>
            </a:r>
            <a:r>
              <a:rPr lang="en-US"/>
              <a:t> er </a:t>
            </a:r>
            <a:r>
              <a:rPr lang="en-US" err="1"/>
              <a:t>en</a:t>
            </a:r>
            <a:r>
              <a:rPr lang="en-US"/>
              <a:t> </a:t>
            </a:r>
            <a:r>
              <a:rPr lang="en-US" err="1"/>
              <a:t>deklarativ</a:t>
            </a:r>
            <a:r>
              <a:rPr lang="en-US"/>
              <a:t> mate å </a:t>
            </a:r>
            <a:r>
              <a:rPr lang="en-US" err="1"/>
              <a:t>definere</a:t>
            </a:r>
            <a:r>
              <a:rPr lang="en-US"/>
              <a:t> </a:t>
            </a:r>
            <a:r>
              <a:rPr lang="en-US" err="1"/>
              <a:t>infrastruktur</a:t>
            </a:r>
            <a:r>
              <a:rPr lang="en-US"/>
              <a:t> I Azure.</a:t>
            </a:r>
          </a:p>
          <a:p>
            <a:endParaRPr lang="en-US"/>
          </a:p>
          <a:p>
            <a:r>
              <a:rPr lang="en-US"/>
              <a:t>Det har </a:t>
            </a:r>
            <a:r>
              <a:rPr lang="en-US" err="1"/>
              <a:t>en</a:t>
            </a:r>
            <a:r>
              <a:rPr lang="en-US"/>
              <a:t> JSON- </a:t>
            </a:r>
            <a:r>
              <a:rPr lang="en-US" err="1"/>
              <a:t>struktur</a:t>
            </a:r>
            <a:r>
              <a:rPr lang="en-US"/>
              <a:t>, </a:t>
            </a:r>
            <a:r>
              <a:rPr lang="en-US" err="1"/>
              <a:t>og</a:t>
            </a:r>
            <a:r>
              <a:rPr lang="en-US"/>
              <a:t> man </a:t>
            </a:r>
            <a:r>
              <a:rPr lang="en-US" err="1"/>
              <a:t>forholder</a:t>
            </a:r>
            <a:r>
              <a:rPr lang="en-US"/>
              <a:t> seg </a:t>
            </a:r>
            <a:r>
              <a:rPr lang="en-US" err="1"/>
              <a:t>til</a:t>
            </a:r>
            <a:r>
              <a:rPr lang="en-US"/>
              <a:t> den </a:t>
            </a:r>
            <a:r>
              <a:rPr lang="en-US" err="1"/>
              <a:t>definisjonsfil</a:t>
            </a:r>
            <a:r>
              <a:rPr lang="en-US"/>
              <a:t> </a:t>
            </a:r>
            <a:r>
              <a:rPr lang="en-US" err="1"/>
              <a:t>typisk</a:t>
            </a:r>
            <a:r>
              <a:rPr lang="en-US"/>
              <a:t> </a:t>
            </a:r>
            <a:r>
              <a:rPr lang="en-US" err="1"/>
              <a:t>kalt</a:t>
            </a:r>
            <a:r>
              <a:rPr lang="en-US"/>
              <a:t> </a:t>
            </a:r>
            <a:r>
              <a:rPr lang="en-US" err="1"/>
              <a:t>azuredeploy.json</a:t>
            </a:r>
            <a:r>
              <a:rPr lang="en-US"/>
              <a:t> </a:t>
            </a:r>
            <a:r>
              <a:rPr lang="en-US" err="1"/>
              <a:t>og</a:t>
            </a:r>
            <a:r>
              <a:rPr lang="en-US"/>
              <a:t> </a:t>
            </a:r>
            <a:r>
              <a:rPr lang="en-US" err="1"/>
              <a:t>en</a:t>
            </a:r>
            <a:r>
              <a:rPr lang="en-US"/>
              <a:t> </a:t>
            </a:r>
            <a:r>
              <a:rPr lang="en-US" err="1"/>
              <a:t>parameterfil</a:t>
            </a:r>
            <a:r>
              <a:rPr lang="en-US"/>
              <a:t> </a:t>
            </a:r>
            <a:r>
              <a:rPr lang="en-US" err="1"/>
              <a:t>som</a:t>
            </a:r>
            <a:r>
              <a:rPr lang="en-US"/>
              <a:t> </a:t>
            </a:r>
            <a:r>
              <a:rPr lang="en-US" err="1"/>
              <a:t>ofte</a:t>
            </a:r>
            <a:r>
              <a:rPr lang="en-US"/>
              <a:t> </a:t>
            </a:r>
            <a:r>
              <a:rPr lang="en-US" err="1"/>
              <a:t>blir</a:t>
            </a:r>
            <a:r>
              <a:rPr lang="en-US"/>
              <a:t> </a:t>
            </a:r>
            <a:r>
              <a:rPr lang="en-US" err="1"/>
              <a:t>kalt</a:t>
            </a:r>
            <a:r>
              <a:rPr lang="en-US"/>
              <a:t> </a:t>
            </a:r>
            <a:r>
              <a:rPr lang="en-US" err="1"/>
              <a:t>azuredeploy.parameters.json</a:t>
            </a:r>
            <a:endParaRPr lang="en-US"/>
          </a:p>
          <a:p>
            <a:endParaRPr lang="en-US"/>
          </a:p>
          <a:p>
            <a:r>
              <a:rPr lang="nb-NO"/>
              <a:t>Greit å vite at når man deployer en slik </a:t>
            </a:r>
            <a:r>
              <a:rPr lang="nb-NO" err="1"/>
              <a:t>template</a:t>
            </a:r>
            <a:r>
              <a:rPr lang="nb-NO"/>
              <a:t> så kan man velge mellom en inkrementell eller komplett </a:t>
            </a:r>
            <a:r>
              <a:rPr lang="nb-NO" err="1"/>
              <a:t>deploy</a:t>
            </a:r>
            <a:r>
              <a:rPr lang="nb-NO"/>
              <a:t>. </a:t>
            </a:r>
          </a:p>
          <a:p>
            <a:endParaRPr lang="nb-NO"/>
          </a:p>
          <a:p>
            <a:r>
              <a:rPr lang="nb-NO"/>
              <a:t>Forskjellen mellom disse er at inkrementell</a:t>
            </a:r>
          </a:p>
          <a:p>
            <a:endParaRPr lang="nb-NO"/>
          </a:p>
          <a:p>
            <a:pPr marL="171450" indent="-171450">
              <a:buFont typeface="Arial" panose="020B0604020202020204" pitchFamily="34" charset="0"/>
              <a:buChar char="•"/>
            </a:pPr>
            <a:r>
              <a:rPr lang="nb-NO"/>
              <a:t>Inkrementell – oppretter kun det som er endret</a:t>
            </a:r>
          </a:p>
          <a:p>
            <a:pPr marL="171450" indent="-171450">
              <a:buFont typeface="Arial" panose="020B0604020202020204" pitchFamily="34" charset="0"/>
              <a:buChar char="•"/>
            </a:pPr>
            <a:r>
              <a:rPr lang="nb-NO"/>
              <a:t>Komplett – sletter ressurser som ikke er definert i malen og oppretter på nytt</a:t>
            </a:r>
          </a:p>
          <a:p>
            <a:endParaRPr lang="nb-NO"/>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17</a:t>
            </a:fld>
            <a:endParaRPr lang="nb-NO"/>
          </a:p>
        </p:txBody>
      </p:sp>
    </p:spTree>
    <p:extLst>
      <p:ext uri="{BB962C8B-B14F-4D97-AF65-F5344CB8AC3E}">
        <p14:creationId xmlns:p14="http://schemas.microsoft.com/office/powerpoint/2010/main" val="750805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0CC5F-77EE-A1CF-0337-E6DD276DE081}"/>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A0C2E5F-0402-6210-3296-BE5AE0E39AF7}"/>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7E34D915-133C-66B3-EB19-4EE5EF3AEADD}"/>
              </a:ext>
            </a:extLst>
          </p:cNvPr>
          <p:cNvSpPr>
            <a:spLocks noGrp="1"/>
          </p:cNvSpPr>
          <p:nvPr>
            <p:ph type="body" idx="1"/>
          </p:nvPr>
        </p:nvSpPr>
        <p:spPr/>
        <p:txBody>
          <a:bodyPr/>
          <a:lstStyle/>
          <a:p>
            <a:r>
              <a:rPr lang="en-US"/>
              <a:t>Arm templates </a:t>
            </a:r>
            <a:r>
              <a:rPr lang="en-US" err="1"/>
              <a:t>står</a:t>
            </a:r>
            <a:r>
              <a:rPr lang="en-US"/>
              <a:t> for Azure Resource Manager, </a:t>
            </a:r>
            <a:r>
              <a:rPr lang="en-US" err="1"/>
              <a:t>og</a:t>
            </a:r>
            <a:r>
              <a:rPr lang="en-US"/>
              <a:t> er </a:t>
            </a:r>
            <a:r>
              <a:rPr lang="en-US" err="1"/>
              <a:t>en</a:t>
            </a:r>
            <a:r>
              <a:rPr lang="en-US"/>
              <a:t> </a:t>
            </a:r>
            <a:r>
              <a:rPr lang="en-US" err="1"/>
              <a:t>deklarativ</a:t>
            </a:r>
            <a:r>
              <a:rPr lang="en-US"/>
              <a:t> mate å </a:t>
            </a:r>
            <a:r>
              <a:rPr lang="en-US" err="1"/>
              <a:t>definere</a:t>
            </a:r>
            <a:r>
              <a:rPr lang="en-US"/>
              <a:t> </a:t>
            </a:r>
            <a:r>
              <a:rPr lang="en-US" err="1"/>
              <a:t>infrastruktur</a:t>
            </a:r>
            <a:r>
              <a:rPr lang="en-US"/>
              <a:t> I Azure.</a:t>
            </a:r>
          </a:p>
          <a:p>
            <a:endParaRPr lang="en-US"/>
          </a:p>
          <a:p>
            <a:r>
              <a:rPr lang="en-US"/>
              <a:t>Det har </a:t>
            </a:r>
            <a:r>
              <a:rPr lang="en-US" err="1"/>
              <a:t>en</a:t>
            </a:r>
            <a:r>
              <a:rPr lang="en-US"/>
              <a:t> JSON- </a:t>
            </a:r>
            <a:r>
              <a:rPr lang="en-US" err="1"/>
              <a:t>struktur</a:t>
            </a:r>
            <a:r>
              <a:rPr lang="en-US"/>
              <a:t>, </a:t>
            </a:r>
            <a:r>
              <a:rPr lang="en-US" err="1"/>
              <a:t>og</a:t>
            </a:r>
            <a:r>
              <a:rPr lang="en-US"/>
              <a:t> man </a:t>
            </a:r>
            <a:r>
              <a:rPr lang="en-US" err="1"/>
              <a:t>forholder</a:t>
            </a:r>
            <a:r>
              <a:rPr lang="en-US"/>
              <a:t> seg </a:t>
            </a:r>
            <a:r>
              <a:rPr lang="en-US" err="1"/>
              <a:t>til</a:t>
            </a:r>
            <a:r>
              <a:rPr lang="en-US"/>
              <a:t> den </a:t>
            </a:r>
            <a:r>
              <a:rPr lang="en-US" err="1"/>
              <a:t>definisjonsfil</a:t>
            </a:r>
            <a:r>
              <a:rPr lang="en-US"/>
              <a:t> </a:t>
            </a:r>
            <a:r>
              <a:rPr lang="en-US" err="1"/>
              <a:t>typisk</a:t>
            </a:r>
            <a:r>
              <a:rPr lang="en-US"/>
              <a:t> </a:t>
            </a:r>
            <a:r>
              <a:rPr lang="en-US" err="1"/>
              <a:t>kalt</a:t>
            </a:r>
            <a:r>
              <a:rPr lang="en-US"/>
              <a:t> </a:t>
            </a:r>
            <a:r>
              <a:rPr lang="en-US" err="1"/>
              <a:t>azuredeploy.json</a:t>
            </a:r>
            <a:r>
              <a:rPr lang="en-US"/>
              <a:t> </a:t>
            </a:r>
            <a:r>
              <a:rPr lang="en-US" err="1"/>
              <a:t>og</a:t>
            </a:r>
            <a:r>
              <a:rPr lang="en-US"/>
              <a:t> </a:t>
            </a:r>
            <a:r>
              <a:rPr lang="en-US" err="1"/>
              <a:t>en</a:t>
            </a:r>
            <a:r>
              <a:rPr lang="en-US"/>
              <a:t> </a:t>
            </a:r>
            <a:r>
              <a:rPr lang="en-US" err="1"/>
              <a:t>parameterfil</a:t>
            </a:r>
            <a:r>
              <a:rPr lang="en-US"/>
              <a:t> </a:t>
            </a:r>
            <a:r>
              <a:rPr lang="en-US" err="1"/>
              <a:t>som</a:t>
            </a:r>
            <a:r>
              <a:rPr lang="en-US"/>
              <a:t> </a:t>
            </a:r>
            <a:r>
              <a:rPr lang="en-US" err="1"/>
              <a:t>ofte</a:t>
            </a:r>
            <a:r>
              <a:rPr lang="en-US"/>
              <a:t> </a:t>
            </a:r>
            <a:r>
              <a:rPr lang="en-US" err="1"/>
              <a:t>blir</a:t>
            </a:r>
            <a:r>
              <a:rPr lang="en-US"/>
              <a:t> </a:t>
            </a:r>
            <a:r>
              <a:rPr lang="en-US" err="1"/>
              <a:t>kalt</a:t>
            </a:r>
            <a:r>
              <a:rPr lang="en-US"/>
              <a:t> </a:t>
            </a:r>
            <a:r>
              <a:rPr lang="en-US" err="1"/>
              <a:t>azuredeploy.parameters.json</a:t>
            </a:r>
            <a:endParaRPr lang="en-US"/>
          </a:p>
          <a:p>
            <a:endParaRPr lang="en-US"/>
          </a:p>
          <a:p>
            <a:r>
              <a:rPr lang="nb-NO"/>
              <a:t>Greit å vite at når man deployer en slik </a:t>
            </a:r>
            <a:r>
              <a:rPr lang="nb-NO" err="1"/>
              <a:t>template</a:t>
            </a:r>
            <a:r>
              <a:rPr lang="nb-NO"/>
              <a:t> så kan man velge mellom en inkrementell eller komplett </a:t>
            </a:r>
            <a:r>
              <a:rPr lang="nb-NO" err="1"/>
              <a:t>deploy</a:t>
            </a:r>
            <a:r>
              <a:rPr lang="nb-NO"/>
              <a:t>. </a:t>
            </a:r>
          </a:p>
          <a:p>
            <a:endParaRPr lang="nb-NO"/>
          </a:p>
          <a:p>
            <a:r>
              <a:rPr lang="nb-NO"/>
              <a:t>Forskjellen mellom disse er at inkrementell</a:t>
            </a:r>
          </a:p>
          <a:p>
            <a:endParaRPr lang="nb-NO"/>
          </a:p>
          <a:p>
            <a:pPr marL="171450" indent="-171450">
              <a:buFont typeface="Arial" panose="020B0604020202020204" pitchFamily="34" charset="0"/>
              <a:buChar char="•"/>
            </a:pPr>
            <a:r>
              <a:rPr lang="nb-NO"/>
              <a:t>Inkrementell – oppretter kun det som er endret</a:t>
            </a:r>
          </a:p>
          <a:p>
            <a:pPr marL="171450" indent="-171450">
              <a:buFont typeface="Arial" panose="020B0604020202020204" pitchFamily="34" charset="0"/>
              <a:buChar char="•"/>
            </a:pPr>
            <a:r>
              <a:rPr lang="nb-NO"/>
              <a:t>Komplett – sletter ressurser som ikke er definert i malen og oppretter på nytt</a:t>
            </a:r>
          </a:p>
          <a:p>
            <a:endParaRPr lang="nb-NO"/>
          </a:p>
          <a:p>
            <a:endParaRPr lang="nb-NO"/>
          </a:p>
        </p:txBody>
      </p:sp>
      <p:sp>
        <p:nvSpPr>
          <p:cNvPr id="4" name="Plassholder for lysbildenummer 3">
            <a:extLst>
              <a:ext uri="{FF2B5EF4-FFF2-40B4-BE49-F238E27FC236}">
                <a16:creationId xmlns:a16="http://schemas.microsoft.com/office/drawing/2014/main" id="{2E5EE235-A185-EFFF-E54A-ED85BB708AF2}"/>
              </a:ext>
            </a:extLst>
          </p:cNvPr>
          <p:cNvSpPr>
            <a:spLocks noGrp="1"/>
          </p:cNvSpPr>
          <p:nvPr>
            <p:ph type="sldNum" sz="quarter" idx="5"/>
          </p:nvPr>
        </p:nvSpPr>
        <p:spPr/>
        <p:txBody>
          <a:bodyPr/>
          <a:lstStyle/>
          <a:p>
            <a:fld id="{180377DB-C4B0-49B2-8838-0F01BA83B7C4}" type="slidenum">
              <a:rPr lang="nb-NO" smtClean="0"/>
              <a:t>18</a:t>
            </a:fld>
            <a:endParaRPr lang="nb-NO"/>
          </a:p>
        </p:txBody>
      </p:sp>
    </p:spTree>
    <p:extLst>
      <p:ext uri="{BB962C8B-B14F-4D97-AF65-F5344CB8AC3E}">
        <p14:creationId xmlns:p14="http://schemas.microsoft.com/office/powerpoint/2010/main" val="576328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en-US"/>
              <a:t>Her ser vi </a:t>
            </a:r>
            <a:r>
              <a:rPr lang="en-US" err="1"/>
              <a:t>skjelletet</a:t>
            </a:r>
            <a:r>
              <a:rPr lang="en-US"/>
              <a:t> </a:t>
            </a:r>
            <a:r>
              <a:rPr lang="en-US" err="1"/>
              <a:t>til</a:t>
            </a:r>
            <a:r>
              <a:rPr lang="en-US"/>
              <a:t> </a:t>
            </a:r>
            <a:r>
              <a:rPr lang="en-US" err="1"/>
              <a:t>en</a:t>
            </a:r>
            <a:r>
              <a:rPr lang="en-US"/>
              <a:t> ARM-template. </a:t>
            </a:r>
          </a:p>
          <a:p>
            <a:endParaRPr lang="en-US"/>
          </a:p>
          <a:p>
            <a:endParaRPr lang="nb-NO"/>
          </a:p>
          <a:p>
            <a:r>
              <a:rPr lang="en-US"/>
              <a:t>Her ser vi 7 </a:t>
            </a:r>
            <a:r>
              <a:rPr lang="en-US" err="1"/>
              <a:t>seksjoner</a:t>
            </a:r>
            <a:r>
              <a:rPr lang="en-US"/>
              <a:t>. </a:t>
            </a:r>
          </a:p>
          <a:p>
            <a:endParaRPr lang="en-US"/>
          </a:p>
          <a:p>
            <a:r>
              <a:rPr lang="en-US"/>
              <a:t>Schema – </a:t>
            </a:r>
            <a:r>
              <a:rPr lang="en-US" err="1"/>
              <a:t>lenke</a:t>
            </a:r>
            <a:r>
              <a:rPr lang="en-US"/>
              <a:t> </a:t>
            </a:r>
            <a:r>
              <a:rPr lang="en-US" err="1"/>
              <a:t>til</a:t>
            </a:r>
            <a:r>
              <a:rPr lang="en-US"/>
              <a:t> skjema </a:t>
            </a:r>
            <a:r>
              <a:rPr lang="en-US" err="1"/>
              <a:t>definisjonen</a:t>
            </a:r>
            <a:r>
              <a:rPr lang="en-US"/>
              <a:t> for din ARM-template. Det er basically </a:t>
            </a:r>
            <a:r>
              <a:rPr lang="en-US" err="1"/>
              <a:t>versjonering</a:t>
            </a:r>
            <a:r>
              <a:rPr lang="en-US"/>
              <a:t> </a:t>
            </a:r>
            <a:r>
              <a:rPr lang="en-US" err="1"/>
              <a:t>fra</a:t>
            </a:r>
            <a:r>
              <a:rPr lang="en-US"/>
              <a:t> Microsoft sin side, </a:t>
            </a:r>
            <a:r>
              <a:rPr lang="en-US" err="1"/>
              <a:t>slik</a:t>
            </a:r>
            <a:r>
              <a:rPr lang="en-US"/>
              <a:t> at de </a:t>
            </a:r>
            <a:r>
              <a:rPr lang="en-US" err="1"/>
              <a:t>ikke</a:t>
            </a:r>
            <a:r>
              <a:rPr lang="en-US"/>
              <a:t> </a:t>
            </a:r>
            <a:r>
              <a:rPr lang="en-US" err="1"/>
              <a:t>innfører</a:t>
            </a:r>
            <a:r>
              <a:rPr lang="en-US"/>
              <a:t> </a:t>
            </a:r>
            <a:r>
              <a:rPr lang="en-US" err="1"/>
              <a:t>noen</a:t>
            </a:r>
            <a:r>
              <a:rPr lang="en-US"/>
              <a:t> breaking changes om de legger </a:t>
            </a:r>
            <a:r>
              <a:rPr lang="en-US" err="1"/>
              <a:t>til</a:t>
            </a:r>
            <a:r>
              <a:rPr lang="en-US"/>
              <a:t> </a:t>
            </a:r>
            <a:r>
              <a:rPr lang="en-US" err="1"/>
              <a:t>ny</a:t>
            </a:r>
            <a:r>
              <a:rPr lang="en-US"/>
              <a:t> features.</a:t>
            </a:r>
          </a:p>
          <a:p>
            <a:r>
              <a:rPr lang="en-US" err="1"/>
              <a:t>contentVersion</a:t>
            </a:r>
            <a:r>
              <a:rPr lang="en-US"/>
              <a:t> – din </a:t>
            </a:r>
            <a:r>
              <a:rPr lang="en-US" err="1"/>
              <a:t>versjonering</a:t>
            </a:r>
            <a:r>
              <a:rPr lang="en-US"/>
              <a:t> av ARM-</a:t>
            </a:r>
            <a:r>
              <a:rPr lang="en-US" err="1"/>
              <a:t>templaten</a:t>
            </a:r>
            <a:endParaRPr lang="en-US"/>
          </a:p>
          <a:p>
            <a:endParaRPr lang="en-US"/>
          </a:p>
          <a:p>
            <a:r>
              <a:rPr lang="en-US" err="1"/>
              <a:t>Selvom</a:t>
            </a:r>
            <a:r>
              <a:rPr lang="en-US"/>
              <a:t> ARM-template er </a:t>
            </a:r>
            <a:r>
              <a:rPr lang="en-US" err="1"/>
              <a:t>en</a:t>
            </a:r>
            <a:r>
              <a:rPr lang="en-US"/>
              <a:t> json fil, har man </a:t>
            </a:r>
            <a:r>
              <a:rPr lang="en-US" err="1"/>
              <a:t>muligheten</a:t>
            </a:r>
            <a:r>
              <a:rPr lang="en-US"/>
              <a:t> </a:t>
            </a:r>
            <a:r>
              <a:rPr lang="en-US" err="1"/>
              <a:t>til</a:t>
            </a:r>
            <a:r>
              <a:rPr lang="en-US"/>
              <a:t> å ta I </a:t>
            </a:r>
            <a:r>
              <a:rPr lang="en-US" err="1"/>
              <a:t>bruk</a:t>
            </a:r>
            <a:r>
              <a:rPr lang="en-US"/>
              <a:t> </a:t>
            </a:r>
            <a:r>
              <a:rPr lang="en-US" err="1"/>
              <a:t>en</a:t>
            </a:r>
            <a:r>
              <a:rPr lang="en-US"/>
              <a:t> </a:t>
            </a:r>
            <a:r>
              <a:rPr lang="en-US" err="1"/>
              <a:t>rekke</a:t>
            </a:r>
            <a:r>
              <a:rPr lang="en-US"/>
              <a:t> expressions </a:t>
            </a:r>
            <a:r>
              <a:rPr lang="en-US" err="1"/>
              <a:t>og</a:t>
            </a:r>
            <a:r>
              <a:rPr lang="en-US"/>
              <a:t> </a:t>
            </a:r>
            <a:r>
              <a:rPr lang="en-US" err="1"/>
              <a:t>funksjoner</a:t>
            </a:r>
            <a:r>
              <a:rPr lang="en-US"/>
              <a:t> </a:t>
            </a:r>
            <a:r>
              <a:rPr lang="en-US" err="1"/>
              <a:t>som</a:t>
            </a:r>
            <a:r>
              <a:rPr lang="en-US"/>
              <a:t> er </a:t>
            </a:r>
            <a:r>
              <a:rPr lang="en-US" err="1"/>
              <a:t>definert</a:t>
            </a:r>
            <a:r>
              <a:rPr lang="en-US"/>
              <a:t> </a:t>
            </a:r>
            <a:r>
              <a:rPr lang="en-US" err="1"/>
              <a:t>fra</a:t>
            </a:r>
            <a:r>
              <a:rPr lang="en-US"/>
              <a:t> Microsoft.</a:t>
            </a:r>
          </a:p>
          <a:p>
            <a:endParaRPr lang="en-US"/>
          </a:p>
          <a:p>
            <a:r>
              <a:rPr lang="en-US" err="1"/>
              <a:t>Arrayfunksjoner</a:t>
            </a:r>
            <a:endParaRPr lang="en-US"/>
          </a:p>
          <a:p>
            <a:r>
              <a:rPr lang="en-US" err="1"/>
              <a:t>Sammenligningfunksjoner</a:t>
            </a:r>
            <a:endParaRPr lang="en-US"/>
          </a:p>
          <a:p>
            <a:r>
              <a:rPr lang="en-US"/>
              <a:t>Dato </a:t>
            </a:r>
            <a:r>
              <a:rPr lang="en-US" err="1"/>
              <a:t>funksjoner</a:t>
            </a:r>
            <a:endParaRPr lang="en-US"/>
          </a:p>
          <a:p>
            <a:r>
              <a:rPr lang="en-US" err="1"/>
              <a:t>osv</a:t>
            </a:r>
            <a:endParaRPr lang="en-US"/>
          </a:p>
          <a:p>
            <a:endParaRPr lang="en-US"/>
          </a:p>
          <a:p>
            <a:r>
              <a:rPr lang="en-US"/>
              <a:t>Functions – </a:t>
            </a:r>
            <a:r>
              <a:rPr lang="en-US" err="1"/>
              <a:t>egendefinerte</a:t>
            </a:r>
            <a:r>
              <a:rPr lang="en-US"/>
              <a:t> </a:t>
            </a:r>
            <a:r>
              <a:rPr lang="en-US" err="1"/>
              <a:t>funksjoner</a:t>
            </a:r>
            <a:r>
              <a:rPr lang="en-US"/>
              <a:t>.</a:t>
            </a:r>
          </a:p>
          <a:p>
            <a:endParaRPr lang="en-US"/>
          </a:p>
          <a:p>
            <a:r>
              <a:rPr lang="en-US"/>
              <a:t>Resources:</a:t>
            </a:r>
          </a:p>
          <a:p>
            <a:endParaRPr lang="en-US"/>
          </a:p>
          <a:p>
            <a:endParaRPr lang="en-US"/>
          </a:p>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19</a:t>
            </a:fld>
            <a:endParaRPr lang="nb-NO"/>
          </a:p>
        </p:txBody>
      </p:sp>
    </p:spTree>
    <p:extLst>
      <p:ext uri="{BB962C8B-B14F-4D97-AF65-F5344CB8AC3E}">
        <p14:creationId xmlns:p14="http://schemas.microsoft.com/office/powerpoint/2010/main" val="11991193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21</a:t>
            </a:fld>
            <a:endParaRPr lang="nb-NO"/>
          </a:p>
        </p:txBody>
      </p:sp>
    </p:spTree>
    <p:extLst>
      <p:ext uri="{BB962C8B-B14F-4D97-AF65-F5344CB8AC3E}">
        <p14:creationId xmlns:p14="http://schemas.microsoft.com/office/powerpoint/2010/main" val="22630347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180377DB-C4B0-49B2-8838-0F01BA83B7C4}" type="slidenum">
              <a:rPr lang="nb-NO" smtClean="0"/>
              <a:t>3</a:t>
            </a:fld>
            <a:endParaRPr lang="nb-NO"/>
          </a:p>
        </p:txBody>
      </p:sp>
    </p:spTree>
    <p:extLst>
      <p:ext uri="{BB962C8B-B14F-4D97-AF65-F5344CB8AC3E}">
        <p14:creationId xmlns:p14="http://schemas.microsoft.com/office/powerpoint/2010/main" val="12799279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a:p>
        </p:txBody>
      </p:sp>
      <p:sp>
        <p:nvSpPr>
          <p:cNvPr id="4" name="Plassholder for lysbildenummer 3"/>
          <p:cNvSpPr>
            <a:spLocks noGrp="1"/>
          </p:cNvSpPr>
          <p:nvPr>
            <p:ph type="sldNum" sz="quarter" idx="5"/>
          </p:nvPr>
        </p:nvSpPr>
        <p:spPr/>
        <p:txBody>
          <a:bodyPr/>
          <a:lstStyle/>
          <a:p>
            <a:fld id="{180377DB-C4B0-49B2-8838-0F01BA83B7C4}" type="slidenum">
              <a:rPr lang="nb-NO" smtClean="0"/>
              <a:t>22</a:t>
            </a:fld>
            <a:endParaRPr lang="nb-NO"/>
          </a:p>
        </p:txBody>
      </p:sp>
    </p:spTree>
    <p:extLst>
      <p:ext uri="{BB962C8B-B14F-4D97-AF65-F5344CB8AC3E}">
        <p14:creationId xmlns:p14="http://schemas.microsoft.com/office/powerpoint/2010/main" val="3128265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a:t>Vise </a:t>
            </a:r>
            <a:r>
              <a:rPr lang="nb-NO" err="1"/>
              <a:t>deployment</a:t>
            </a:r>
            <a:r>
              <a:rPr lang="nb-NO"/>
              <a:t> av </a:t>
            </a:r>
          </a:p>
        </p:txBody>
      </p:sp>
      <p:sp>
        <p:nvSpPr>
          <p:cNvPr id="4" name="Slide Number Placeholder 3"/>
          <p:cNvSpPr>
            <a:spLocks noGrp="1"/>
          </p:cNvSpPr>
          <p:nvPr>
            <p:ph type="sldNum" sz="quarter" idx="5"/>
          </p:nvPr>
        </p:nvSpPr>
        <p:spPr/>
        <p:txBody>
          <a:bodyPr/>
          <a:lstStyle/>
          <a:p>
            <a:fld id="{180377DB-C4B0-49B2-8838-0F01BA83B7C4}" type="slidenum">
              <a:rPr lang="nb-NO" smtClean="0"/>
              <a:t>23</a:t>
            </a:fld>
            <a:endParaRPr lang="nb-NO"/>
          </a:p>
        </p:txBody>
      </p:sp>
    </p:spTree>
    <p:extLst>
      <p:ext uri="{BB962C8B-B14F-4D97-AF65-F5344CB8AC3E}">
        <p14:creationId xmlns:p14="http://schemas.microsoft.com/office/powerpoint/2010/main" val="2906306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err="1"/>
              <a:t>Yes</a:t>
            </a:r>
            <a:r>
              <a:rPr lang="nb-NO" dirty="0"/>
              <a:t>, so </a:t>
            </a:r>
            <a:r>
              <a:rPr lang="nb-NO" dirty="0" err="1"/>
              <a:t>welcome</a:t>
            </a:r>
            <a:r>
              <a:rPr lang="nb-NO" dirty="0"/>
              <a:t> back til en ny dag med </a:t>
            </a:r>
            <a:r>
              <a:rPr lang="nb-NO" dirty="0" err="1"/>
              <a:t>Azureskolen</a:t>
            </a:r>
            <a:r>
              <a:rPr lang="nb-NO" dirty="0"/>
              <a:t>. Etter i dag, så er det kun 2 dager igjen. </a:t>
            </a:r>
            <a:br>
              <a:rPr lang="nb-NO" dirty="0"/>
            </a:br>
            <a:r>
              <a:rPr lang="nb-NO" dirty="0"/>
              <a:t>Ville bare dra opp denne igjen i dag. Som vi husker så pratet vi om </a:t>
            </a:r>
            <a:r>
              <a:rPr lang="nb-NO" dirty="0" err="1"/>
              <a:t>DevOps</a:t>
            </a:r>
            <a:r>
              <a:rPr lang="nb-NO" dirty="0"/>
              <a:t> sist. Og om de 3 begrepene som utgjør </a:t>
            </a:r>
            <a:r>
              <a:rPr lang="nb-NO" dirty="0" err="1"/>
              <a:t>DevOps</a:t>
            </a:r>
            <a:r>
              <a:rPr lang="nb-NO" dirty="0"/>
              <a:t> tankegangen. I dag er vi nederst på denne lista og skal prate litt om </a:t>
            </a:r>
            <a:r>
              <a:rPr lang="nb-NO" dirty="0" err="1"/>
              <a:t>monitorering</a:t>
            </a:r>
            <a:r>
              <a:rPr lang="nb-NO" dirty="0"/>
              <a:t> og telemetri.</a:t>
            </a:r>
          </a:p>
        </p:txBody>
      </p:sp>
      <p:sp>
        <p:nvSpPr>
          <p:cNvPr id="4" name="Slide Number Placeholder 3"/>
          <p:cNvSpPr>
            <a:spLocks noGrp="1"/>
          </p:cNvSpPr>
          <p:nvPr>
            <p:ph type="sldNum" sz="quarter" idx="10"/>
          </p:nvPr>
        </p:nvSpPr>
        <p:spPr/>
        <p:txBody>
          <a:bodyPr/>
          <a:lstStyle/>
          <a:p>
            <a:fld id="{180377DB-C4B0-49B2-8838-0F01BA83B7C4}" type="slidenum">
              <a:rPr lang="nb-NO" smtClean="0"/>
              <a:t>24</a:t>
            </a:fld>
            <a:endParaRPr lang="nb-NO"/>
          </a:p>
        </p:txBody>
      </p:sp>
    </p:spTree>
    <p:extLst>
      <p:ext uri="{BB962C8B-B14F-4D97-AF65-F5344CB8AC3E}">
        <p14:creationId xmlns:p14="http://schemas.microsoft.com/office/powerpoint/2010/main" val="29034687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Allright!</a:t>
            </a:r>
            <a:br>
              <a:rPr lang="nb-NO" dirty="0"/>
            </a:br>
            <a:r>
              <a:rPr lang="nb-NO" dirty="0"/>
              <a:t>Så i dag er det kun denne sliden her vi skal forholde oss til. Og vi skal prate egentlig veldig raskt om Applications Insights. Application Insights er en APM service, som er en del av </a:t>
            </a:r>
            <a:r>
              <a:rPr lang="nb-NO" dirty="0" err="1"/>
              <a:t>Azure</a:t>
            </a:r>
            <a:r>
              <a:rPr lang="nb-NO" dirty="0"/>
              <a:t> </a:t>
            </a:r>
            <a:r>
              <a:rPr lang="nb-NO" dirty="0" err="1"/>
              <a:t>Monitoring</a:t>
            </a:r>
            <a:r>
              <a:rPr lang="nb-NO" dirty="0"/>
              <a:t> servicen. Og en APM er i all hovedsak </a:t>
            </a:r>
            <a:r>
              <a:rPr lang="nb-NO" dirty="0" err="1"/>
              <a:t>monitorering</a:t>
            </a:r>
            <a:r>
              <a:rPr lang="nb-NO" dirty="0"/>
              <a:t> og behandling av </a:t>
            </a:r>
            <a:r>
              <a:rPr lang="nb-NO" dirty="0" err="1"/>
              <a:t>performance</a:t>
            </a:r>
            <a:r>
              <a:rPr lang="nb-NO" dirty="0"/>
              <a:t> og </a:t>
            </a:r>
            <a:r>
              <a:rPr lang="nb-NO" dirty="0" err="1"/>
              <a:t>tilgjenglighet</a:t>
            </a:r>
            <a:r>
              <a:rPr lang="nb-NO" dirty="0"/>
              <a:t> av applikasjoner. Deteksjon og diagnose med andre ord. </a:t>
            </a:r>
          </a:p>
          <a:p>
            <a:r>
              <a:rPr lang="nb-NO" dirty="0"/>
              <a:t>Så er spørsmålet hva mer er det </a:t>
            </a:r>
            <a:r>
              <a:rPr lang="nb-NO" dirty="0" err="1"/>
              <a:t>Azure</a:t>
            </a:r>
            <a:r>
              <a:rPr lang="nb-NO" dirty="0"/>
              <a:t> </a:t>
            </a:r>
            <a:r>
              <a:rPr lang="nb-NO" dirty="0" err="1"/>
              <a:t>Monitoring</a:t>
            </a:r>
            <a:r>
              <a:rPr lang="nb-NO" dirty="0"/>
              <a:t> inneholder. Da har du f.eks. Container og VM Insights som en del av den servicen også. Så her fokuserer vi mest på </a:t>
            </a:r>
            <a:r>
              <a:rPr lang="nb-NO" dirty="0" err="1"/>
              <a:t>applications</a:t>
            </a:r>
            <a:r>
              <a:rPr lang="nb-NO" dirty="0"/>
              <a:t>, og da web applikasjoner i all hovedsak. Men </a:t>
            </a:r>
            <a:r>
              <a:rPr lang="nb-NO" dirty="0" err="1"/>
              <a:t>Azure</a:t>
            </a:r>
            <a:r>
              <a:rPr lang="nb-NO" dirty="0"/>
              <a:t> </a:t>
            </a:r>
            <a:r>
              <a:rPr lang="nb-NO" dirty="0" err="1"/>
              <a:t>Monitorng</a:t>
            </a:r>
            <a:r>
              <a:rPr lang="nb-NO" dirty="0"/>
              <a:t> har også mye små servicer som er relatert til </a:t>
            </a:r>
            <a:r>
              <a:rPr lang="nb-NO" dirty="0" err="1"/>
              <a:t>monitorering</a:t>
            </a:r>
            <a:r>
              <a:rPr lang="nb-NO" dirty="0"/>
              <a:t> som man kan bruke frittstående også.</a:t>
            </a:r>
          </a:p>
          <a:p>
            <a:endParaRPr lang="nb-NO" dirty="0"/>
          </a:p>
          <a:p>
            <a:r>
              <a:rPr lang="nb-NO" dirty="0"/>
              <a:t>Allright. Så hva gjør Application Insights? Jo, den samler logger og </a:t>
            </a:r>
            <a:r>
              <a:rPr lang="nb-NO" dirty="0" err="1"/>
              <a:t>telemteri</a:t>
            </a:r>
            <a:r>
              <a:rPr lang="nb-NO" dirty="0"/>
              <a:t> blant annet. Og du kan samle denne infoen, ikke bare fra </a:t>
            </a:r>
            <a:r>
              <a:rPr lang="nb-NO" dirty="0" err="1"/>
              <a:t>webservice</a:t>
            </a:r>
            <a:r>
              <a:rPr lang="nb-NO" dirty="0"/>
              <a:t> applikasjonen, men fra alle bakgrunn eller </a:t>
            </a:r>
            <a:r>
              <a:rPr lang="nb-NO" dirty="0" err="1"/>
              <a:t>backend</a:t>
            </a:r>
            <a:r>
              <a:rPr lang="nb-NO" dirty="0"/>
              <a:t> komponenter, og til og med Javascripten på websiden. Denne webapplikasjonen og alle komponentene kan kjøres eller hostes fra hvor som helst, må ikke være i </a:t>
            </a:r>
            <a:r>
              <a:rPr lang="nb-NO" dirty="0" err="1"/>
              <a:t>Azure</a:t>
            </a:r>
            <a:r>
              <a:rPr lang="nb-NO" dirty="0"/>
              <a:t> faktisk. </a:t>
            </a:r>
            <a:br>
              <a:rPr lang="nb-NO" dirty="0"/>
            </a:br>
            <a:r>
              <a:rPr lang="nb-NO" dirty="0"/>
              <a:t>Application </a:t>
            </a:r>
            <a:r>
              <a:rPr lang="nb-NO" dirty="0" err="1"/>
              <a:t>Inshights</a:t>
            </a:r>
            <a:r>
              <a:rPr lang="nb-NO" dirty="0"/>
              <a:t> monitorer alle de tingene i bildet her. Tok en liten </a:t>
            </a:r>
            <a:r>
              <a:rPr lang="nb-NO" dirty="0" err="1"/>
              <a:t>screenshot</a:t>
            </a:r>
            <a:r>
              <a:rPr lang="nb-NO" dirty="0"/>
              <a:t> fra Microsoft sine sider. Legg spesielt merke til siste delen her som sier at vi kan legge til </a:t>
            </a:r>
            <a:r>
              <a:rPr lang="nb-NO" dirty="0" err="1"/>
              <a:t>custom</a:t>
            </a:r>
            <a:r>
              <a:rPr lang="nb-NO" dirty="0"/>
              <a:t> </a:t>
            </a:r>
            <a:r>
              <a:rPr lang="nb-NO" dirty="0" err="1"/>
              <a:t>events</a:t>
            </a:r>
            <a:r>
              <a:rPr lang="nb-NO" dirty="0"/>
              <a:t> og </a:t>
            </a:r>
            <a:r>
              <a:rPr lang="nb-NO" dirty="0" err="1"/>
              <a:t>metrics</a:t>
            </a:r>
            <a:r>
              <a:rPr lang="nb-NO" dirty="0"/>
              <a:t> sånn at man kan </a:t>
            </a:r>
            <a:r>
              <a:rPr lang="nb-NO" dirty="0" err="1"/>
              <a:t>tracke</a:t>
            </a:r>
            <a:r>
              <a:rPr lang="nb-NO" dirty="0"/>
              <a:t> mer spesifikke ting som for businessen sin. </a:t>
            </a:r>
          </a:p>
          <a:p>
            <a:endParaRPr lang="nb-NO" dirty="0"/>
          </a:p>
          <a:p>
            <a:endParaRPr lang="nb-NO" dirty="0"/>
          </a:p>
          <a:p>
            <a:r>
              <a:rPr lang="nb-NO" dirty="0"/>
              <a:t>Også kan man se all denne </a:t>
            </a:r>
            <a:r>
              <a:rPr lang="nb-NO" dirty="0" err="1"/>
              <a:t>monitoreringen</a:t>
            </a:r>
            <a:r>
              <a:rPr lang="nb-NO" dirty="0"/>
              <a:t> litt sånn som man selv vil. Man kan sjekke rett i portalen, eller så kan man benytte seg av f.eks. </a:t>
            </a:r>
            <a:r>
              <a:rPr lang="nb-NO" dirty="0" err="1"/>
              <a:t>PowerBi</a:t>
            </a:r>
            <a:r>
              <a:rPr lang="nb-NO" dirty="0"/>
              <a:t>, eller </a:t>
            </a:r>
            <a:r>
              <a:rPr lang="nb-NO" dirty="0" err="1"/>
              <a:t>visual</a:t>
            </a:r>
            <a:r>
              <a:rPr lang="nb-NO" dirty="0"/>
              <a:t> studio har vel en </a:t>
            </a:r>
            <a:r>
              <a:rPr lang="nb-NO" dirty="0" err="1"/>
              <a:t>innebyggd</a:t>
            </a:r>
            <a:r>
              <a:rPr lang="nb-NO" dirty="0"/>
              <a:t> </a:t>
            </a:r>
            <a:r>
              <a:rPr lang="nb-NO" dirty="0" err="1"/>
              <a:t>extension</a:t>
            </a:r>
            <a:r>
              <a:rPr lang="nb-NO" dirty="0"/>
              <a:t>, evt. Bruke Rest </a:t>
            </a:r>
            <a:r>
              <a:rPr lang="nb-NO" dirty="0" err="1"/>
              <a:t>api</a:t>
            </a:r>
            <a:r>
              <a:rPr lang="nb-NO" dirty="0"/>
              <a:t> for å vise selv. </a:t>
            </a:r>
          </a:p>
          <a:p>
            <a:endParaRPr lang="nb-NO" dirty="0"/>
          </a:p>
          <a:p>
            <a:r>
              <a:rPr lang="nb-NO" dirty="0"/>
              <a:t>Så lurer man kanskje litt på hva overheaden er på benytte seg av dette. Eller hvor mye koster det for programmet ditt å ha dette koblet på også. Og det er ganske minimalt egentlig. All datatransfers skjer på egne tråder som også er ikke blokkerende, for resten av applikasjonen. </a:t>
            </a:r>
          </a:p>
          <a:p>
            <a:endParaRPr lang="nb-NO" dirty="0"/>
          </a:p>
          <a:p>
            <a:r>
              <a:rPr lang="nb-NO" dirty="0"/>
              <a:t>Også skal du kunne få feilmeldinger så kjapt at du vet om det før det evt. Blir rapportert inn av brukere. Så dette er smarte greier. Denne servicen benytter seg også av maskinlæring til å oppdage feil. Tror standarden på hvor lenge data blir beholdt er 3måneder, om det faktisk ikke har blitt 1mnd. Også kan man betale for mer. Også er det mulig med </a:t>
            </a:r>
            <a:r>
              <a:rPr lang="nb-NO" dirty="0" err="1"/>
              <a:t>Continious</a:t>
            </a:r>
            <a:r>
              <a:rPr lang="nb-NO" dirty="0"/>
              <a:t> </a:t>
            </a:r>
            <a:r>
              <a:rPr lang="nb-NO" dirty="0" err="1"/>
              <a:t>Export</a:t>
            </a:r>
            <a:r>
              <a:rPr lang="nb-NO" dirty="0"/>
              <a:t> og bare dumpe all den dataen inn i en </a:t>
            </a:r>
            <a:r>
              <a:rPr lang="nb-NO" dirty="0" err="1"/>
              <a:t>storage</a:t>
            </a:r>
            <a:r>
              <a:rPr lang="nb-NO" dirty="0"/>
              <a:t>. </a:t>
            </a:r>
          </a:p>
        </p:txBody>
      </p:sp>
      <p:sp>
        <p:nvSpPr>
          <p:cNvPr id="4" name="Plassholder for lysbildenummer 3"/>
          <p:cNvSpPr>
            <a:spLocks noGrp="1"/>
          </p:cNvSpPr>
          <p:nvPr>
            <p:ph type="sldNum" sz="quarter" idx="5"/>
          </p:nvPr>
        </p:nvSpPr>
        <p:spPr/>
        <p:txBody>
          <a:bodyPr/>
          <a:lstStyle/>
          <a:p>
            <a:fld id="{180377DB-C4B0-49B2-8838-0F01BA83B7C4}" type="slidenum">
              <a:rPr lang="nb-NO" smtClean="0"/>
              <a:t>25</a:t>
            </a:fld>
            <a:endParaRPr lang="nb-NO"/>
          </a:p>
        </p:txBody>
      </p:sp>
    </p:spTree>
    <p:extLst>
      <p:ext uri="{BB962C8B-B14F-4D97-AF65-F5344CB8AC3E}">
        <p14:creationId xmlns:p14="http://schemas.microsoft.com/office/powerpoint/2010/main" val="875347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endParaRPr lang="nb-NO" dirty="0"/>
          </a:p>
        </p:txBody>
      </p:sp>
      <p:sp>
        <p:nvSpPr>
          <p:cNvPr id="4" name="Plassholder for lysbildenummer 3"/>
          <p:cNvSpPr>
            <a:spLocks noGrp="1"/>
          </p:cNvSpPr>
          <p:nvPr>
            <p:ph type="sldNum" sz="quarter" idx="5"/>
          </p:nvPr>
        </p:nvSpPr>
        <p:spPr/>
        <p:txBody>
          <a:bodyPr/>
          <a:lstStyle/>
          <a:p>
            <a:fld id="{180377DB-C4B0-49B2-8838-0F01BA83B7C4}" type="slidenum">
              <a:rPr lang="nb-NO" smtClean="0"/>
              <a:t>4</a:t>
            </a:fld>
            <a:endParaRPr lang="nb-NO"/>
          </a:p>
        </p:txBody>
      </p:sp>
    </p:spTree>
    <p:extLst>
      <p:ext uri="{BB962C8B-B14F-4D97-AF65-F5344CB8AC3E}">
        <p14:creationId xmlns:p14="http://schemas.microsoft.com/office/powerpoint/2010/main" val="37861458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p:sp>
      <p:sp>
        <p:nvSpPr>
          <p:cNvPr id="3" name="Plassholder for notater 2"/>
          <p:cNvSpPr>
            <a:spLocks noGrp="1"/>
          </p:cNvSpPr>
          <p:nvPr>
            <p:ph type="body" idx="1"/>
          </p:nvPr>
        </p:nvSpPr>
        <p:spPr/>
        <p:txBody>
          <a:bodyPr/>
          <a:lstStyle/>
          <a:p>
            <a:r>
              <a:rPr lang="nb-NO" dirty="0"/>
              <a:t>Spørsmålene leder opp til Verdi til produksjon og </a:t>
            </a:r>
            <a:r>
              <a:rPr lang="nb-NO" dirty="0" err="1"/>
              <a:t>the</a:t>
            </a:r>
            <a:r>
              <a:rPr lang="nb-NO" dirty="0"/>
              <a:t> </a:t>
            </a:r>
            <a:r>
              <a:rPr lang="nb-NO" dirty="0" err="1"/>
              <a:t>three</a:t>
            </a:r>
            <a:r>
              <a:rPr lang="nb-NO" dirty="0"/>
              <a:t> </a:t>
            </a:r>
            <a:r>
              <a:rPr lang="nb-NO" dirty="0" err="1"/>
              <a:t>ways</a:t>
            </a:r>
            <a:r>
              <a:rPr lang="nb-NO"/>
              <a:t>.</a:t>
            </a:r>
            <a:endParaRPr lang="nb-NO" dirty="0"/>
          </a:p>
        </p:txBody>
      </p:sp>
      <p:sp>
        <p:nvSpPr>
          <p:cNvPr id="4" name="Plassholder for lysbildenummer 3"/>
          <p:cNvSpPr>
            <a:spLocks noGrp="1"/>
          </p:cNvSpPr>
          <p:nvPr>
            <p:ph type="sldNum" sz="quarter" idx="5"/>
          </p:nvPr>
        </p:nvSpPr>
        <p:spPr/>
        <p:txBody>
          <a:bodyPr/>
          <a:lstStyle/>
          <a:p>
            <a:fld id="{180377DB-C4B0-49B2-8838-0F01BA83B7C4}" type="slidenum">
              <a:rPr lang="nb-NO" smtClean="0"/>
              <a:t>5</a:t>
            </a:fld>
            <a:endParaRPr lang="nb-NO"/>
          </a:p>
        </p:txBody>
      </p:sp>
    </p:spTree>
    <p:extLst>
      <p:ext uri="{BB962C8B-B14F-4D97-AF65-F5344CB8AC3E}">
        <p14:creationId xmlns:p14="http://schemas.microsoft.com/office/powerpoint/2010/main" val="41379585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655C05-443C-9ECD-7558-2011A7769509}"/>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807CEA4E-682A-BE7E-DBF6-452F4753B05D}"/>
              </a:ext>
            </a:extLst>
          </p:cNvPr>
          <p:cNvSpPr>
            <a:spLocks noGrp="1" noRot="1" noChangeAspect="1"/>
          </p:cNvSpPr>
          <p:nvPr>
            <p:ph type="sldImg"/>
          </p:nvPr>
        </p:nvSpPr>
        <p:spPr/>
      </p:sp>
      <p:sp>
        <p:nvSpPr>
          <p:cNvPr id="3" name="Plassholder for notater 2">
            <a:extLst>
              <a:ext uri="{FF2B5EF4-FFF2-40B4-BE49-F238E27FC236}">
                <a16:creationId xmlns:a16="http://schemas.microsoft.com/office/drawing/2014/main" id="{8BCBFF85-8D49-4395-AD47-45DF47AFD2AE}"/>
              </a:ext>
            </a:extLst>
          </p:cNvPr>
          <p:cNvSpPr>
            <a:spLocks noGrp="1"/>
          </p:cNvSpPr>
          <p:nvPr>
            <p:ph type="body" idx="1"/>
          </p:nvPr>
        </p:nvSpPr>
        <p:spPr/>
        <p:txBody>
          <a:bodyPr/>
          <a:lstStyle/>
          <a:p>
            <a:r>
              <a:rPr lang="nb-NO" dirty="0"/>
              <a:t>Spørsmålene leder opp til Verdi til produksjon og </a:t>
            </a:r>
            <a:r>
              <a:rPr lang="nb-NO" dirty="0" err="1"/>
              <a:t>the</a:t>
            </a:r>
            <a:r>
              <a:rPr lang="nb-NO" dirty="0"/>
              <a:t> </a:t>
            </a:r>
            <a:r>
              <a:rPr lang="nb-NO" dirty="0" err="1"/>
              <a:t>three</a:t>
            </a:r>
            <a:r>
              <a:rPr lang="nb-NO" dirty="0"/>
              <a:t> </a:t>
            </a:r>
            <a:r>
              <a:rPr lang="nb-NO" dirty="0" err="1"/>
              <a:t>ways</a:t>
            </a:r>
            <a:r>
              <a:rPr lang="nb-NO" dirty="0"/>
              <a:t>.</a:t>
            </a:r>
          </a:p>
        </p:txBody>
      </p:sp>
      <p:sp>
        <p:nvSpPr>
          <p:cNvPr id="4" name="Plassholder for lysbildenummer 3">
            <a:extLst>
              <a:ext uri="{FF2B5EF4-FFF2-40B4-BE49-F238E27FC236}">
                <a16:creationId xmlns:a16="http://schemas.microsoft.com/office/drawing/2014/main" id="{CCDF7406-95B3-BA35-26EF-2225A791DC16}"/>
              </a:ext>
            </a:extLst>
          </p:cNvPr>
          <p:cNvSpPr>
            <a:spLocks noGrp="1"/>
          </p:cNvSpPr>
          <p:nvPr>
            <p:ph type="sldNum" sz="quarter" idx="5"/>
          </p:nvPr>
        </p:nvSpPr>
        <p:spPr/>
        <p:txBody>
          <a:bodyPr/>
          <a:lstStyle/>
          <a:p>
            <a:fld id="{180377DB-C4B0-49B2-8838-0F01BA83B7C4}" type="slidenum">
              <a:rPr lang="nb-NO" smtClean="0"/>
              <a:t>6</a:t>
            </a:fld>
            <a:endParaRPr lang="nb-NO"/>
          </a:p>
        </p:txBody>
      </p:sp>
    </p:spTree>
    <p:extLst>
      <p:ext uri="{BB962C8B-B14F-4D97-AF65-F5344CB8AC3E}">
        <p14:creationId xmlns:p14="http://schemas.microsoft.com/office/powerpoint/2010/main" val="2055219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Og i mange tilfeller kan vi</a:t>
            </a:r>
            <a:r>
              <a:rPr lang="nb-NO" baseline="0" dirty="0"/>
              <a:t> først si at verdi er skapt når det vi har laget er </a:t>
            </a:r>
            <a:r>
              <a:rPr lang="nb-NO" baseline="0" dirty="0" err="1"/>
              <a:t>produksjonssatt</a:t>
            </a:r>
            <a:r>
              <a:rPr lang="nb-NO" baseline="0" dirty="0"/>
              <a:t>.</a:t>
            </a:r>
          </a:p>
          <a:p>
            <a:endParaRPr lang="nb-NO" baseline="0" dirty="0"/>
          </a:p>
          <a:p>
            <a:r>
              <a:rPr lang="nb-NO" baseline="0" dirty="0"/>
              <a:t>For oss som brukere er det nok mye verdi i at koden ligger i test også, men for kunden, for businessen så skaper nok ikke softwaren vi lager noe verdi før det er ute på markedet, og ute hos brukerne. </a:t>
            </a:r>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7</a:t>
            </a:fld>
            <a:endParaRPr lang="nb-NO"/>
          </a:p>
        </p:txBody>
      </p:sp>
    </p:spTree>
    <p:extLst>
      <p:ext uri="{BB962C8B-B14F-4D97-AF65-F5344CB8AC3E}">
        <p14:creationId xmlns:p14="http://schemas.microsoft.com/office/powerpoint/2010/main" val="407878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The </a:t>
            </a:r>
            <a:r>
              <a:rPr lang="nb-NO" dirty="0" err="1"/>
              <a:t>three</a:t>
            </a:r>
            <a:r>
              <a:rPr lang="nb-NO" dirty="0"/>
              <a:t> </a:t>
            </a:r>
            <a:r>
              <a:rPr lang="nb-NO" dirty="0" err="1"/>
              <a:t>ways</a:t>
            </a:r>
            <a:r>
              <a:rPr lang="nb-NO" dirty="0"/>
              <a:t>: Phoenix </a:t>
            </a:r>
            <a:r>
              <a:rPr lang="nb-NO" dirty="0" err="1"/>
              <a:t>project</a:t>
            </a:r>
            <a:endParaRPr lang="nb-NO" dirty="0"/>
          </a:p>
          <a:p>
            <a:endParaRPr lang="nb-NO" dirty="0"/>
          </a:p>
          <a:p>
            <a:r>
              <a:rPr lang="nb-NO" dirty="0"/>
              <a:t>Systems </a:t>
            </a:r>
            <a:r>
              <a:rPr lang="nb-NO" dirty="0" err="1"/>
              <a:t>thinking</a:t>
            </a:r>
            <a:r>
              <a:rPr lang="nb-NO" dirty="0"/>
              <a:t> (</a:t>
            </a:r>
            <a:r>
              <a:rPr lang="nb-NO" dirty="0" err="1"/>
              <a:t>flow</a:t>
            </a:r>
            <a:r>
              <a:rPr lang="nb-NO" dirty="0"/>
              <a:t>)</a:t>
            </a:r>
          </a:p>
          <a:p>
            <a:r>
              <a:rPr lang="nb-NO" dirty="0" err="1"/>
              <a:t>Amplify</a:t>
            </a:r>
            <a:r>
              <a:rPr lang="nb-NO" dirty="0"/>
              <a:t> feedback loops</a:t>
            </a:r>
          </a:p>
          <a:p>
            <a:r>
              <a:rPr lang="nb-NO" dirty="0" err="1"/>
              <a:t>Culture</a:t>
            </a:r>
            <a:r>
              <a:rPr lang="nb-NO" dirty="0"/>
              <a:t> </a:t>
            </a:r>
            <a:r>
              <a:rPr lang="nb-NO" dirty="0" err="1"/>
              <a:t>of</a:t>
            </a:r>
            <a:r>
              <a:rPr lang="nb-NO" dirty="0"/>
              <a:t> </a:t>
            </a:r>
            <a:r>
              <a:rPr lang="nb-NO" dirty="0" err="1"/>
              <a:t>continual</a:t>
            </a:r>
            <a:r>
              <a:rPr lang="nb-NO" dirty="0"/>
              <a:t> </a:t>
            </a:r>
            <a:r>
              <a:rPr lang="nb-NO" dirty="0" err="1"/>
              <a:t>experimentation</a:t>
            </a:r>
            <a:r>
              <a:rPr lang="nb-NO" dirty="0"/>
              <a:t> and </a:t>
            </a:r>
            <a:r>
              <a:rPr lang="nb-NO" dirty="0" err="1"/>
              <a:t>learning</a:t>
            </a:r>
            <a:endParaRPr lang="nb-NO" dirty="0"/>
          </a:p>
          <a:p>
            <a:endParaRPr lang="nb-NO" dirty="0"/>
          </a:p>
          <a:p>
            <a:r>
              <a:rPr lang="nb-NO" dirty="0"/>
              <a:t>Kaos. Manuell </a:t>
            </a:r>
            <a:r>
              <a:rPr lang="nb-NO" dirty="0" err="1"/>
              <a:t>deployment</a:t>
            </a:r>
            <a:r>
              <a:rPr lang="nb-NO" dirty="0"/>
              <a:t>. </a:t>
            </a:r>
            <a:r>
              <a:rPr lang="nb-NO" dirty="0" err="1"/>
              <a:t>Merge</a:t>
            </a:r>
            <a:r>
              <a:rPr lang="nb-NO" dirty="0"/>
              <a:t> </a:t>
            </a:r>
            <a:r>
              <a:rPr lang="nb-NO" dirty="0" err="1"/>
              <a:t>week</a:t>
            </a:r>
            <a:r>
              <a:rPr lang="nb-NO" dirty="0"/>
              <a:t> (</a:t>
            </a:r>
            <a:r>
              <a:rPr lang="nb-NO" dirty="0" err="1"/>
              <a:t>Unicorn</a:t>
            </a:r>
            <a:r>
              <a:rPr lang="nb-NO" dirty="0"/>
              <a:t> </a:t>
            </a:r>
            <a:r>
              <a:rPr lang="nb-NO" dirty="0" err="1"/>
              <a:t>project</a:t>
            </a:r>
            <a:r>
              <a:rPr lang="nb-NO" dirty="0"/>
              <a:t>)</a:t>
            </a:r>
          </a:p>
        </p:txBody>
      </p:sp>
      <p:sp>
        <p:nvSpPr>
          <p:cNvPr id="4" name="Slide Number Placeholder 3"/>
          <p:cNvSpPr>
            <a:spLocks noGrp="1"/>
          </p:cNvSpPr>
          <p:nvPr>
            <p:ph type="sldNum" sz="quarter" idx="10"/>
          </p:nvPr>
        </p:nvSpPr>
        <p:spPr/>
        <p:txBody>
          <a:bodyPr/>
          <a:lstStyle/>
          <a:p>
            <a:fld id="{180377DB-C4B0-49B2-8838-0F01BA83B7C4}" type="slidenum">
              <a:rPr lang="nb-NO" smtClean="0"/>
              <a:t>8</a:t>
            </a:fld>
            <a:endParaRPr lang="nb-NO"/>
          </a:p>
        </p:txBody>
      </p:sp>
    </p:spTree>
    <p:extLst>
      <p:ext uri="{BB962C8B-B14F-4D97-AF65-F5344CB8AC3E}">
        <p14:creationId xmlns:p14="http://schemas.microsoft.com/office/powerpoint/2010/main" val="3585912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b-NO" baseline="0" dirty="0"/>
              <a:t>Hvilke typer feedback har vi?</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aseline="0" dirty="0"/>
              <a:t>Manuell feedback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aseline="0" dirty="0"/>
              <a:t>Telemetri (logger, </a:t>
            </a:r>
          </a:p>
        </p:txBody>
      </p:sp>
      <p:sp>
        <p:nvSpPr>
          <p:cNvPr id="4" name="Slide Number Placeholder 3"/>
          <p:cNvSpPr>
            <a:spLocks noGrp="1"/>
          </p:cNvSpPr>
          <p:nvPr>
            <p:ph type="sldNum" sz="quarter" idx="10"/>
          </p:nvPr>
        </p:nvSpPr>
        <p:spPr/>
        <p:txBody>
          <a:bodyPr/>
          <a:lstStyle/>
          <a:p>
            <a:fld id="{180377DB-C4B0-49B2-8838-0F01BA83B7C4}" type="slidenum">
              <a:rPr lang="nb-NO" smtClean="0"/>
              <a:t>9</a:t>
            </a:fld>
            <a:endParaRPr lang="nb-NO"/>
          </a:p>
        </p:txBody>
      </p:sp>
    </p:spTree>
    <p:extLst>
      <p:ext uri="{BB962C8B-B14F-4D97-AF65-F5344CB8AC3E}">
        <p14:creationId xmlns:p14="http://schemas.microsoft.com/office/powerpoint/2010/main" val="12172679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nb-NO" baseline="0" dirty="0"/>
          </a:p>
          <a:p>
            <a:pPr marL="171450" indent="-171450">
              <a:buFontTx/>
              <a:buChar char="-"/>
            </a:pPr>
            <a:endParaRPr lang="nb-NO" dirty="0"/>
          </a:p>
          <a:p>
            <a:endParaRPr lang="nb-NO" dirty="0"/>
          </a:p>
          <a:p>
            <a:r>
              <a:rPr lang="nb-NO" dirty="0"/>
              <a:t>Så kommer vi til siste begrep og tankegang som er Læring og Eksperimentering. </a:t>
            </a:r>
          </a:p>
          <a:p>
            <a:r>
              <a:rPr lang="nb-NO" dirty="0"/>
              <a:t>Når det gjelder læring, kan vi spørre hva skal til</a:t>
            </a:r>
            <a:r>
              <a:rPr lang="nb-NO" baseline="0" dirty="0"/>
              <a:t> for at man lærer?</a:t>
            </a:r>
          </a:p>
          <a:p>
            <a:pPr marL="228600" indent="-228600">
              <a:buAutoNum type="arabicParenR"/>
            </a:pPr>
            <a:r>
              <a:rPr lang="nb-NO" dirty="0"/>
              <a:t>Øvelse</a:t>
            </a:r>
          </a:p>
          <a:p>
            <a:pPr marL="228600" indent="-228600">
              <a:buAutoNum type="arabicParenR"/>
            </a:pPr>
            <a:r>
              <a:rPr lang="nb-NO" dirty="0"/>
              <a:t>Når man feiler i noe</a:t>
            </a:r>
          </a:p>
          <a:p>
            <a:pPr marL="228600" indent="-228600">
              <a:buAutoNum type="arabicParenR"/>
            </a:pPr>
            <a:endParaRPr lang="nb-NO" dirty="0"/>
          </a:p>
          <a:p>
            <a:pPr marL="0" indent="0">
              <a:buNone/>
            </a:pPr>
            <a:r>
              <a:rPr lang="nb-NO" dirty="0"/>
              <a:t>Læring og eksperimentering er noe som er litt som hånd i hanske.</a:t>
            </a:r>
          </a:p>
          <a:p>
            <a:pPr marL="171450" indent="-171450">
              <a:buFontTx/>
              <a:buChar char="-"/>
            </a:pPr>
            <a:r>
              <a:rPr lang="nb-NO" dirty="0"/>
              <a:t>Kontinuerlig eksperimentering</a:t>
            </a:r>
            <a:r>
              <a:rPr lang="nb-NO" baseline="0" dirty="0"/>
              <a:t> krever at en tar risiko og lærer av suksess og feil</a:t>
            </a:r>
          </a:p>
          <a:p>
            <a:pPr marL="171450" indent="-171450">
              <a:buFontTx/>
              <a:buChar char="-"/>
            </a:pPr>
            <a:r>
              <a:rPr lang="nb-NO" baseline="0" dirty="0"/>
              <a:t>Forstå at mestring kommer av repetisjon og øvelse </a:t>
            </a:r>
            <a:endParaRPr lang="nb-NO" dirty="0"/>
          </a:p>
          <a:p>
            <a:endParaRPr lang="nb-NO" dirty="0"/>
          </a:p>
          <a:p>
            <a:pPr marL="0" indent="0">
              <a:buFontTx/>
              <a:buNone/>
            </a:pPr>
            <a:r>
              <a:rPr lang="nb-NO" baseline="0" dirty="0"/>
              <a:t>Når vi har etablert hurtig feedback fra brukere har vi mulighet til å kjøre eksperimenter </a:t>
            </a:r>
          </a:p>
          <a:p>
            <a:pPr marL="171450" indent="-171450">
              <a:buFontTx/>
              <a:buChar char="-"/>
            </a:pPr>
            <a:r>
              <a:rPr lang="nb-NO" baseline="0" dirty="0"/>
              <a:t>Ved å lage vår egen telemetri </a:t>
            </a:r>
          </a:p>
          <a:p>
            <a:pPr marL="171450" indent="-171450">
              <a:buFontTx/>
              <a:buChar char="-"/>
            </a:pPr>
            <a:r>
              <a:rPr lang="nb-NO" baseline="0" dirty="0"/>
              <a:t>A/B – testing </a:t>
            </a:r>
          </a:p>
          <a:p>
            <a:pPr marL="171450" indent="-171450">
              <a:buFontTx/>
              <a:buChar char="-"/>
            </a:pPr>
            <a:r>
              <a:rPr lang="nb-NO" baseline="0" dirty="0" err="1"/>
              <a:t>Monitorering</a:t>
            </a:r>
            <a:r>
              <a:rPr lang="nb-NO" baseline="0" dirty="0"/>
              <a:t> lar oss også oppdage feil tidlig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nb-NO" baseline="0" dirty="0"/>
              <a:t>Fordi vi enkelt deployer på nytt eller ruller tilbake </a:t>
            </a:r>
            <a:r>
              <a:rPr lang="nb-NO" baseline="0" dirty="0" err="1"/>
              <a:t>etc</a:t>
            </a:r>
            <a:r>
              <a:rPr lang="nb-NO" baseline="0" dirty="0"/>
              <a:t> kan vi tillate oss å feile oftere</a:t>
            </a:r>
          </a:p>
          <a:p>
            <a:endParaRPr lang="nb-NO" dirty="0"/>
          </a:p>
        </p:txBody>
      </p:sp>
      <p:sp>
        <p:nvSpPr>
          <p:cNvPr id="4" name="Slide Number Placeholder 3"/>
          <p:cNvSpPr>
            <a:spLocks noGrp="1"/>
          </p:cNvSpPr>
          <p:nvPr>
            <p:ph type="sldNum" sz="quarter" idx="10"/>
          </p:nvPr>
        </p:nvSpPr>
        <p:spPr/>
        <p:txBody>
          <a:bodyPr/>
          <a:lstStyle/>
          <a:p>
            <a:fld id="{180377DB-C4B0-49B2-8838-0F01BA83B7C4}" type="slidenum">
              <a:rPr lang="nb-NO" smtClean="0"/>
              <a:t>10</a:t>
            </a:fld>
            <a:endParaRPr lang="nb-NO"/>
          </a:p>
        </p:txBody>
      </p:sp>
    </p:spTree>
    <p:extLst>
      <p:ext uri="{BB962C8B-B14F-4D97-AF65-F5344CB8AC3E}">
        <p14:creationId xmlns:p14="http://schemas.microsoft.com/office/powerpoint/2010/main" val="3293574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vit øy på svart">
    <p:bg>
      <p:bgPr>
        <a:solidFill>
          <a:srgbClr val="000000"/>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3630114" y="1379331"/>
            <a:ext cx="5158652" cy="4028488"/>
          </a:xfrm>
          <a:prstGeom prst="rect">
            <a:avLst/>
          </a:prstGeom>
        </p:spPr>
      </p:pic>
      <p:pic>
        <p:nvPicPr>
          <p:cNvPr id="8" name="Picture 7" descr="bouve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sp>
        <p:nvSpPr>
          <p:cNvPr id="9" name="TextBox 8"/>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Tree>
    <p:extLst>
      <p:ext uri="{BB962C8B-B14F-4D97-AF65-F5344CB8AC3E}">
        <p14:creationId xmlns:p14="http://schemas.microsoft.com/office/powerpoint/2010/main" val="214604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308770904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tx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2034661514"/>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1"/>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168280522"/>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tx2"/>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1472294661"/>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1"/>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tx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3035000554"/>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95240483"/>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2770854362"/>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267799607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nhold med bilde høyre">
    <p:spTree>
      <p:nvGrpSpPr>
        <p:cNvPr id="1" name=""/>
        <p:cNvGrpSpPr/>
        <p:nvPr/>
      </p:nvGrpSpPr>
      <p:grpSpPr>
        <a:xfrm>
          <a:off x="0" y="0"/>
          <a:ext cx="0" cy="0"/>
          <a:chOff x="0" y="0"/>
          <a:chExt cx="0" cy="0"/>
        </a:xfrm>
      </p:grpSpPr>
      <p:sp>
        <p:nvSpPr>
          <p:cNvPr id="6" name="Picture Placeholder 5"/>
          <p:cNvSpPr>
            <a:spLocks noGrp="1"/>
          </p:cNvSpPr>
          <p:nvPr>
            <p:ph type="pic" sz="quarter" idx="13"/>
          </p:nvPr>
        </p:nvSpPr>
        <p:spPr>
          <a:xfrm>
            <a:off x="7180028" y="0"/>
            <a:ext cx="5011972" cy="6858000"/>
          </a:xfrm>
          <a:prstGeom prst="rect">
            <a:avLst/>
          </a:prstGeom>
          <a:noFill/>
        </p:spPr>
        <p:txBody>
          <a:bodyPr/>
          <a:lstStyle>
            <a:lvl1pPr marL="0" indent="0">
              <a:buNone/>
              <a:defRPr/>
            </a:lvl1pPr>
          </a:lstStyle>
          <a:p>
            <a:endParaRPr lang="nb-NO"/>
          </a:p>
        </p:txBody>
      </p:sp>
      <p:sp>
        <p:nvSpPr>
          <p:cNvPr id="2" name="Title 1"/>
          <p:cNvSpPr>
            <a:spLocks noGrp="1"/>
          </p:cNvSpPr>
          <p:nvPr>
            <p:ph type="title"/>
          </p:nvPr>
        </p:nvSpPr>
        <p:spPr>
          <a:xfrm>
            <a:off x="1234800" y="365126"/>
            <a:ext cx="5579468"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9" name="Text Placeholder 2"/>
          <p:cNvSpPr>
            <a:spLocks noGrp="1"/>
          </p:cNvSpPr>
          <p:nvPr>
            <p:ph idx="1"/>
          </p:nvPr>
        </p:nvSpPr>
        <p:spPr>
          <a:xfrm>
            <a:off x="1234800" y="1825625"/>
            <a:ext cx="5579468"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7925831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nhold med 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806316" y="365126"/>
            <a:ext cx="4574989"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806316" y="1825625"/>
            <a:ext cx="454748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Picture Placeholder 5"/>
          <p:cNvSpPr>
            <a:spLocks noGrp="1"/>
          </p:cNvSpPr>
          <p:nvPr>
            <p:ph type="pic" sz="quarter" idx="13"/>
          </p:nvPr>
        </p:nvSpPr>
        <p:spPr>
          <a:xfrm>
            <a:off x="0" y="0"/>
            <a:ext cx="6096000" cy="6858000"/>
          </a:xfrm>
          <a:prstGeom prst="rect">
            <a:avLst/>
          </a:prstGeom>
          <a:solidFill>
            <a:schemeClr val="bg1"/>
          </a:solidFill>
        </p:spPr>
        <p:txBody>
          <a:bodyPr/>
          <a:lstStyle>
            <a:lvl1pPr marL="0" indent="0">
              <a:buNone/>
              <a:defRPr/>
            </a:lvl1pPr>
          </a:lstStyle>
          <a:p>
            <a:endParaRPr lang="nb-NO"/>
          </a:p>
        </p:txBody>
      </p:sp>
      <p:cxnSp>
        <p:nvCxnSpPr>
          <p:cNvPr id="8" name="Straight Connector 7"/>
          <p:cNvCxnSpPr/>
          <p:nvPr userDrawn="1"/>
        </p:nvCxnSpPr>
        <p:spPr>
          <a:xfrm>
            <a:off x="6900525" y="13418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6358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kst med graf høyre">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sp>
        <p:nvSpPr>
          <p:cNvPr id="6" name="Chart Placeholder 5"/>
          <p:cNvSpPr>
            <a:spLocks noGrp="1"/>
          </p:cNvSpPr>
          <p:nvPr>
            <p:ph type="chart" sz="quarter" idx="13"/>
          </p:nvPr>
        </p:nvSpPr>
        <p:spPr>
          <a:xfrm>
            <a:off x="7529884" y="1825625"/>
            <a:ext cx="3851422" cy="4351338"/>
          </a:xfrm>
          <a:prstGeom prst="rect">
            <a:avLst/>
          </a:prstGeom>
        </p:spPr>
        <p:txBody>
          <a:bodyPr/>
          <a:lstStyle>
            <a:lvl1pPr marL="0" indent="0">
              <a:buNone/>
              <a:defRPr/>
            </a:lvl1pPr>
          </a:lstStyle>
          <a:p>
            <a:endParaRPr lang="nb-NO"/>
          </a:p>
        </p:txBody>
      </p:sp>
      <p:sp>
        <p:nvSpPr>
          <p:cNvPr id="8" name="Text Placeholder 2"/>
          <p:cNvSpPr>
            <a:spLocks noGrp="1"/>
          </p:cNvSpPr>
          <p:nvPr>
            <p:ph idx="1"/>
          </p:nvPr>
        </p:nvSpPr>
        <p:spPr>
          <a:xfrm>
            <a:off x="1234800" y="1825625"/>
            <a:ext cx="5573194"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2336705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unkter med skjermbilde venstre">
    <p:spTree>
      <p:nvGrpSpPr>
        <p:cNvPr id="1" name=""/>
        <p:cNvGrpSpPr/>
        <p:nvPr/>
      </p:nvGrpSpPr>
      <p:grpSpPr>
        <a:xfrm>
          <a:off x="0" y="0"/>
          <a:ext cx="0" cy="0"/>
          <a:chOff x="0" y="0"/>
          <a:chExt cx="0" cy="0"/>
        </a:xfrm>
      </p:grpSpPr>
      <p:sp>
        <p:nvSpPr>
          <p:cNvPr id="2" name="Title 1"/>
          <p:cNvSpPr>
            <a:spLocks noGrp="1"/>
          </p:cNvSpPr>
          <p:nvPr>
            <p:ph type="title"/>
          </p:nvPr>
        </p:nvSpPr>
        <p:spPr>
          <a:xfrm>
            <a:off x="6648138" y="365126"/>
            <a:ext cx="4705662"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4" name="Content Placeholder 3"/>
          <p:cNvSpPr>
            <a:spLocks noGrp="1"/>
          </p:cNvSpPr>
          <p:nvPr>
            <p:ph sz="half" idx="2"/>
          </p:nvPr>
        </p:nvSpPr>
        <p:spPr>
          <a:xfrm>
            <a:off x="6649200" y="1825625"/>
            <a:ext cx="47046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7" name="Slide Number Placeholder 6"/>
          <p:cNvSpPr>
            <a:spLocks noGrp="1"/>
          </p:cNvSpPr>
          <p:nvPr>
            <p:ph type="sldNum" sz="quarter" idx="12"/>
          </p:nvPr>
        </p:nvSpPr>
        <p:spPr/>
        <p:txBody>
          <a:bodyPr/>
          <a:lstStyle/>
          <a:p>
            <a:fld id="{618FBC2E-150B-49D4-A5E9-D014A10F5E5B}" type="slidenum">
              <a:rPr lang="nb-NO" smtClean="0"/>
              <a:t>‹#›</a:t>
            </a:fld>
            <a:endParaRPr lang="nb-NO"/>
          </a:p>
        </p:txBody>
      </p:sp>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365126"/>
            <a:ext cx="6648138" cy="6492874"/>
          </a:xfrm>
          <a:prstGeom prst="rect">
            <a:avLst/>
          </a:prstGeom>
        </p:spPr>
      </p:pic>
      <p:cxnSp>
        <p:nvCxnSpPr>
          <p:cNvPr id="9" name="Straight Connector 8"/>
          <p:cNvCxnSpPr/>
          <p:nvPr userDrawn="1"/>
        </p:nvCxnSpPr>
        <p:spPr>
          <a:xfrm>
            <a:off x="6762439" y="1378158"/>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Tree>
    <p:extLst>
      <p:ext uri="{BB962C8B-B14F-4D97-AF65-F5344CB8AC3E}">
        <p14:creationId xmlns:p14="http://schemas.microsoft.com/office/powerpoint/2010/main" val="237758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unkter med mobil høyre">
    <p:spTree>
      <p:nvGrpSpPr>
        <p:cNvPr id="1" name=""/>
        <p:cNvGrpSpPr/>
        <p:nvPr/>
      </p:nvGrpSpPr>
      <p:grpSpPr>
        <a:xfrm>
          <a:off x="0" y="0"/>
          <a:ext cx="0" cy="0"/>
          <a:chOff x="0" y="0"/>
          <a:chExt cx="0" cy="0"/>
        </a:xfrm>
      </p:grpSpPr>
      <p:sp>
        <p:nvSpPr>
          <p:cNvPr id="2" name="Title 1"/>
          <p:cNvSpPr>
            <a:spLocks noGrp="1"/>
          </p:cNvSpPr>
          <p:nvPr>
            <p:ph type="title"/>
          </p:nvPr>
        </p:nvSpPr>
        <p:spPr>
          <a:xfrm>
            <a:off x="1207294" y="365126"/>
            <a:ext cx="4888706" cy="963024"/>
          </a:xfrm>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169443" y="365126"/>
            <a:ext cx="3511116" cy="6243403"/>
          </a:xfrm>
          <a:prstGeom prst="rect">
            <a:avLst/>
          </a:prstGeom>
        </p:spPr>
      </p:pic>
      <p:sp>
        <p:nvSpPr>
          <p:cNvPr id="9" name="TextBox 8"/>
          <p:cNvSpPr txBox="1"/>
          <p:nvPr userDrawn="1"/>
        </p:nvSpPr>
        <p:spPr>
          <a:xfrm>
            <a:off x="0" y="-447795"/>
            <a:ext cx="6012864" cy="369332"/>
          </a:xfrm>
          <a:prstGeom prst="rect">
            <a:avLst/>
          </a:prstGeom>
          <a:noFill/>
          <a:ln w="12700">
            <a:solidFill>
              <a:srgbClr val="FF0000"/>
            </a:solidFill>
          </a:ln>
        </p:spPr>
        <p:txBody>
          <a:bodyPr wrap="none" rtlCol="0">
            <a:spAutoFit/>
          </a:bodyPr>
          <a:lstStyle/>
          <a:p>
            <a:r>
              <a:rPr lang="nb-NO"/>
              <a:t>Lim inn skjermbilde, beskjær</a:t>
            </a:r>
            <a:r>
              <a:rPr lang="nb-NO" baseline="0"/>
              <a:t> det</a:t>
            </a:r>
            <a:r>
              <a:rPr lang="nb-NO"/>
              <a:t> og legg det «inni» skjermen.</a:t>
            </a:r>
          </a:p>
        </p:txBody>
      </p:sp>
      <p:sp>
        <p:nvSpPr>
          <p:cNvPr id="10" name="Plassholder for tekst 4">
            <a:extLst>
              <a:ext uri="{FF2B5EF4-FFF2-40B4-BE49-F238E27FC236}">
                <a16:creationId xmlns:a16="http://schemas.microsoft.com/office/drawing/2014/main" id="{696B9C2F-59C2-4F8E-AF8D-DDCE8553DC11}"/>
              </a:ext>
            </a:extLst>
          </p:cNvPr>
          <p:cNvSpPr>
            <a:spLocks noGrp="1"/>
          </p:cNvSpPr>
          <p:nvPr>
            <p:ph type="body" sz="quarter" idx="13"/>
          </p:nvPr>
        </p:nvSpPr>
        <p:spPr>
          <a:xfrm>
            <a:off x="1207295" y="1825625"/>
            <a:ext cx="4888706" cy="4351326"/>
          </a:xfrm>
        </p:spPr>
        <p:txBody>
          <a:bodyPr/>
          <a:lstStyle/>
          <a:p>
            <a:pPr lvl="0"/>
            <a:r>
              <a:rPr lang="nb-NO"/>
              <a:t>Rediger tekststiler i malen</a:t>
            </a:r>
          </a:p>
          <a:p>
            <a:pPr lvl="1"/>
            <a:r>
              <a:rPr lang="nb-NO"/>
              <a:t>Andre nivå</a:t>
            </a:r>
          </a:p>
          <a:p>
            <a:pPr lvl="2"/>
            <a:r>
              <a:rPr lang="nb-NO"/>
              <a:t>Tredje nivå</a:t>
            </a:r>
          </a:p>
        </p:txBody>
      </p:sp>
    </p:spTree>
    <p:extLst>
      <p:ext uri="{BB962C8B-B14F-4D97-AF65-F5344CB8AC3E}">
        <p14:creationId xmlns:p14="http://schemas.microsoft.com/office/powerpoint/2010/main" val="1594091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okusboks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5" name="Text Placeholder 4"/>
          <p:cNvSpPr>
            <a:spLocks noGrp="1"/>
          </p:cNvSpPr>
          <p:nvPr>
            <p:ph type="body" sz="quarter" idx="13"/>
          </p:nvPr>
        </p:nvSpPr>
        <p:spPr>
          <a:xfrm>
            <a:off x="1717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9" name="Text Placeholder 4"/>
          <p:cNvSpPr>
            <a:spLocks noGrp="1"/>
          </p:cNvSpPr>
          <p:nvPr>
            <p:ph type="body" sz="quarter" idx="14"/>
          </p:nvPr>
        </p:nvSpPr>
        <p:spPr>
          <a:xfrm>
            <a:off x="4861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sp>
        <p:nvSpPr>
          <p:cNvPr id="10" name="Text Placeholder 4"/>
          <p:cNvSpPr>
            <a:spLocks noGrp="1"/>
          </p:cNvSpPr>
          <p:nvPr>
            <p:ph type="body" sz="quarter" idx="15"/>
          </p:nvPr>
        </p:nvSpPr>
        <p:spPr>
          <a:xfrm>
            <a:off x="8005200" y="4217322"/>
            <a:ext cx="2469600" cy="2069178"/>
          </a:xfrm>
          <a:prstGeom prst="rect">
            <a:avLst/>
          </a:prstGeom>
        </p:spPr>
        <p:txBody>
          <a:bodyPr>
            <a:noAutofit/>
          </a:bodyPr>
          <a:lstStyle>
            <a:lvl1pPr marL="0" indent="0" algn="ctr">
              <a:buNone/>
              <a:defRPr lang="en-US" sz="1800" kern="1200" dirty="0" smtClean="0">
                <a:solidFill>
                  <a:schemeClr val="tx1"/>
                </a:solidFill>
                <a:latin typeface="+mn-lt"/>
                <a:ea typeface="+mn-ea"/>
                <a:cs typeface="+mn-cs"/>
              </a:defRPr>
            </a:lvl1pPr>
          </a:lstStyle>
          <a:p>
            <a:pPr lvl="0"/>
            <a:r>
              <a:rPr lang="nb-NO" noProof="0"/>
              <a:t>Edit Master </a:t>
            </a:r>
            <a:r>
              <a:rPr lang="nb-NO" noProof="0" err="1"/>
              <a:t>text</a:t>
            </a:r>
            <a:r>
              <a:rPr lang="nb-NO" noProof="0"/>
              <a:t> styles</a:t>
            </a:r>
          </a:p>
        </p:txBody>
      </p:sp>
      <p:grpSp>
        <p:nvGrpSpPr>
          <p:cNvPr id="14" name="Group 13"/>
          <p:cNvGrpSpPr/>
          <p:nvPr userDrawn="1"/>
        </p:nvGrpSpPr>
        <p:grpSpPr>
          <a:xfrm>
            <a:off x="2813890" y="3695061"/>
            <a:ext cx="276220" cy="276220"/>
            <a:chOff x="5293895" y="2030930"/>
            <a:chExt cx="683394" cy="683394"/>
          </a:xfrm>
        </p:grpSpPr>
        <p:sp>
          <p:nvSpPr>
            <p:cNvPr id="15" name="Oval 14"/>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userDrawn="1"/>
        </p:nvGrpSpPr>
        <p:grpSpPr>
          <a:xfrm>
            <a:off x="5957890" y="3700997"/>
            <a:ext cx="276220" cy="276220"/>
            <a:chOff x="5293895" y="2030930"/>
            <a:chExt cx="683394" cy="683394"/>
          </a:xfrm>
        </p:grpSpPr>
        <p:sp>
          <p:nvSpPr>
            <p:cNvPr id="18" name="Oval 17"/>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userDrawn="1"/>
        </p:nvGrpSpPr>
        <p:grpSpPr>
          <a:xfrm>
            <a:off x="9101890" y="3695061"/>
            <a:ext cx="276220" cy="276220"/>
            <a:chOff x="5293895" y="2030930"/>
            <a:chExt cx="683394" cy="683394"/>
          </a:xfrm>
        </p:grpSpPr>
        <p:sp>
          <p:nvSpPr>
            <p:cNvPr id="21" name="Oval 20"/>
            <p:cNvSpPr/>
            <p:nvPr/>
          </p:nvSpPr>
          <p:spPr>
            <a:xfrm>
              <a:off x="5476775" y="2213810"/>
              <a:ext cx="317634" cy="31763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5293895" y="2030930"/>
              <a:ext cx="683394" cy="683394"/>
            </a:xfrm>
            <a:prstGeom prst="ellipse">
              <a:avLst/>
            </a:prstGeom>
            <a:noFill/>
            <a:ln w="28575">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itle 1"/>
          <p:cNvSpPr>
            <a:spLocks noGrp="1"/>
          </p:cNvSpPr>
          <p:nvPr>
            <p:ph type="ctrTitle"/>
          </p:nvPr>
        </p:nvSpPr>
        <p:spPr>
          <a:xfrm>
            <a:off x="2887808" y="1317043"/>
            <a:ext cx="6490302" cy="1126884"/>
          </a:xfrm>
        </p:spPr>
        <p:txBody>
          <a:bodyPr anchor="b">
            <a:noAutofit/>
          </a:bodyPr>
          <a:lstStyle>
            <a:lvl1pPr algn="ctr">
              <a:defRPr sz="36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cxnSp>
        <p:nvCxnSpPr>
          <p:cNvPr id="28" name="Straight Connector 27"/>
          <p:cNvCxnSpPr/>
          <p:nvPr userDrawn="1"/>
        </p:nvCxnSpPr>
        <p:spPr>
          <a:xfrm>
            <a:off x="5633011" y="260830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7" name="Group 6">
            <a:extLst>
              <a:ext uri="{FF2B5EF4-FFF2-40B4-BE49-F238E27FC236}">
                <a16:creationId xmlns:a16="http://schemas.microsoft.com/office/drawing/2014/main" id="{5B443CCA-3D95-4EE5-BB97-9C4564C370AE}"/>
              </a:ext>
            </a:extLst>
          </p:cNvPr>
          <p:cNvGrpSpPr/>
          <p:nvPr userDrawn="1"/>
        </p:nvGrpSpPr>
        <p:grpSpPr>
          <a:xfrm rot="10800000">
            <a:off x="11950995" y="657823"/>
            <a:ext cx="241005" cy="659219"/>
            <a:chOff x="11950995" y="552893"/>
            <a:chExt cx="241005" cy="659219"/>
          </a:xfrm>
          <a:solidFill>
            <a:srgbClr val="000000"/>
          </a:solidFill>
        </p:grpSpPr>
        <p:sp>
          <p:nvSpPr>
            <p:cNvPr id="29" name="Rectangle 7">
              <a:extLst>
                <a:ext uri="{FF2B5EF4-FFF2-40B4-BE49-F238E27FC236}">
                  <a16:creationId xmlns:a16="http://schemas.microsoft.com/office/drawing/2014/main" id="{B7E84CBF-3925-4649-BD9C-0D02AB474F16}"/>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11">
              <a:extLst>
                <a:ext uri="{FF2B5EF4-FFF2-40B4-BE49-F238E27FC236}">
                  <a16:creationId xmlns:a16="http://schemas.microsoft.com/office/drawing/2014/main" id="{CBABD96F-CE45-4E64-8123-D2586BA53B3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6465196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or fremhevet tekst">
    <p:spTree>
      <p:nvGrpSpPr>
        <p:cNvPr id="1" name=""/>
        <p:cNvGrpSpPr/>
        <p:nvPr/>
      </p:nvGrpSpPr>
      <p:grpSpPr>
        <a:xfrm>
          <a:off x="0" y="0"/>
          <a:ext cx="0" cy="0"/>
          <a:chOff x="0" y="0"/>
          <a:chExt cx="0" cy="0"/>
        </a:xfrm>
      </p:grpSpPr>
      <p:sp>
        <p:nvSpPr>
          <p:cNvPr id="2" name="Title 1"/>
          <p:cNvSpPr>
            <a:spLocks noGrp="1"/>
          </p:cNvSpPr>
          <p:nvPr>
            <p:ph type="ctrTitle"/>
          </p:nvPr>
        </p:nvSpPr>
        <p:spPr>
          <a:xfrm>
            <a:off x="0" y="1317043"/>
            <a:ext cx="8333306" cy="3076364"/>
          </a:xfrm>
          <a:solidFill>
            <a:schemeClr val="bg1">
              <a:alpha val="90000"/>
            </a:schemeClr>
          </a:solidFill>
        </p:spPr>
        <p:txBody>
          <a:bodyPr lIns="1440000" tIns="144000" bIns="144000" anchor="ctr" anchorCtr="0">
            <a:noAutofit/>
          </a:bodyPr>
          <a:lstStyle>
            <a:lvl1pPr algn="l">
              <a:lnSpc>
                <a:spcPct val="100000"/>
              </a:lnSpc>
              <a:defRPr sz="4500"/>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726090"/>
            <a:ext cx="9744912" cy="646331"/>
          </a:xfrm>
          <a:prstGeom prst="rect">
            <a:avLst/>
          </a:prstGeom>
          <a:noFill/>
          <a:ln w="12700">
            <a:solidFill>
              <a:srgbClr val="FF0000"/>
            </a:solidFill>
          </a:ln>
        </p:spPr>
        <p:txBody>
          <a:bodyPr wrap="none" rtlCol="0">
            <a:spAutoFit/>
          </a:bodyPr>
          <a:lstStyle/>
          <a:p>
            <a:r>
              <a:rPr lang="nb-NO"/>
              <a:t>Legg</a:t>
            </a:r>
            <a:r>
              <a:rPr lang="nb-NO" baseline="0"/>
              <a:t> gjerne inn et </a:t>
            </a:r>
            <a:r>
              <a:rPr lang="nb-NO"/>
              <a:t>bakgrunnsbilde på dette lysbildet! </a:t>
            </a:r>
            <a:br>
              <a:rPr lang="nb-NO"/>
            </a:br>
            <a:r>
              <a:rPr lang="nb-NO"/>
              <a:t>Høyreklikk på bakgrunnen, velg «Formater bakgrunn», «Bilde…» </a:t>
            </a:r>
            <a:r>
              <a:rPr lang="nb-NO" baseline="0"/>
              <a:t>og velg bildet du vil ha som bakgrunn</a:t>
            </a:r>
            <a:endParaRPr lang="nb-NO"/>
          </a:p>
        </p:txBody>
      </p:sp>
      <p:sp>
        <p:nvSpPr>
          <p:cNvPr id="15" name="TextBox 14"/>
          <p:cNvSpPr txBox="1"/>
          <p:nvPr userDrawn="1"/>
        </p:nvSpPr>
        <p:spPr>
          <a:xfrm>
            <a:off x="0" y="6932341"/>
            <a:ext cx="6248827" cy="369332"/>
          </a:xfrm>
          <a:prstGeom prst="rect">
            <a:avLst/>
          </a:prstGeom>
          <a:noFill/>
          <a:ln w="12700">
            <a:solidFill>
              <a:srgbClr val="FF0000"/>
            </a:solidFill>
          </a:ln>
        </p:spPr>
        <p:txBody>
          <a:bodyPr wrap="none" rtlCol="0">
            <a:spAutoFit/>
          </a:bodyPr>
          <a:lstStyle/>
          <a:p>
            <a:r>
              <a:rPr lang="nb-NO"/>
              <a:t>Uthev tekst du vil få frem med MØRK oransje, fet</a:t>
            </a:r>
            <a:r>
              <a:rPr lang="nb-NO" baseline="0"/>
              <a:t> og/eller kursiv!</a:t>
            </a:r>
            <a:endParaRPr lang="nb-NO"/>
          </a:p>
        </p:txBody>
      </p:sp>
      <p:grpSp>
        <p:nvGrpSpPr>
          <p:cNvPr id="9" name="Group 6">
            <a:extLst>
              <a:ext uri="{FF2B5EF4-FFF2-40B4-BE49-F238E27FC236}">
                <a16:creationId xmlns:a16="http://schemas.microsoft.com/office/drawing/2014/main" id="{AAC2E9E4-9DC5-4291-A71A-F3DDC30DF4F6}"/>
              </a:ext>
            </a:extLst>
          </p:cNvPr>
          <p:cNvGrpSpPr/>
          <p:nvPr userDrawn="1"/>
        </p:nvGrpSpPr>
        <p:grpSpPr>
          <a:xfrm rot="10800000">
            <a:off x="11950995" y="657823"/>
            <a:ext cx="241005" cy="659219"/>
            <a:chOff x="11950995" y="552893"/>
            <a:chExt cx="241005" cy="659219"/>
          </a:xfrm>
          <a:solidFill>
            <a:srgbClr val="000000"/>
          </a:solidFill>
        </p:grpSpPr>
        <p:sp>
          <p:nvSpPr>
            <p:cNvPr id="10" name="Rectangle 7">
              <a:extLst>
                <a:ext uri="{FF2B5EF4-FFF2-40B4-BE49-F238E27FC236}">
                  <a16:creationId xmlns:a16="http://schemas.microsoft.com/office/drawing/2014/main" id="{B6E4C888-1DD4-4D4F-BD36-31903523B190}"/>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1">
              <a:extLst>
                <a:ext uri="{FF2B5EF4-FFF2-40B4-BE49-F238E27FC236}">
                  <a16:creationId xmlns:a16="http://schemas.microsoft.com/office/drawing/2014/main" id="{D02118FE-968E-4950-B375-73C2A1F91582}"/>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998870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Sitat med lite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94600"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54642"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87206"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8228664" y="2587032"/>
            <a:ext cx="2570400" cy="2772000"/>
          </a:xfrm>
          <a:prstGeom prst="rect">
            <a:avLst/>
          </a:prstGeom>
        </p:spPr>
        <p:txBody>
          <a:bodyPr/>
          <a:lstStyle>
            <a:lvl1pPr marL="0" indent="0">
              <a:buNone/>
              <a:defRPr/>
            </a:lvl1pPr>
          </a:lstStyle>
          <a:p>
            <a:endParaRPr lang="nb-NO"/>
          </a:p>
        </p:txBody>
      </p:sp>
      <p:sp>
        <p:nvSpPr>
          <p:cNvPr id="7"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5" name="Group 6">
            <a:extLst>
              <a:ext uri="{FF2B5EF4-FFF2-40B4-BE49-F238E27FC236}">
                <a16:creationId xmlns:a16="http://schemas.microsoft.com/office/drawing/2014/main" id="{BA26DCBF-6113-474A-9A0C-AEC0E22620F3}"/>
              </a:ext>
            </a:extLst>
          </p:cNvPr>
          <p:cNvGrpSpPr/>
          <p:nvPr userDrawn="1"/>
        </p:nvGrpSpPr>
        <p:grpSpPr>
          <a:xfrm rot="10800000">
            <a:off x="11950995" y="657823"/>
            <a:ext cx="241005" cy="659219"/>
            <a:chOff x="11950995" y="552893"/>
            <a:chExt cx="241005" cy="659219"/>
          </a:xfrm>
          <a:solidFill>
            <a:srgbClr val="000000"/>
          </a:solidFill>
        </p:grpSpPr>
        <p:sp>
          <p:nvSpPr>
            <p:cNvPr id="17" name="Rectangle 7">
              <a:extLst>
                <a:ext uri="{FF2B5EF4-FFF2-40B4-BE49-F238E27FC236}">
                  <a16:creationId xmlns:a16="http://schemas.microsoft.com/office/drawing/2014/main" id="{E86C8221-DB3E-4CAE-8F35-0CD8A6A42CE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1">
              <a:extLst>
                <a:ext uri="{FF2B5EF4-FFF2-40B4-BE49-F238E27FC236}">
                  <a16:creationId xmlns:a16="http://schemas.microsoft.com/office/drawing/2014/main" id="{0C577655-7D4E-4BC6-A430-CFB448C58104}"/>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1937180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itat med stort bilde">
    <p:spTree>
      <p:nvGrpSpPr>
        <p:cNvPr id="1" name=""/>
        <p:cNvGrpSpPr/>
        <p:nvPr/>
      </p:nvGrpSpPr>
      <p:grpSpPr>
        <a:xfrm>
          <a:off x="0" y="0"/>
          <a:ext cx="0" cy="0"/>
          <a:chOff x="0" y="0"/>
          <a:chExt cx="0" cy="0"/>
        </a:xfrm>
      </p:grpSpPr>
      <p:sp>
        <p:nvSpPr>
          <p:cNvPr id="2" name="Title 1"/>
          <p:cNvSpPr>
            <a:spLocks noGrp="1"/>
          </p:cNvSpPr>
          <p:nvPr>
            <p:ph type="ctrTitle"/>
          </p:nvPr>
        </p:nvSpPr>
        <p:spPr>
          <a:xfrm>
            <a:off x="1234800" y="1774358"/>
            <a:ext cx="5387456" cy="2845350"/>
          </a:xfrm>
        </p:spPr>
        <p:txBody>
          <a:bodyPr anchor="t">
            <a:noAutofit/>
          </a:bodyPr>
          <a:lstStyle>
            <a:lvl1pPr algn="l">
              <a:defRPr sz="4500" b="1" i="1"/>
            </a:lvl1p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sp>
        <p:nvSpPr>
          <p:cNvPr id="14" name="TextBox 13"/>
          <p:cNvSpPr txBox="1"/>
          <p:nvPr userDrawn="1"/>
        </p:nvSpPr>
        <p:spPr>
          <a:xfrm>
            <a:off x="0" y="-485276"/>
            <a:ext cx="6616107" cy="369332"/>
          </a:xfrm>
          <a:prstGeom prst="rect">
            <a:avLst/>
          </a:prstGeom>
          <a:noFill/>
          <a:ln w="12700">
            <a:solidFill>
              <a:srgbClr val="FF0000"/>
            </a:solidFill>
          </a:ln>
        </p:spPr>
        <p:txBody>
          <a:bodyPr wrap="none" rtlCol="0">
            <a:spAutoFit/>
          </a:bodyPr>
          <a:lstStyle/>
          <a:p>
            <a:r>
              <a:rPr lang="nb-NO"/>
              <a:t>Legg</a:t>
            </a:r>
            <a:r>
              <a:rPr lang="nb-NO" baseline="0"/>
              <a:t> gjerne inn et </a:t>
            </a:r>
            <a:r>
              <a:rPr lang="nb-NO"/>
              <a:t>portrett av personen du siterer på dette lysbildet! </a:t>
            </a:r>
          </a:p>
        </p:txBody>
      </p:sp>
      <p:sp>
        <p:nvSpPr>
          <p:cNvPr id="9" name="Title 40"/>
          <p:cNvSpPr txBox="1">
            <a:spLocks/>
          </p:cNvSpPr>
          <p:nvPr userDrawn="1"/>
        </p:nvSpPr>
        <p:spPr>
          <a:xfrm>
            <a:off x="1234800" y="677135"/>
            <a:ext cx="1228822" cy="1097222"/>
          </a:xfrm>
          <a:prstGeom prst="rect">
            <a:avLst/>
          </a:prstGeom>
        </p:spPr>
        <p:txBody>
          <a:bodyPr lIns="0"/>
          <a:lstStyle>
            <a:lvl1pPr algn="l" defTabSz="914400" rtl="0" eaLnBrk="1" latinLnBrk="0" hangingPunct="1">
              <a:lnSpc>
                <a:spcPct val="90000"/>
              </a:lnSpc>
              <a:spcBef>
                <a:spcPct val="0"/>
              </a:spcBef>
              <a:buNone/>
              <a:defRPr sz="2500" b="1" kern="1200">
                <a:solidFill>
                  <a:schemeClr val="tx1"/>
                </a:solidFill>
                <a:latin typeface="+mn-lt"/>
                <a:ea typeface="+mj-ea"/>
                <a:cs typeface="+mj-cs"/>
              </a:defRPr>
            </a:lvl1pPr>
          </a:lstStyle>
          <a:p>
            <a:pPr algn="ctr"/>
            <a:r>
              <a:rPr lang="nb-NO" sz="15000">
                <a:solidFill>
                  <a:srgbClr val="FA6100"/>
                </a:solidFill>
                <a:latin typeface="Georgia" charset="0"/>
                <a:ea typeface="Georgia" charset="0"/>
                <a:cs typeface="Georgia" charset="0"/>
              </a:rPr>
              <a:t>”</a:t>
            </a:r>
            <a:endParaRPr lang="en-US" sz="15000">
              <a:solidFill>
                <a:srgbClr val="FA6100"/>
              </a:solidFill>
              <a:latin typeface="Georgia" charset="0"/>
              <a:ea typeface="Georgia" charset="0"/>
              <a:cs typeface="Georgia" charset="0"/>
            </a:endParaRPr>
          </a:p>
        </p:txBody>
      </p:sp>
      <p:cxnSp>
        <p:nvCxnSpPr>
          <p:cNvPr id="16" name="Straight Connector 15"/>
          <p:cNvCxnSpPr/>
          <p:nvPr userDrawn="1"/>
        </p:nvCxnSpPr>
        <p:spPr>
          <a:xfrm>
            <a:off x="1234800" y="5371882"/>
            <a:ext cx="9511858" cy="0"/>
          </a:xfrm>
          <a:prstGeom prst="line">
            <a:avLst/>
          </a:prstGeom>
          <a:ln>
            <a:solidFill>
              <a:srgbClr val="FFCE48"/>
            </a:solidFill>
          </a:ln>
        </p:spPr>
        <p:style>
          <a:lnRef idx="1">
            <a:schemeClr val="accent1"/>
          </a:lnRef>
          <a:fillRef idx="0">
            <a:schemeClr val="accent1"/>
          </a:fillRef>
          <a:effectRef idx="0">
            <a:schemeClr val="accent1"/>
          </a:effectRef>
          <a:fontRef idx="minor">
            <a:schemeClr val="tx1"/>
          </a:fontRef>
        </p:style>
      </p:cxnSp>
      <p:sp>
        <p:nvSpPr>
          <p:cNvPr id="4" name="Picture Placeholder 3"/>
          <p:cNvSpPr>
            <a:spLocks noGrp="1"/>
          </p:cNvSpPr>
          <p:nvPr>
            <p:ph type="pic" sz="quarter" idx="13"/>
          </p:nvPr>
        </p:nvSpPr>
        <p:spPr>
          <a:xfrm>
            <a:off x="6961513" y="1348999"/>
            <a:ext cx="5230486" cy="5509002"/>
          </a:xfrm>
          <a:prstGeom prst="rect">
            <a:avLst/>
          </a:prstGeom>
        </p:spPr>
        <p:txBody>
          <a:bodyPr/>
          <a:lstStyle>
            <a:lvl1pPr marL="0" indent="0">
              <a:buNone/>
              <a:defRPr/>
            </a:lvl1pPr>
          </a:lstStyle>
          <a:p>
            <a:endParaRPr lang="nb-NO"/>
          </a:p>
        </p:txBody>
      </p:sp>
      <p:sp>
        <p:nvSpPr>
          <p:cNvPr id="15" name="Text Placeholder 6"/>
          <p:cNvSpPr>
            <a:spLocks noGrp="1"/>
          </p:cNvSpPr>
          <p:nvPr>
            <p:ph type="body" sz="quarter" idx="14" hasCustomPrompt="1"/>
          </p:nvPr>
        </p:nvSpPr>
        <p:spPr>
          <a:xfrm>
            <a:off x="1234800" y="5035650"/>
            <a:ext cx="4861200" cy="304428"/>
          </a:xfrm>
          <a:prstGeom prst="rect">
            <a:avLst/>
          </a:prstGeom>
        </p:spPr>
        <p:txBody>
          <a:bodyPr>
            <a:noAutofit/>
          </a:bodyPr>
          <a:lstStyle>
            <a:lvl1pPr marL="0" indent="0">
              <a:buNone/>
              <a:defRPr sz="1800">
                <a:latin typeface="+mj-lt"/>
              </a:defRPr>
            </a:lvl1pPr>
          </a:lstStyle>
          <a:p>
            <a:pPr lvl="0"/>
            <a:r>
              <a:rPr lang="nb-NO" noProof="0"/>
              <a:t>Navn</a:t>
            </a:r>
          </a:p>
        </p:txBody>
      </p:sp>
      <p:sp>
        <p:nvSpPr>
          <p:cNvPr id="18" name="Text Placeholder 6"/>
          <p:cNvSpPr>
            <a:spLocks noGrp="1"/>
          </p:cNvSpPr>
          <p:nvPr>
            <p:ph type="body" sz="quarter" idx="15" hasCustomPrompt="1"/>
          </p:nvPr>
        </p:nvSpPr>
        <p:spPr>
          <a:xfrm>
            <a:off x="1234800" y="5403686"/>
            <a:ext cx="4859514" cy="304428"/>
          </a:xfrm>
          <a:prstGeom prst="rect">
            <a:avLst/>
          </a:prstGeom>
        </p:spPr>
        <p:txBody>
          <a:bodyPr>
            <a:noAutofit/>
          </a:bodyPr>
          <a:lstStyle>
            <a:lvl1pPr marL="0" indent="0">
              <a:buNone/>
              <a:defRPr sz="1600" i="1">
                <a:latin typeface="+mj-lt"/>
              </a:defRPr>
            </a:lvl1pPr>
          </a:lstStyle>
          <a:p>
            <a:pPr lvl="0"/>
            <a:r>
              <a:rPr lang="nb-NO" noProof="0"/>
              <a:t>Rolle</a:t>
            </a:r>
          </a:p>
        </p:txBody>
      </p:sp>
      <p:grpSp>
        <p:nvGrpSpPr>
          <p:cNvPr id="17" name="Group 6">
            <a:extLst>
              <a:ext uri="{FF2B5EF4-FFF2-40B4-BE49-F238E27FC236}">
                <a16:creationId xmlns:a16="http://schemas.microsoft.com/office/drawing/2014/main" id="{68FAC6F1-79DE-414A-A296-E10A0A6EC862}"/>
              </a:ext>
            </a:extLst>
          </p:cNvPr>
          <p:cNvGrpSpPr/>
          <p:nvPr userDrawn="1"/>
        </p:nvGrpSpPr>
        <p:grpSpPr>
          <a:xfrm rot="10800000">
            <a:off x="11950995" y="657823"/>
            <a:ext cx="241005" cy="659219"/>
            <a:chOff x="11950995" y="552893"/>
            <a:chExt cx="241005" cy="659219"/>
          </a:xfrm>
          <a:solidFill>
            <a:srgbClr val="000000"/>
          </a:solidFill>
        </p:grpSpPr>
        <p:sp>
          <p:nvSpPr>
            <p:cNvPr id="19" name="Rectangle 7">
              <a:extLst>
                <a:ext uri="{FF2B5EF4-FFF2-40B4-BE49-F238E27FC236}">
                  <a16:creationId xmlns:a16="http://schemas.microsoft.com/office/drawing/2014/main" id="{BD64F62F-9512-4D0B-8C8B-6C034B2AF882}"/>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1">
              <a:extLst>
                <a:ext uri="{FF2B5EF4-FFF2-40B4-BE49-F238E27FC236}">
                  <a16:creationId xmlns:a16="http://schemas.microsoft.com/office/drawing/2014/main" id="{3229F08A-7C79-4DDE-87D2-3612FB9D735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404700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ransje øy på svart">
    <p:bg>
      <p:bgPr>
        <a:solidFill>
          <a:srgbClr val="000000"/>
        </a:solidFill>
        <a:effectLst/>
      </p:bgPr>
    </p:bg>
    <p:spTree>
      <p:nvGrpSpPr>
        <p:cNvPr id="1" name=""/>
        <p:cNvGrpSpPr/>
        <p:nvPr/>
      </p:nvGrpSpPr>
      <p:grpSpPr>
        <a:xfrm>
          <a:off x="0" y="0"/>
          <a:ext cx="0" cy="0"/>
          <a:chOff x="0" y="0"/>
          <a:chExt cx="0" cy="0"/>
        </a:xfrm>
      </p:grpSpPr>
      <p:pic>
        <p:nvPicPr>
          <p:cNvPr id="5" name="Picture 4" descr="Bouvetoya_Hele(manipulertSammen)_RGB_lowres.jpg"/>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703066" y="1044434"/>
            <a:ext cx="6785868" cy="5076564"/>
          </a:xfrm>
          <a:prstGeom prst="rect">
            <a:avLst/>
          </a:prstGeom>
        </p:spPr>
      </p:pic>
    </p:spTree>
    <p:extLst>
      <p:ext uri="{BB962C8B-B14F-4D97-AF65-F5344CB8AC3E}">
        <p14:creationId xmlns:p14="http://schemas.microsoft.com/office/powerpoint/2010/main" val="13438912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Kun tittel">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559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618FBC2E-150B-49D4-A5E9-D014A10F5E5B}" type="slidenum">
              <a:rPr lang="nb-NO" smtClean="0"/>
              <a:t>‹#›</a:t>
            </a:fld>
            <a:endParaRPr lang="nb-NO"/>
          </a:p>
        </p:txBody>
      </p:sp>
    </p:spTree>
    <p:extLst>
      <p:ext uri="{BB962C8B-B14F-4D97-AF65-F5344CB8AC3E}">
        <p14:creationId xmlns:p14="http://schemas.microsoft.com/office/powerpoint/2010/main" val="745980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ørste steg">
    <p:spTree>
      <p:nvGrpSpPr>
        <p:cNvPr id="1" name=""/>
        <p:cNvGrpSpPr/>
        <p:nvPr/>
      </p:nvGrpSpPr>
      <p:grpSpPr>
        <a:xfrm>
          <a:off x="0" y="0"/>
          <a:ext cx="0" cy="0"/>
          <a:chOff x="0" y="0"/>
          <a:chExt cx="0" cy="0"/>
        </a:xfrm>
      </p:grpSpPr>
      <p:sp>
        <p:nvSpPr>
          <p:cNvPr id="21" name="Rectangle 20"/>
          <p:cNvSpPr/>
          <p:nvPr userDrawn="1"/>
        </p:nvSpPr>
        <p:spPr>
          <a:xfrm>
            <a:off x="1381990" y="2413123"/>
            <a:ext cx="5776047" cy="2688813"/>
          </a:xfrm>
          <a:prstGeom prst="rect">
            <a:avLst/>
          </a:prstGeom>
          <a:solidFill>
            <a:srgbClr val="FBBD2D">
              <a:alpha val="42745"/>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sz="1013" noProof="0">
              <a:solidFill>
                <a:schemeClr val="accent2">
                  <a:lumMod val="40000"/>
                  <a:lumOff val="60000"/>
                </a:schemeClr>
              </a:solidFill>
            </a:endParaRPr>
          </a:p>
        </p:txBody>
      </p:sp>
      <p:sp>
        <p:nvSpPr>
          <p:cNvPr id="2" name="Title 1"/>
          <p:cNvSpPr>
            <a:spLocks noGrp="1"/>
          </p:cNvSpPr>
          <p:nvPr>
            <p:ph type="title"/>
          </p:nvPr>
        </p:nvSpPr>
        <p:spPr/>
        <p:txBody>
          <a:bodyPr/>
          <a:lstStyle>
            <a:lvl1pPr>
              <a:defRPr/>
            </a:lvl1pPr>
          </a:lstStyle>
          <a:p>
            <a:endParaRPr lang="nb-NO" noProof="0"/>
          </a:p>
        </p:txBody>
      </p:sp>
      <p:sp>
        <p:nvSpPr>
          <p:cNvPr id="3" name="Content Placeholder 2"/>
          <p:cNvSpPr>
            <a:spLocks noGrp="1"/>
          </p:cNvSpPr>
          <p:nvPr>
            <p:ph idx="1"/>
          </p:nvPr>
        </p:nvSpPr>
        <p:spPr>
          <a:xfrm>
            <a:off x="1702636" y="2621756"/>
            <a:ext cx="4566682" cy="2148412"/>
          </a:xfrm>
        </p:spPr>
        <p:txBody>
          <a:bodyPr/>
          <a:lstStyle>
            <a:lvl1pPr marL="0" indent="0">
              <a:buNone/>
              <a:defRPr/>
            </a:lvl1pPr>
          </a:lstStyle>
          <a:p>
            <a:pPr lvl="0"/>
            <a:r>
              <a:rPr lang="nb-NO" noProof="0"/>
              <a:t>Edit Master </a:t>
            </a:r>
            <a:r>
              <a:rPr lang="nb-NO" noProof="0" err="1"/>
              <a:t>text</a:t>
            </a:r>
            <a:r>
              <a:rPr lang="nb-NO" noProof="0"/>
              <a:t> styles</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noProof="0" smtClean="0"/>
              <a:pPr/>
              <a:t>‹#›</a:t>
            </a:fld>
            <a:endParaRPr lang="nb-NO" noProof="0"/>
          </a:p>
        </p:txBody>
      </p:sp>
      <p:cxnSp>
        <p:nvCxnSpPr>
          <p:cNvPr id="13" name="Straight Connector 12"/>
          <p:cNvCxnSpPr/>
          <p:nvPr userDrawn="1"/>
        </p:nvCxnSpPr>
        <p:spPr>
          <a:xfrm>
            <a:off x="6100466" y="550537"/>
            <a:ext cx="0" cy="452874"/>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userDrawn="1"/>
        </p:nvCxnSpPr>
        <p:spPr>
          <a:xfrm>
            <a:off x="6100466" y="5101936"/>
            <a:ext cx="0" cy="1855355"/>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5" name="Title 40"/>
          <p:cNvSpPr txBox="1">
            <a:spLocks/>
          </p:cNvSpPr>
          <p:nvPr userDrawn="1"/>
        </p:nvSpPr>
        <p:spPr>
          <a:xfrm>
            <a:off x="8248159" y="4088602"/>
            <a:ext cx="1060918" cy="68156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b="1" kern="1200">
                <a:solidFill>
                  <a:schemeClr val="tx1"/>
                </a:solidFill>
                <a:latin typeface="+mn-lt"/>
                <a:ea typeface="+mj-ea"/>
                <a:cs typeface="+mj-cs"/>
              </a:defRPr>
            </a:lvl1pPr>
          </a:lstStyle>
          <a:p>
            <a:pPr algn="ctr"/>
            <a:r>
              <a:rPr lang="nb-NO" sz="2000" noProof="0">
                <a:solidFill>
                  <a:schemeClr val="bg1"/>
                </a:solidFill>
              </a:rPr>
              <a:t>BILDE HER</a:t>
            </a:r>
            <a:endParaRPr lang="nb-NO" sz="2000" b="0" i="1" noProof="0">
              <a:solidFill>
                <a:schemeClr val="bg1"/>
              </a:solidFill>
              <a:latin typeface="Georgia" charset="0"/>
              <a:ea typeface="Georgia" charset="0"/>
              <a:cs typeface="Georgia" charset="0"/>
            </a:endParaRPr>
          </a:p>
        </p:txBody>
      </p:sp>
      <p:cxnSp>
        <p:nvCxnSpPr>
          <p:cNvPr id="26" name="Straight Connector 25"/>
          <p:cNvCxnSpPr/>
          <p:nvPr userDrawn="1"/>
        </p:nvCxnSpPr>
        <p:spPr>
          <a:xfrm flipV="1">
            <a:off x="1381991" y="2413124"/>
            <a:ext cx="0" cy="2688812"/>
          </a:xfrm>
          <a:prstGeom prst="line">
            <a:avLst/>
          </a:prstGeom>
          <a:ln w="38100">
            <a:solidFill>
              <a:srgbClr val="FF6300"/>
            </a:solidFill>
          </a:ln>
        </p:spPr>
        <p:style>
          <a:lnRef idx="1">
            <a:schemeClr val="accent1"/>
          </a:lnRef>
          <a:fillRef idx="0">
            <a:schemeClr val="accent1"/>
          </a:fillRef>
          <a:effectRef idx="0">
            <a:schemeClr val="accent1"/>
          </a:effectRef>
          <a:fontRef idx="minor">
            <a:schemeClr val="tx1"/>
          </a:fontRef>
        </p:style>
      </p:cxnSp>
      <p:sp>
        <p:nvSpPr>
          <p:cNvPr id="5" name="Picture Placeholder 4"/>
          <p:cNvSpPr>
            <a:spLocks noGrp="1"/>
          </p:cNvSpPr>
          <p:nvPr>
            <p:ph type="pic" sz="quarter" idx="10"/>
          </p:nvPr>
        </p:nvSpPr>
        <p:spPr>
          <a:xfrm>
            <a:off x="6515893" y="3164680"/>
            <a:ext cx="4772025" cy="2879725"/>
          </a:xfrm>
        </p:spPr>
        <p:txBody>
          <a:bodyPr/>
          <a:lstStyle/>
          <a:p>
            <a:endParaRPr lang="nb-NO"/>
          </a:p>
        </p:txBody>
      </p:sp>
      <p:sp>
        <p:nvSpPr>
          <p:cNvPr id="15" name="Text Placeholder 21"/>
          <p:cNvSpPr>
            <a:spLocks noGrp="1"/>
          </p:cNvSpPr>
          <p:nvPr>
            <p:ph type="body" sz="quarter" idx="13"/>
          </p:nvPr>
        </p:nvSpPr>
        <p:spPr>
          <a:xfrm>
            <a:off x="6515893" y="6101342"/>
            <a:ext cx="4772025" cy="315912"/>
          </a:xfrm>
        </p:spPr>
        <p:txBody>
          <a:bodyPr l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024990185"/>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Mellomsteg tekst og bil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3" name="Content Placeholder 2"/>
          <p:cNvSpPr>
            <a:spLocks noGrp="1"/>
          </p:cNvSpPr>
          <p:nvPr>
            <p:ph idx="1"/>
          </p:nvPr>
        </p:nvSpPr>
        <p:spPr>
          <a:xfrm>
            <a:off x="6185419" y="2250714"/>
            <a:ext cx="4567237" cy="3671647"/>
          </a:xfrm>
          <a:solidFill>
            <a:schemeClr val="accent2">
              <a:alpha val="43000"/>
            </a:schemeClr>
          </a:solidFill>
        </p:spPr>
        <p:txBody>
          <a:bodyPr/>
          <a:lstStyle/>
          <a:p>
            <a:pPr lvl="0"/>
            <a:r>
              <a:rPr lang="en-US"/>
              <a:t>Edit Master text styles</a:t>
            </a:r>
          </a:p>
          <a:p>
            <a:pPr lvl="1"/>
            <a:r>
              <a:rPr lang="en-US"/>
              <a:t>Second level</a:t>
            </a:r>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2000250" y="1815306"/>
            <a:ext cx="4014788" cy="4459881"/>
          </a:xfrm>
        </p:spPr>
        <p:txBody>
          <a:bodyPr/>
          <a:lstStyle/>
          <a:p>
            <a:endParaRPr lang="nb-NO"/>
          </a:p>
        </p:txBody>
      </p:sp>
      <p:sp>
        <p:nvSpPr>
          <p:cNvPr id="12" name="Text Placeholder 21"/>
          <p:cNvSpPr>
            <a:spLocks noGrp="1"/>
          </p:cNvSpPr>
          <p:nvPr>
            <p:ph type="body" sz="quarter" idx="13"/>
          </p:nvPr>
        </p:nvSpPr>
        <p:spPr>
          <a:xfrm>
            <a:off x="2000250" y="6316855"/>
            <a:ext cx="3286125"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Master text styles</a:t>
            </a:r>
          </a:p>
        </p:txBody>
      </p:sp>
    </p:spTree>
    <p:extLst>
      <p:ext uri="{BB962C8B-B14F-4D97-AF65-F5344CB8AC3E}">
        <p14:creationId xmlns:p14="http://schemas.microsoft.com/office/powerpoint/2010/main" val="410347500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Mellomsteg bare tit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8748086"/>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ellomsteg tre bilder">
    <p:spTree>
      <p:nvGrpSpPr>
        <p:cNvPr id="1" name=""/>
        <p:cNvGrpSpPr/>
        <p:nvPr/>
      </p:nvGrpSpPr>
      <p:grpSpPr>
        <a:xfrm>
          <a:off x="0" y="0"/>
          <a:ext cx="0" cy="0"/>
          <a:chOff x="0" y="0"/>
          <a:chExt cx="0" cy="0"/>
        </a:xfrm>
      </p:grpSpPr>
      <p:sp>
        <p:nvSpPr>
          <p:cNvPr id="12" name="Picture Placeholder 11"/>
          <p:cNvSpPr>
            <a:spLocks noGrp="1"/>
          </p:cNvSpPr>
          <p:nvPr>
            <p:ph type="pic" sz="quarter" idx="12"/>
          </p:nvPr>
        </p:nvSpPr>
        <p:spPr>
          <a:xfrm>
            <a:off x="8510116" y="4322957"/>
            <a:ext cx="2263775" cy="1935162"/>
          </a:xfrm>
        </p:spPr>
        <p:txBody>
          <a:bodyPr/>
          <a:lstStyle/>
          <a:p>
            <a:endParaRPr lang="nb-NO"/>
          </a:p>
        </p:txBody>
      </p:sp>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4933" y="-414867"/>
            <a:ext cx="0" cy="1277312"/>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H="1">
            <a:off x="6093868" y="5922361"/>
            <a:ext cx="2131" cy="1892059"/>
          </a:xfrm>
          <a:prstGeom prst="line">
            <a:avLst/>
          </a:prstGeom>
          <a:ln w="12700" cmpd="sng">
            <a:solidFill>
              <a:schemeClr val="accent1"/>
            </a:solidFill>
            <a:headEnd type="none"/>
            <a:tailEnd type="none" w="sm" len="sm"/>
          </a:ln>
        </p:spPr>
        <p:style>
          <a:lnRef idx="1">
            <a:schemeClr val="accent2"/>
          </a:lnRef>
          <a:fillRef idx="0">
            <a:schemeClr val="accent2"/>
          </a:fillRef>
          <a:effectRef idx="0">
            <a:schemeClr val="accent2"/>
          </a:effectRef>
          <a:fontRef idx="minor">
            <a:schemeClr val="tx1"/>
          </a:fontRef>
        </p:style>
      </p:cxnSp>
      <p:sp>
        <p:nvSpPr>
          <p:cNvPr id="20" name="TextBox 19"/>
          <p:cNvSpPr txBox="1"/>
          <p:nvPr userDrawn="1"/>
        </p:nvSpPr>
        <p:spPr>
          <a:xfrm>
            <a:off x="0" y="6941012"/>
            <a:ext cx="3481787" cy="369332"/>
          </a:xfrm>
          <a:prstGeom prst="rect">
            <a:avLst/>
          </a:prstGeom>
          <a:noFill/>
          <a:ln w="12700">
            <a:solidFill>
              <a:srgbClr val="FF0000"/>
            </a:solidFill>
          </a:ln>
        </p:spPr>
        <p:txBody>
          <a:bodyPr wrap="none" rtlCol="0">
            <a:spAutoFit/>
          </a:bodyPr>
          <a:lstStyle/>
          <a:p>
            <a:r>
              <a:rPr lang="nb-NO"/>
              <a:t>Husk å kreditere fotografen/kilden!</a:t>
            </a:r>
          </a:p>
        </p:txBody>
      </p:sp>
      <p:sp>
        <p:nvSpPr>
          <p:cNvPr id="5" name="Picture Placeholder 4"/>
          <p:cNvSpPr>
            <a:spLocks noGrp="1"/>
          </p:cNvSpPr>
          <p:nvPr>
            <p:ph type="pic" sz="quarter" idx="10"/>
          </p:nvPr>
        </p:nvSpPr>
        <p:spPr>
          <a:xfrm>
            <a:off x="1234800" y="3787969"/>
            <a:ext cx="4052887" cy="2470150"/>
          </a:xfrm>
          <a:noFill/>
        </p:spPr>
        <p:txBody>
          <a:bodyPr/>
          <a:lstStyle/>
          <a:p>
            <a:endParaRPr lang="nb-NO"/>
          </a:p>
        </p:txBody>
      </p:sp>
      <p:sp>
        <p:nvSpPr>
          <p:cNvPr id="10" name="Picture Placeholder 9"/>
          <p:cNvSpPr>
            <a:spLocks noGrp="1"/>
          </p:cNvSpPr>
          <p:nvPr>
            <p:ph type="pic" sz="quarter" idx="11"/>
          </p:nvPr>
        </p:nvSpPr>
        <p:spPr>
          <a:xfrm>
            <a:off x="4355972" y="2678842"/>
            <a:ext cx="4800600" cy="2787650"/>
          </a:xfrm>
        </p:spPr>
        <p:txBody>
          <a:bodyPr/>
          <a:lstStyle/>
          <a:p>
            <a:endParaRPr lang="nb-NO"/>
          </a:p>
        </p:txBody>
      </p:sp>
      <p:sp>
        <p:nvSpPr>
          <p:cNvPr id="22" name="Text Placeholder 21"/>
          <p:cNvSpPr>
            <a:spLocks noGrp="1"/>
          </p:cNvSpPr>
          <p:nvPr>
            <p:ph type="body" sz="quarter" idx="13"/>
          </p:nvPr>
        </p:nvSpPr>
        <p:spPr>
          <a:xfrm>
            <a:off x="1234799" y="6301367"/>
            <a:ext cx="4052887" cy="315912"/>
          </a:xfrm>
        </p:spPr>
        <p:txBody>
          <a:bodyPr lIns="0">
            <a:noAutofit/>
          </a:bodyPr>
          <a:lstStyle>
            <a:lvl1pPr marL="0" indent="0">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en-US"/>
              <a:t>Edit </a:t>
            </a:r>
            <a:r>
              <a:rPr lang="nb-NO" noProof="0"/>
              <a:t>Master</a:t>
            </a:r>
            <a:r>
              <a:rPr lang="en-US"/>
              <a:t> text styles</a:t>
            </a:r>
          </a:p>
        </p:txBody>
      </p:sp>
      <p:sp>
        <p:nvSpPr>
          <p:cNvPr id="23" name="Text Placeholder 21"/>
          <p:cNvSpPr>
            <a:spLocks noGrp="1"/>
          </p:cNvSpPr>
          <p:nvPr>
            <p:ph type="body" sz="quarter" idx="14"/>
          </p:nvPr>
        </p:nvSpPr>
        <p:spPr>
          <a:xfrm>
            <a:off x="8510115" y="6301367"/>
            <a:ext cx="2263775" cy="315912"/>
          </a:xfrm>
        </p:spPr>
        <p:txBody>
          <a:bodyPr lIns="90000" rIns="0">
            <a:noAutofit/>
          </a:bodyPr>
          <a:lstStyle>
            <a:lvl1pPr marL="0" indent="0" algn="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4" name="Text Placeholder 21"/>
          <p:cNvSpPr>
            <a:spLocks noGrp="1"/>
          </p:cNvSpPr>
          <p:nvPr>
            <p:ph type="body" sz="quarter" idx="15"/>
          </p:nvPr>
        </p:nvSpPr>
        <p:spPr>
          <a:xfrm>
            <a:off x="5536406" y="5515704"/>
            <a:ext cx="2757488" cy="315912"/>
          </a:xfrm>
        </p:spPr>
        <p:txBody>
          <a:bodyPr lIns="90000" rIns="0">
            <a:noAutofit/>
          </a:bodyPr>
          <a:lstStyle>
            <a:lvl1pPr marL="0" indent="0" algn="ctr">
              <a:buNone/>
              <a:defRPr sz="1400" b="1" i="1"/>
            </a:lvl1pPr>
            <a:lvl2pPr marL="457200" indent="0">
              <a:buNone/>
              <a:defRPr sz="1200" b="1" i="1"/>
            </a:lvl2pPr>
            <a:lvl3pPr marL="914400" indent="0">
              <a:buNone/>
              <a:defRPr sz="1200" b="1" i="1"/>
            </a:lvl3pPr>
            <a:lvl4pPr marL="1371600" indent="0">
              <a:buNone/>
              <a:defRPr sz="1200" b="1" i="1"/>
            </a:lvl4pPr>
            <a:lvl5pPr marL="1828800" indent="0">
              <a:buNone/>
              <a:defRPr sz="1200" b="1" i="1"/>
            </a:lvl5pPr>
          </a:lstStyle>
          <a:p>
            <a:pPr lvl="0"/>
            <a:r>
              <a:rPr lang="nb-NO" noProof="0"/>
              <a:t>Edit Master </a:t>
            </a:r>
            <a:r>
              <a:rPr lang="nb-NO" noProof="0" err="1"/>
              <a:t>text</a:t>
            </a:r>
            <a:r>
              <a:rPr lang="nb-NO" noProof="0"/>
              <a:t> styles</a:t>
            </a:r>
          </a:p>
        </p:txBody>
      </p:sp>
      <p:sp>
        <p:nvSpPr>
          <p:cNvPr id="26" name="Text Placeholder 25"/>
          <p:cNvSpPr>
            <a:spLocks noGrp="1"/>
          </p:cNvSpPr>
          <p:nvPr>
            <p:ph type="body" sz="quarter" idx="16"/>
          </p:nvPr>
        </p:nvSpPr>
        <p:spPr>
          <a:xfrm>
            <a:off x="1235075" y="2121692"/>
            <a:ext cx="10145713" cy="363538"/>
          </a:xfrm>
        </p:spPr>
        <p:txBody>
          <a:bodyPr lIns="90000" rIns="90000"/>
          <a:lstStyle>
            <a:lvl1pPr marL="0" indent="0" algn="ctr">
              <a:buNone/>
              <a:defRPr/>
            </a:lvl1pPr>
          </a:lstStyle>
          <a:p>
            <a:pPr lvl="0"/>
            <a:r>
              <a:rPr lang="en-US"/>
              <a:t>Edit Master text styles</a:t>
            </a:r>
          </a:p>
        </p:txBody>
      </p:sp>
    </p:spTree>
    <p:extLst>
      <p:ext uri="{BB962C8B-B14F-4D97-AF65-F5344CB8AC3E}">
        <p14:creationId xmlns:p14="http://schemas.microsoft.com/office/powerpoint/2010/main" val="3130218699"/>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ste st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nb-NO"/>
          </a:p>
        </p:txBody>
      </p:sp>
      <p:sp>
        <p:nvSpPr>
          <p:cNvPr id="8"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6" name="Straight Connector 5"/>
          <p:cNvCxnSpPr/>
          <p:nvPr userDrawn="1"/>
        </p:nvCxnSpPr>
        <p:spPr>
          <a:xfrm>
            <a:off x="6093321" y="-414867"/>
            <a:ext cx="0" cy="1151467"/>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cxnSp>
        <p:nvCxnSpPr>
          <p:cNvPr id="9" name="Straight Connector 8"/>
          <p:cNvCxnSpPr/>
          <p:nvPr userDrawn="1"/>
        </p:nvCxnSpPr>
        <p:spPr>
          <a:xfrm flipV="1">
            <a:off x="6093320" y="6045200"/>
            <a:ext cx="2" cy="423805"/>
          </a:xfrm>
          <a:prstGeom prst="line">
            <a:avLst/>
          </a:prstGeom>
          <a:ln w="12700" cmpd="sng">
            <a:solidFill>
              <a:schemeClr val="accent1"/>
            </a:solidFill>
            <a:headEnd type="oval"/>
            <a:tailEnd type="none" w="sm" len="sm"/>
          </a:ln>
        </p:spPr>
        <p:style>
          <a:lnRef idx="1">
            <a:schemeClr val="accent2"/>
          </a:lnRef>
          <a:fillRef idx="0">
            <a:schemeClr val="accent2"/>
          </a:fillRef>
          <a:effectRef idx="0">
            <a:schemeClr val="accent2"/>
          </a:effectRef>
          <a:fontRef idx="minor">
            <a:schemeClr val="tx1"/>
          </a:fontRef>
        </p:style>
      </p:cxnSp>
      <p:sp>
        <p:nvSpPr>
          <p:cNvPr id="5" name="Picture Placeholder 4"/>
          <p:cNvSpPr>
            <a:spLocks noGrp="1"/>
          </p:cNvSpPr>
          <p:nvPr>
            <p:ph type="pic" sz="quarter" idx="10"/>
          </p:nvPr>
        </p:nvSpPr>
        <p:spPr>
          <a:xfrm>
            <a:off x="3241675" y="1829595"/>
            <a:ext cx="5703888" cy="2828925"/>
          </a:xfrm>
        </p:spPr>
        <p:txBody>
          <a:bodyPr/>
          <a:lstStyle/>
          <a:p>
            <a:endParaRPr lang="nb-NO"/>
          </a:p>
        </p:txBody>
      </p:sp>
      <p:sp>
        <p:nvSpPr>
          <p:cNvPr id="11" name="Text Placeholder 10"/>
          <p:cNvSpPr>
            <a:spLocks noGrp="1"/>
          </p:cNvSpPr>
          <p:nvPr>
            <p:ph type="body" sz="quarter" idx="11"/>
          </p:nvPr>
        </p:nvSpPr>
        <p:spPr>
          <a:xfrm>
            <a:off x="3241676" y="4766072"/>
            <a:ext cx="5703888" cy="1171575"/>
          </a:xfrm>
        </p:spPr>
        <p:txBody>
          <a:bodyPr/>
          <a:lstStyle>
            <a:lvl1pPr marL="0" indent="0" algn="ctr">
              <a:buNone/>
              <a:defRPr/>
            </a:lvl1pPr>
          </a:lstStyle>
          <a:p>
            <a:pPr lvl="0"/>
            <a:r>
              <a:rPr lang="nb-NO" noProof="0"/>
              <a:t>Edit Master </a:t>
            </a:r>
            <a:r>
              <a:rPr lang="nb-NO" noProof="0" err="1"/>
              <a:t>text</a:t>
            </a:r>
            <a:r>
              <a:rPr lang="nb-NO" noProof="0"/>
              <a:t> styles</a:t>
            </a:r>
          </a:p>
        </p:txBody>
      </p:sp>
    </p:spTree>
    <p:extLst>
      <p:ext uri="{BB962C8B-B14F-4D97-AF65-F5344CB8AC3E}">
        <p14:creationId xmlns:p14="http://schemas.microsoft.com/office/powerpoint/2010/main" val="306882213"/>
      </p:ext>
    </p:extLst>
  </p:cSld>
  <p:clrMapOvr>
    <a:masterClrMapping/>
  </p:clrMapOvr>
  <p:transition spd="slow">
    <p:push dir="u"/>
  </p:transition>
  <p:extLst>
    <p:ext uri="{DCECCB84-F9BA-43D5-87BE-67443E8EF086}">
      <p15:sldGuideLst xmlns:p15="http://schemas.microsoft.com/office/powerpoint/2012/main">
        <p15:guide id="1" orient="horz" pos="1139">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normAutofit/>
          </a:bodyPr>
          <a:lstStyle>
            <a:lvl1pPr>
              <a:defRPr cap="all" baseline="0">
                <a:solidFill>
                  <a:schemeClr val="tx2"/>
                </a:solidFill>
              </a:defRPr>
            </a:lvl1pPr>
          </a:lstStyle>
          <a:p>
            <a:r>
              <a:rPr lang="nb-NO" noProof="0"/>
              <a:t>Klikk for å redigere tittelstil</a:t>
            </a:r>
            <a:endParaRPr lang="nb-NO" noProof="0" dirty="0"/>
          </a:p>
        </p:txBody>
      </p:sp>
      <p:grpSp>
        <p:nvGrpSpPr>
          <p:cNvPr id="15" name="Group 14">
            <a:extLst>
              <a:ext uri="{FF2B5EF4-FFF2-40B4-BE49-F238E27FC236}">
                <a16:creationId xmlns:a16="http://schemas.microsoft.com/office/drawing/2014/main" id="{3289A2E8-3D65-441A-A338-504F33981BA4}"/>
              </a:ext>
            </a:extLst>
          </p:cNvPr>
          <p:cNvGrpSpPr/>
          <p:nvPr/>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dirty="0"/>
              <a:t> </a:t>
            </a:r>
            <a:endParaRPr lang="en-US" dirty="0"/>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solidFill>
                  <a:schemeClr val="tx2"/>
                </a:solidFill>
              </a:defRPr>
            </a:lvl1pPr>
          </a:lstStyle>
          <a:p>
            <a:pPr lvl="0"/>
            <a:r>
              <a:rPr lang="nb-NO" noProof="0"/>
              <a:t>Klikk for å redigere tekststiler i malen</a:t>
            </a:r>
          </a:p>
        </p:txBody>
      </p:sp>
    </p:spTree>
    <p:extLst>
      <p:ext uri="{BB962C8B-B14F-4D97-AF65-F5344CB8AC3E}">
        <p14:creationId xmlns:p14="http://schemas.microsoft.com/office/powerpoint/2010/main" val="2183524725"/>
      </p:ext>
    </p:extLst>
  </p:cSld>
  <p:clrMapOvr>
    <a:masterClrMapping/>
  </p:clrMapOvr>
  <p:extLst>
    <p:ext uri="{DCECCB84-F9BA-43D5-87BE-67443E8EF086}">
      <p15:sldGuideLst xmlns:p15="http://schemas.microsoft.com/office/powerpoint/2012/main">
        <p15:guide id="1" pos="363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normAutofit/>
          </a:bodyPr>
          <a:lstStyle>
            <a:lvl1pPr>
              <a:defRPr cap="all" baseline="0">
                <a:solidFill>
                  <a:schemeClr val="bg2"/>
                </a:solidFill>
              </a:defRPr>
            </a:lvl1pPr>
          </a:lstStyle>
          <a:p>
            <a:r>
              <a:rPr lang="nb-NO" noProof="0"/>
              <a:t>Klikk for å redigere tittelstil</a:t>
            </a:r>
            <a:endParaRPr lang="nb-NO" noProof="0" dirty="0"/>
          </a:p>
        </p:txBody>
      </p:sp>
      <p:grpSp>
        <p:nvGrpSpPr>
          <p:cNvPr id="15" name="Group 14">
            <a:extLst>
              <a:ext uri="{FF2B5EF4-FFF2-40B4-BE49-F238E27FC236}">
                <a16:creationId xmlns:a16="http://schemas.microsoft.com/office/drawing/2014/main" id="{3289A2E8-3D65-441A-A338-504F33981BA4}"/>
              </a:ext>
            </a:extLst>
          </p:cNvPr>
          <p:cNvGrpSpPr/>
          <p:nvPr/>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nb-NO" noProof="0"/>
              <a:t>Klikk for å redigere tekststiler i malen</a:t>
            </a:r>
          </a:p>
        </p:txBody>
      </p:sp>
    </p:spTree>
    <p:extLst>
      <p:ext uri="{BB962C8B-B14F-4D97-AF65-F5344CB8AC3E}">
        <p14:creationId xmlns:p14="http://schemas.microsoft.com/office/powerpoint/2010/main" val="1257507320"/>
      </p:ext>
    </p:extLst>
  </p:cSld>
  <p:clrMapOvr>
    <a:masterClrMapping/>
  </p:clrMapOvr>
  <p:extLst>
    <p:ext uri="{DCECCB84-F9BA-43D5-87BE-67443E8EF086}">
      <p15:sldGuideLst xmlns:p15="http://schemas.microsoft.com/office/powerpoint/2012/main">
        <p15:guide id="1" pos="1459">
          <p15:clr>
            <a:srgbClr val="FBAE40"/>
          </p15:clr>
        </p15:guide>
        <p15:guide id="2" pos="5428">
          <p15:clr>
            <a:srgbClr val="FBAE40"/>
          </p15:clr>
        </p15:guide>
        <p15:guide id="3" orient="horz" pos="2364">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tel og innhold">
    <p:bg>
      <p:bgPr>
        <a:solidFill>
          <a:schemeClr val="tx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3386938320"/>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vart øy på grått med hvit tekst ">
    <p:bg>
      <p:bgPr>
        <a:solidFill>
          <a:srgbClr val="000000">
            <a:alpha val="64706"/>
          </a:srgbClr>
        </a:solidFill>
        <a:effectLst/>
      </p:bgPr>
    </p:bg>
    <p:spTree>
      <p:nvGrpSpPr>
        <p:cNvPr id="1" name=""/>
        <p:cNvGrpSpPr/>
        <p:nvPr/>
      </p:nvGrpSpPr>
      <p:grpSpPr>
        <a:xfrm>
          <a:off x="0" y="0"/>
          <a:ext cx="0" cy="0"/>
          <a:chOff x="0" y="0"/>
          <a:chExt cx="0" cy="0"/>
        </a:xfrm>
      </p:grpSpPr>
      <p:pic>
        <p:nvPicPr>
          <p:cNvPr id="8" name="Picture 7" descr="bouvet.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077780" y="3127369"/>
            <a:ext cx="1912926" cy="515019"/>
          </a:xfrm>
          <a:prstGeom prst="rect">
            <a:avLst/>
          </a:prstGeom>
        </p:spPr>
      </p:pic>
      <p:pic>
        <p:nvPicPr>
          <p:cNvPr id="9" name="Picture 8" descr="svart_oy.png"/>
          <p:cNvPicPr>
            <a:picLocks noChangeAspect="1"/>
          </p:cNvPicPr>
          <p:nvPr userDrawn="1"/>
        </p:nvPicPr>
        <p:blipFill>
          <a:blip r:embed="rId3">
            <a:alphaModFix/>
            <a:extLst>
              <a:ext uri="{28A0092B-C50C-407E-A947-70E740481C1C}">
                <a14:useLocalDpi xmlns:a14="http://schemas.microsoft.com/office/drawing/2010/main"/>
              </a:ext>
            </a:extLst>
          </a:blip>
          <a:stretch>
            <a:fillRect/>
          </a:stretch>
        </p:blipFill>
        <p:spPr>
          <a:xfrm>
            <a:off x="3465543" y="1336467"/>
            <a:ext cx="5489068" cy="4140460"/>
          </a:xfrm>
          <a:prstGeom prst="rect">
            <a:avLst/>
          </a:prstGeom>
        </p:spPr>
      </p:pic>
      <p:cxnSp>
        <p:nvCxnSpPr>
          <p:cNvPr id="11" name="Straight Connector 10"/>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7"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Tree>
    <p:extLst>
      <p:ext uri="{BB962C8B-B14F-4D97-AF65-F5344CB8AC3E}">
        <p14:creationId xmlns:p14="http://schemas.microsoft.com/office/powerpoint/2010/main" val="7900886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798220618"/>
      </p:ext>
    </p:extLst>
  </p:cSld>
  <p:clrMapOvr>
    <a:masterClrMapping/>
  </p:clrMapOvr>
  <p:extLst>
    <p:ext uri="{DCECCB84-F9BA-43D5-87BE-67443E8EF086}">
      <p15:sldGuideLst xmlns:p15="http://schemas.microsoft.com/office/powerpoint/2012/main">
        <p15:guide id="1" orient="horz" pos="822">
          <p15:clr>
            <a:srgbClr val="FBAE40"/>
          </p15:clr>
        </p15:guide>
        <p15:guide id="2" pos="3636">
          <p15:clr>
            <a:srgbClr val="FBAE40"/>
          </p15:clr>
        </p15:guide>
        <p15:guide id="3" pos="4044">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2427345010"/>
      </p:ext>
    </p:extLst>
  </p:cSld>
  <p:clrMapOvr>
    <a:masterClrMapping/>
  </p:clrMapOvr>
  <p:extLst>
    <p:ext uri="{DCECCB84-F9BA-43D5-87BE-67443E8EF086}">
      <p15:sldGuideLst xmlns:p15="http://schemas.microsoft.com/office/powerpoint/2012/main">
        <p15:guide id="1" orient="horz" pos="822">
          <p15:clr>
            <a:srgbClr val="FBAE40"/>
          </p15:clr>
        </p15:guide>
        <p15:guide id="2" pos="2457">
          <p15:clr>
            <a:srgbClr val="FBAE40"/>
          </p15:clr>
        </p15:guide>
        <p15:guide id="3" pos="5223">
          <p15:clr>
            <a:srgbClr val="FBAE40"/>
          </p15:clr>
        </p15:guide>
        <p15:guide id="4" pos="2865">
          <p15:clr>
            <a:srgbClr val="FBAE40"/>
          </p15:clr>
        </p15:guide>
        <p15:guide id="5" pos="4815">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normAutofit/>
          </a:bodyPr>
          <a:lstStyle/>
          <a:p>
            <a:r>
              <a:rPr lang="nb-NO" noProof="0"/>
              <a:t>Klikk for å redigere tittelstil</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4056838796"/>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normAutofit/>
          </a:bodyPr>
          <a:lstStyle/>
          <a:p>
            <a:r>
              <a:rPr lang="nb-NO" noProof="0"/>
              <a:t>Klikk for å redigere tittelstil</a:t>
            </a:r>
            <a:endParaRPr lang="nb-NO" noProof="0" dirty="0"/>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19329844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normAutofit/>
          </a:bodyPr>
          <a:lstStyle/>
          <a:p>
            <a:r>
              <a:rPr lang="nb-NO" noProof="0"/>
              <a:t>Klikk for å redigere tittelstil</a:t>
            </a:r>
            <a:endParaRPr lang="nb-NO" noProof="0" dirty="0"/>
          </a:p>
        </p:txBody>
      </p:sp>
    </p:spTree>
    <p:extLst>
      <p:ext uri="{BB962C8B-B14F-4D97-AF65-F5344CB8AC3E}">
        <p14:creationId xmlns:p14="http://schemas.microsoft.com/office/powerpoint/2010/main" val="3841714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normAutofit/>
          </a:bodyPr>
          <a:lstStyle/>
          <a:p>
            <a:r>
              <a:rPr lang="nb-NO" noProof="0"/>
              <a:t>Klikk for å redigere tittelstil</a:t>
            </a:r>
            <a:endParaRPr lang="nb-NO" noProof="0" dirty="0"/>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chemeClr val="bg2"/>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Tree>
    <p:extLst>
      <p:ext uri="{BB962C8B-B14F-4D97-AF65-F5344CB8AC3E}">
        <p14:creationId xmlns:p14="http://schemas.microsoft.com/office/powerpoint/2010/main" val="3653164272"/>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a:t>Klikk for å redigere tekststiler i malen</a:t>
            </a:r>
          </a:p>
        </p:txBody>
      </p:sp>
    </p:spTree>
    <p:extLst>
      <p:ext uri="{BB962C8B-B14F-4D97-AF65-F5344CB8AC3E}">
        <p14:creationId xmlns:p14="http://schemas.microsoft.com/office/powerpoint/2010/main" val="4029672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normAutofit/>
          </a:bodyPr>
          <a:lstStyle>
            <a:lvl1pPr>
              <a:defRPr sz="2400"/>
            </a:lvl1pPr>
          </a:lstStyle>
          <a:p>
            <a:r>
              <a:rPr lang="nb-NO" noProof="0"/>
              <a:t>Klikk for å redigere tittelstil</a:t>
            </a:r>
            <a:endParaRPr lang="nb-NO" noProof="0" dirty="0"/>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a:t>Klikk for å redigere tekststiler i malen</a:t>
            </a:r>
          </a:p>
        </p:txBody>
      </p:sp>
    </p:spTree>
    <p:extLst>
      <p:ext uri="{BB962C8B-B14F-4D97-AF65-F5344CB8AC3E}">
        <p14:creationId xmlns:p14="http://schemas.microsoft.com/office/powerpoint/2010/main" val="2818789713"/>
      </p:ext>
    </p:extLst>
  </p:cSld>
  <p:clrMapOvr>
    <a:masterClrMapping/>
  </p:clrMapOvr>
  <p:extLst>
    <p:ext uri="{DCECCB84-F9BA-43D5-87BE-67443E8EF086}">
      <p15:sldGuideLst xmlns:p15="http://schemas.microsoft.com/office/powerpoint/2012/main">
        <p15:guide id="1" pos="3840">
          <p15:clr>
            <a:srgbClr val="FBAE40"/>
          </p15:clr>
        </p15:guide>
        <p15:guide id="2" pos="4634">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chemeClr val="bg2"/>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tx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normAutofit/>
          </a:bodyPr>
          <a:lstStyle>
            <a:lvl1pPr>
              <a:defRPr sz="2400"/>
            </a:lvl1pPr>
          </a:lstStyle>
          <a:p>
            <a:r>
              <a:rPr lang="nb-NO" noProof="0"/>
              <a:t>Klikk for å redigere tittelstil</a:t>
            </a:r>
            <a:endParaRPr lang="nb-NO" noProof="0" dirty="0"/>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a:t>Klikk for å redigere tekststiler i malen</a:t>
            </a:r>
          </a:p>
        </p:txBody>
      </p:sp>
    </p:spTree>
    <p:extLst>
      <p:ext uri="{BB962C8B-B14F-4D97-AF65-F5344CB8AC3E}">
        <p14:creationId xmlns:p14="http://schemas.microsoft.com/office/powerpoint/2010/main" val="118315561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1240781237"/>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ilde med grått lag og hvit teks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7" name="Rectangle 16"/>
          <p:cNvSpPr/>
          <p:nvPr userDrawn="1"/>
        </p:nvSpPr>
        <p:spPr>
          <a:xfrm>
            <a:off x="11906" y="0"/>
            <a:ext cx="12192000" cy="6858000"/>
          </a:xfrm>
          <a:prstGeom prst="rect">
            <a:avLst/>
          </a:prstGeom>
          <a:solidFill>
            <a:srgbClr val="000000">
              <a:alpha val="6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p:nvPr userDrawn="1"/>
        </p:nvCxnSpPr>
        <p:spPr>
          <a:xfrm>
            <a:off x="5646000" y="3603452"/>
            <a:ext cx="900000"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Dette bakgrunnsbildet kan byttes ut ved å formatere bakgrunnen på lysbildet. </a:t>
            </a:r>
            <a:br>
              <a:rPr lang="nb-NO"/>
            </a:br>
            <a:r>
              <a:rPr lang="nb-NO"/>
              <a:t>Høyreklikk på bakgrunnen, velg «Formater bakgrunn», «Bilde…» </a:t>
            </a:r>
            <a:r>
              <a:rPr lang="nb-NO" baseline="0"/>
              <a:t>og velg et annet bilde som bakgrunn</a:t>
            </a:r>
            <a:endParaRPr lang="nb-NO"/>
          </a:p>
        </p:txBody>
      </p:sp>
      <p:sp>
        <p:nvSpPr>
          <p:cNvPr id="11" name="Title 15"/>
          <p:cNvSpPr>
            <a:spLocks noGrp="1"/>
          </p:cNvSpPr>
          <p:nvPr>
            <p:ph type="title"/>
          </p:nvPr>
        </p:nvSpPr>
        <p:spPr>
          <a:xfrm>
            <a:off x="2521744" y="2068449"/>
            <a:ext cx="7208044" cy="1317689"/>
          </a:xfrm>
          <a:noFill/>
        </p:spPr>
        <p:txBody>
          <a:bodyPr anchor="b">
            <a:noAutofit/>
          </a:bodyPr>
          <a:lstStyle>
            <a:lvl1pPr algn="ctr">
              <a:defRPr>
                <a:solidFill>
                  <a:schemeClr val="bg1"/>
                </a:solidFill>
              </a:defRPr>
            </a:lvl1pPr>
          </a:lstStyle>
          <a:p>
            <a:r>
              <a:rPr lang="en-US" noProof="0"/>
              <a:t>Click to edit Master title style</a:t>
            </a:r>
            <a:endParaRPr lang="nb-NO" noProof="0"/>
          </a:p>
        </p:txBody>
      </p:sp>
      <p:sp>
        <p:nvSpPr>
          <p:cNvPr id="12" name="Subtitle 2"/>
          <p:cNvSpPr>
            <a:spLocks noGrp="1"/>
          </p:cNvSpPr>
          <p:nvPr>
            <p:ph type="subTitle" idx="1"/>
          </p:nvPr>
        </p:nvSpPr>
        <p:spPr>
          <a:xfrm>
            <a:off x="2521744" y="3859702"/>
            <a:ext cx="7208044" cy="841606"/>
          </a:xfrm>
        </p:spPr>
        <p:txBody>
          <a:bodyPr>
            <a:noAutofit/>
          </a:bodyPr>
          <a:lstStyle>
            <a:lvl1pPr marL="0" indent="0" algn="ctr">
              <a:buNone/>
              <a:defRPr sz="25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grpSp>
        <p:nvGrpSpPr>
          <p:cNvPr id="13" name="Group 6">
            <a:extLst>
              <a:ext uri="{FF2B5EF4-FFF2-40B4-BE49-F238E27FC236}">
                <a16:creationId xmlns:a16="http://schemas.microsoft.com/office/drawing/2014/main" id="{27AE4F0D-B2E4-4DAE-8569-90B5DBA9C665}"/>
              </a:ext>
            </a:extLst>
          </p:cNvPr>
          <p:cNvGrpSpPr/>
          <p:nvPr userDrawn="1"/>
        </p:nvGrpSpPr>
        <p:grpSpPr>
          <a:xfrm rot="10800000">
            <a:off x="11950995" y="657823"/>
            <a:ext cx="241005" cy="659219"/>
            <a:chOff x="11950995" y="552893"/>
            <a:chExt cx="241005" cy="659219"/>
          </a:xfrm>
          <a:solidFill>
            <a:srgbClr val="000000"/>
          </a:solidFill>
        </p:grpSpPr>
        <p:sp>
          <p:nvSpPr>
            <p:cNvPr id="14" name="Rectangle 7">
              <a:extLst>
                <a:ext uri="{FF2B5EF4-FFF2-40B4-BE49-F238E27FC236}">
                  <a16:creationId xmlns:a16="http://schemas.microsoft.com/office/drawing/2014/main" id="{A5E935CF-5EDE-4ECA-B9E5-2798E90EB67E}"/>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1">
              <a:extLst>
                <a:ext uri="{FF2B5EF4-FFF2-40B4-BE49-F238E27FC236}">
                  <a16:creationId xmlns:a16="http://schemas.microsoft.com/office/drawing/2014/main" id="{2B1FE8FE-FBB6-41AC-98D4-7D6168145947}"/>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87423201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F3AC0D0B-6F84-4D31-A25F-04E1D9B501A5}"/>
              </a:ext>
            </a:extLst>
          </p:cNvPr>
          <p:cNvGrpSpPr/>
          <p:nvPr/>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bg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2"/>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4280282064"/>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812A921C-B8BF-4561-8982-2D1A032AA17E}"/>
              </a:ext>
            </a:extLst>
          </p:cNvPr>
          <p:cNvGrpSpPr/>
          <p:nvPr/>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395883618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7391F02B-B53B-4219-A213-FA244B1B9DF2}"/>
              </a:ext>
            </a:extLst>
          </p:cNvPr>
          <p:cNvGrpSpPr/>
          <p:nvPr/>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bg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31322243"/>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D3678B2A-2F48-4D27-93CA-F25ECA71B716}"/>
              </a:ext>
            </a:extLst>
          </p:cNvPr>
          <p:cNvGrpSpPr/>
          <p:nvPr/>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763304332"/>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ED83404B-9696-4894-8EBB-5A5ADB66B4C6}"/>
              </a:ext>
            </a:extLst>
          </p:cNvPr>
          <p:cNvGrpSpPr/>
          <p:nvPr/>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1758839690"/>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bg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bg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2"/>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2"/>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1522807289"/>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bg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344874517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120314320"/>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6B8D068B-9FA9-49D8-9E2D-2469802DD124}"/>
              </a:ext>
            </a:extLst>
          </p:cNvPr>
          <p:cNvGrpSpPr/>
          <p:nvPr/>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bg1"/>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1090808613"/>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bg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bg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2"/>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780130666"/>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ilde bak hvit boks">
    <p:bg>
      <p:bgPr>
        <a:solidFill>
          <a:schemeClr val="bg2"/>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nb-NO"/>
          </a:p>
        </p:txBody>
      </p:sp>
      <p:cxnSp>
        <p:nvCxnSpPr>
          <p:cNvPr id="11" name="Straight Connector 10"/>
          <p:cNvCxnSpPr/>
          <p:nvPr userDrawn="1"/>
        </p:nvCxnSpPr>
        <p:spPr>
          <a:xfrm>
            <a:off x="5646000" y="3603452"/>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2739091" y="3024000"/>
            <a:ext cx="6713816" cy="3786679"/>
            <a:chOff x="2739092" y="2099258"/>
            <a:chExt cx="6713816" cy="4758742"/>
          </a:xfrm>
        </p:grpSpPr>
        <p:sp>
          <p:nvSpPr>
            <p:cNvPr id="6" name="Rectangle 5"/>
            <p:cNvSpPr/>
            <p:nvPr userDrawn="1"/>
          </p:nvSpPr>
          <p:spPr>
            <a:xfrm>
              <a:off x="2739092" y="2099258"/>
              <a:ext cx="6713816" cy="47587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noProof="0"/>
            </a:p>
          </p:txBody>
        </p:sp>
        <p:cxnSp>
          <p:nvCxnSpPr>
            <p:cNvPr id="12" name="Straight Connector 11"/>
            <p:cNvCxnSpPr/>
            <p:nvPr userDrawn="1"/>
          </p:nvCxnSpPr>
          <p:spPr>
            <a:xfrm>
              <a:off x="2739092" y="2099258"/>
              <a:ext cx="6713816" cy="0"/>
            </a:xfrm>
            <a:prstGeom prst="line">
              <a:avLst/>
            </a:prstGeom>
            <a:ln w="69850">
              <a:solidFill>
                <a:srgbClr val="FA6100"/>
              </a:solidFill>
            </a:ln>
          </p:spPr>
          <p:style>
            <a:lnRef idx="1">
              <a:schemeClr val="accent1"/>
            </a:lnRef>
            <a:fillRef idx="0">
              <a:schemeClr val="accent1"/>
            </a:fillRef>
            <a:effectRef idx="0">
              <a:schemeClr val="accent1"/>
            </a:effectRef>
            <a:fontRef idx="minor">
              <a:schemeClr val="tx1"/>
            </a:fontRef>
          </p:style>
        </p:cxnSp>
      </p:grpSp>
      <p:sp>
        <p:nvSpPr>
          <p:cNvPr id="14" name="Title 13"/>
          <p:cNvSpPr>
            <a:spLocks noGrp="1"/>
          </p:cNvSpPr>
          <p:nvPr userDrawn="1">
            <p:ph type="title"/>
          </p:nvPr>
        </p:nvSpPr>
        <p:spPr>
          <a:xfrm>
            <a:off x="3197256" y="3529381"/>
            <a:ext cx="5797487" cy="1142838"/>
          </a:xfrm>
        </p:spPr>
        <p:txBody>
          <a:bodyPr anchor="b"/>
          <a:lstStyle>
            <a:lvl1pPr algn="ctr">
              <a:defRPr/>
            </a:lvl1pPr>
          </a:lstStyle>
          <a:p>
            <a:r>
              <a:rPr lang="en-US" noProof="0"/>
              <a:t>Click to edit Master title style</a:t>
            </a:r>
            <a:endParaRPr lang="nb-NO" noProof="0"/>
          </a:p>
        </p:txBody>
      </p:sp>
      <p:sp>
        <p:nvSpPr>
          <p:cNvPr id="17" name="Subtitle 2"/>
          <p:cNvSpPr>
            <a:spLocks noGrp="1"/>
          </p:cNvSpPr>
          <p:nvPr userDrawn="1">
            <p:ph type="subTitle" idx="1"/>
          </p:nvPr>
        </p:nvSpPr>
        <p:spPr>
          <a:xfrm>
            <a:off x="3197256" y="5052731"/>
            <a:ext cx="5797487" cy="640007"/>
          </a:xfrm>
        </p:spPr>
        <p:txBody>
          <a:bodyPr>
            <a:noAutofit/>
          </a:bodyPr>
          <a:lstStyle>
            <a:lvl1pPr marL="0" indent="0" algn="ctr">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cxnSp>
        <p:nvCxnSpPr>
          <p:cNvPr id="21" name="Straight Connector 20"/>
          <p:cNvCxnSpPr/>
          <p:nvPr userDrawn="1"/>
        </p:nvCxnSpPr>
        <p:spPr>
          <a:xfrm>
            <a:off x="5646000" y="482421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0" y="-726090"/>
            <a:ext cx="9623468" cy="646331"/>
          </a:xfrm>
          <a:prstGeom prst="rect">
            <a:avLst/>
          </a:prstGeom>
          <a:noFill/>
          <a:ln w="12700">
            <a:solidFill>
              <a:srgbClr val="FF0000"/>
            </a:solidFill>
          </a:ln>
        </p:spPr>
        <p:txBody>
          <a:bodyPr wrap="none" rtlCol="0">
            <a:spAutoFit/>
          </a:bodyPr>
          <a:lstStyle/>
          <a:p>
            <a:r>
              <a:rPr lang="nb-NO"/>
              <a:t>Sett inn bakgrunnsbilde ved å formatere bakgrunnen på lysbildet: </a:t>
            </a:r>
            <a:br>
              <a:rPr lang="nb-NO"/>
            </a:br>
            <a:r>
              <a:rPr lang="nb-NO"/>
              <a:t>Høyreklikk på bakgrunnen, velg «Formater bakgrunn», «Bilde…» </a:t>
            </a:r>
            <a:r>
              <a:rPr lang="nb-NO" baseline="0"/>
              <a:t>og velg et annet bilde som bakgrunn</a:t>
            </a:r>
            <a:endParaRPr lang="nb-NO"/>
          </a:p>
        </p:txBody>
      </p:sp>
      <p:sp>
        <p:nvSpPr>
          <p:cNvPr id="23" name="Rectangle 22"/>
          <p:cNvSpPr/>
          <p:nvPr userDrawn="1"/>
        </p:nvSpPr>
        <p:spPr>
          <a:xfrm>
            <a:off x="0" y="5693134"/>
            <a:ext cx="12192000" cy="116486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71946647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normAutofit/>
          </a:bodyP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13" name="Group 12">
            <a:extLst>
              <a:ext uri="{FF2B5EF4-FFF2-40B4-BE49-F238E27FC236}">
                <a16:creationId xmlns:a16="http://schemas.microsoft.com/office/drawing/2014/main" id="{CAC8FE81-5735-42BA-87F1-DA163126BB78}"/>
              </a:ext>
            </a:extLst>
          </p:cNvPr>
          <p:cNvGrpSpPr/>
          <p:nvPr/>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183028566"/>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2461259603"/>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2399250057"/>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346576946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tel 1">
            <a:extLst>
              <a:ext uri="{FF2B5EF4-FFF2-40B4-BE49-F238E27FC236}">
                <a16:creationId xmlns:a16="http://schemas.microsoft.com/office/drawing/2014/main" id="{CFB2BC6C-09FE-370A-172F-A043891B7EE3}"/>
              </a:ext>
            </a:extLst>
          </p:cNvPr>
          <p:cNvSpPr>
            <a:spLocks noGrp="1"/>
          </p:cNvSpPr>
          <p:nvPr>
            <p:ph type="title"/>
          </p:nvPr>
        </p:nvSpPr>
        <p:spPr/>
        <p:txBody>
          <a:bodyPr/>
          <a:lstStyle/>
          <a:p>
            <a:r>
              <a:rPr lang="nb-NO"/>
              <a:t>Klikk for å redigere tittelstil</a:t>
            </a:r>
          </a:p>
        </p:txBody>
      </p:sp>
      <p:sp>
        <p:nvSpPr>
          <p:cNvPr id="5" name="Plassholder for bunntekst 4">
            <a:extLst>
              <a:ext uri="{FF2B5EF4-FFF2-40B4-BE49-F238E27FC236}">
                <a16:creationId xmlns:a16="http://schemas.microsoft.com/office/drawing/2014/main" id="{A05B9464-BD6D-01BD-7478-81221F2B8840}"/>
              </a:ext>
            </a:extLst>
          </p:cNvPr>
          <p:cNvSpPr>
            <a:spLocks noGrp="1"/>
          </p:cNvSpPr>
          <p:nvPr>
            <p:ph type="ftr" sz="quarter" idx="13"/>
          </p:nvPr>
        </p:nvSpPr>
        <p:spPr/>
        <p:txBody>
          <a:bodyPr/>
          <a:lstStyle/>
          <a:p>
            <a:r>
              <a:rPr lang="nb-NO" noProof="0"/>
              <a:t>Bouvet presentasjonsmal Oktober 2021</a:t>
            </a:r>
          </a:p>
        </p:txBody>
      </p:sp>
    </p:spTree>
    <p:extLst>
      <p:ext uri="{BB962C8B-B14F-4D97-AF65-F5344CB8AC3E}">
        <p14:creationId xmlns:p14="http://schemas.microsoft.com/office/powerpoint/2010/main" val="34871260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lvl1pPr>
          </a:lstStyle>
          <a:p>
            <a:r>
              <a:rPr lang="nb-NO" noProof="0"/>
              <a:t>Klikk for å redigere tittelstil</a:t>
            </a:r>
            <a:endParaRPr lang="nb-NO" noProof="0" dirty="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dirty="0"/>
              <a:t> </a:t>
            </a:r>
            <a:endParaRPr lang="en-US" dirty="0"/>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lvl1pPr>
          </a:lstStyle>
          <a:p>
            <a:pPr lvl="0"/>
            <a:r>
              <a:rPr lang="nb-NO" noProof="0"/>
              <a:t>Klikk for å redigere tekststiler i malen</a:t>
            </a:r>
          </a:p>
        </p:txBody>
      </p:sp>
    </p:spTree>
    <p:extLst>
      <p:ext uri="{BB962C8B-B14F-4D97-AF65-F5344CB8AC3E}">
        <p14:creationId xmlns:p14="http://schemas.microsoft.com/office/powerpoint/2010/main" val="4170691332"/>
      </p:ext>
    </p:extLst>
  </p:cSld>
  <p:clrMapOvr>
    <a:masterClrMapping/>
  </p:clrMapOvr>
  <p:extLst>
    <p:ext uri="{DCECCB84-F9BA-43D5-87BE-67443E8EF086}">
      <p15:sldGuideLst xmlns:p15="http://schemas.microsoft.com/office/powerpoint/2012/main">
        <p15:guide id="1" pos="3636">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nb-NO" noProof="0"/>
              <a:t>Klikk for å redigere tittelstil</a:t>
            </a:r>
            <a:endParaRPr lang="nb-NO" noProof="0" dirty="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nb-NO" noProof="0"/>
              <a:t>Klikk for å redigere tekststiler i malen</a:t>
            </a:r>
          </a:p>
        </p:txBody>
      </p:sp>
    </p:spTree>
    <p:extLst>
      <p:ext uri="{BB962C8B-B14F-4D97-AF65-F5344CB8AC3E}">
        <p14:creationId xmlns:p14="http://schemas.microsoft.com/office/powerpoint/2010/main" val="4057285440"/>
      </p:ext>
    </p:extLst>
  </p:cSld>
  <p:clrMapOvr>
    <a:masterClrMapping/>
  </p:clrMapOvr>
  <p:extLst>
    <p:ext uri="{DCECCB84-F9BA-43D5-87BE-67443E8EF086}">
      <p15:sldGuideLst xmlns:p15="http://schemas.microsoft.com/office/powerpoint/2012/main">
        <p15:guide id="1" pos="1459">
          <p15:clr>
            <a:srgbClr val="FBAE40"/>
          </p15:clr>
        </p15:guide>
        <p15:guide id="2" pos="5428">
          <p15:clr>
            <a:srgbClr val="FBAE40"/>
          </p15:clr>
        </p15:guide>
        <p15:guide id="3" orient="horz" pos="2364">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1697578400"/>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2622431922"/>
      </p:ext>
    </p:extLst>
  </p:cSld>
  <p:clrMapOvr>
    <a:masterClrMapping/>
  </p:clrMapOvr>
  <p:extLst>
    <p:ext uri="{DCECCB84-F9BA-43D5-87BE-67443E8EF086}">
      <p15:sldGuideLst xmlns:p15="http://schemas.microsoft.com/office/powerpoint/2012/main">
        <p15:guide id="1" orient="horz" pos="822">
          <p15:clr>
            <a:srgbClr val="FBAE40"/>
          </p15:clr>
        </p15:guide>
        <p15:guide id="2" pos="3636">
          <p15:clr>
            <a:srgbClr val="FBAE40"/>
          </p15:clr>
        </p15:guide>
        <p15:guide id="3" pos="4044">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1781833898"/>
      </p:ext>
    </p:extLst>
  </p:cSld>
  <p:clrMapOvr>
    <a:masterClrMapping/>
  </p:clrMapOvr>
  <p:extLst>
    <p:ext uri="{DCECCB84-F9BA-43D5-87BE-67443E8EF086}">
      <p15:sldGuideLst xmlns:p15="http://schemas.microsoft.com/office/powerpoint/2012/main">
        <p15:guide id="1" orient="horz" pos="822">
          <p15:clr>
            <a:srgbClr val="FBAE40"/>
          </p15:clr>
        </p15:guide>
        <p15:guide id="2" pos="2457">
          <p15:clr>
            <a:srgbClr val="FBAE40"/>
          </p15:clr>
        </p15:guide>
        <p15:guide id="3" pos="5223">
          <p15:clr>
            <a:srgbClr val="FBAE40"/>
          </p15:clr>
        </p15:guide>
        <p15:guide id="4" pos="2865">
          <p15:clr>
            <a:srgbClr val="FBAE40"/>
          </p15:clr>
        </p15:guide>
        <p15:guide id="5" pos="4815">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Kapittelfors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50303"/>
            <a:ext cx="9144000" cy="923925"/>
          </a:xfrm>
        </p:spPr>
        <p:txBody>
          <a:bodyPr anchor="b">
            <a:noAutofit/>
          </a:bodyPr>
          <a:lstStyle>
            <a:lvl1pPr algn="ctr">
              <a:defRPr sz="4500"/>
            </a:lvl1pPr>
          </a:lstStyle>
          <a:p>
            <a:r>
              <a:rPr lang="en-US" noProof="0"/>
              <a:t>Click to edit Master title style</a:t>
            </a:r>
            <a:endParaRPr lang="nb-NO" noProof="0"/>
          </a:p>
        </p:txBody>
      </p:sp>
      <p:sp>
        <p:nvSpPr>
          <p:cNvPr id="3" name="Subtitle 2"/>
          <p:cNvSpPr>
            <a:spLocks noGrp="1"/>
          </p:cNvSpPr>
          <p:nvPr>
            <p:ph type="subTitle" idx="1"/>
          </p:nvPr>
        </p:nvSpPr>
        <p:spPr>
          <a:xfrm>
            <a:off x="1524000" y="3814762"/>
            <a:ext cx="9144000" cy="778669"/>
          </a:xfrm>
        </p:spPr>
        <p:txBody>
          <a:bodyPr>
            <a:noAutofit/>
          </a:bodyPr>
          <a:lstStyle>
            <a:lvl1pPr marL="0" indent="0" algn="ctr">
              <a:buNone/>
              <a:defRPr sz="25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nb-NO" noProof="0"/>
          </a:p>
        </p:txBody>
      </p:sp>
      <p:sp>
        <p:nvSpPr>
          <p:cNvPr id="6" name="Slide Number Placeholder 5"/>
          <p:cNvSpPr>
            <a:spLocks noGrp="1"/>
          </p:cNvSpPr>
          <p:nvPr>
            <p:ph type="sldNum" sz="quarter" idx="12"/>
          </p:nvPr>
        </p:nvSpPr>
        <p:spPr>
          <a:xfrm>
            <a:off x="11415713" y="6492875"/>
            <a:ext cx="512762" cy="365125"/>
          </a:xfrm>
          <a:prstGeom prst="rect">
            <a:avLst/>
          </a:prstGeom>
        </p:spPr>
        <p:txBody>
          <a:bodyPr/>
          <a:lstStyle/>
          <a:p>
            <a:fld id="{618FBC2E-150B-49D4-A5E9-D014A10F5E5B}" type="slidenum">
              <a:rPr lang="nb-NO" smtClean="0"/>
              <a:t>‹#›</a:t>
            </a:fld>
            <a:endParaRPr lang="nb-NO"/>
          </a:p>
        </p:txBody>
      </p:sp>
      <p:grpSp>
        <p:nvGrpSpPr>
          <p:cNvPr id="7" name="Group 6"/>
          <p:cNvGrpSpPr/>
          <p:nvPr userDrawn="1"/>
        </p:nvGrpSpPr>
        <p:grpSpPr>
          <a:xfrm>
            <a:off x="5760721" y="1617044"/>
            <a:ext cx="683394" cy="683394"/>
            <a:chOff x="5293895" y="2030930"/>
            <a:chExt cx="683394" cy="683394"/>
          </a:xfrm>
        </p:grpSpPr>
        <p:sp>
          <p:nvSpPr>
            <p:cNvPr id="8" name="Oval 7"/>
            <p:cNvSpPr/>
            <p:nvPr/>
          </p:nvSpPr>
          <p:spPr>
            <a:xfrm>
              <a:off x="5476775" y="2213810"/>
              <a:ext cx="317634" cy="31763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293895" y="2030930"/>
              <a:ext cx="683394" cy="683394"/>
            </a:xfrm>
            <a:prstGeom prst="ellipse">
              <a:avLst/>
            </a:prstGeom>
            <a:noFill/>
            <a:ln w="50800">
              <a:solidFill>
                <a:srgbClr val="FA61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Connector 13"/>
          <p:cNvCxnSpPr/>
          <p:nvPr userDrawn="1"/>
        </p:nvCxnSpPr>
        <p:spPr>
          <a:xfrm>
            <a:off x="5635357" y="3538611"/>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 name="Group 6">
            <a:extLst>
              <a:ext uri="{FF2B5EF4-FFF2-40B4-BE49-F238E27FC236}">
                <a16:creationId xmlns:a16="http://schemas.microsoft.com/office/drawing/2014/main" id="{A58DC723-9A7D-4B5E-8DF7-4B44D01B5465}"/>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E42E86B8-3EC6-458B-AD8B-6FEC97B95B37}"/>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FD1DC3B1-6E45-4AB1-A431-75B1A0AE2CB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4087171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Klikk for å redigere tittelstil</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955739068"/>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nb-NO" noProof="0"/>
              <a:t>Klikk for å redigere tittelstil</a:t>
            </a:r>
            <a:endParaRPr lang="nb-NO" noProof="0" dirty="0"/>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20759589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nb-NO" noProof="0"/>
              <a:t>Klikk for å redigere tittelstil</a:t>
            </a:r>
            <a:endParaRPr lang="nb-NO" noProof="0" dirty="0"/>
          </a:p>
        </p:txBody>
      </p:sp>
    </p:spTree>
    <p:extLst>
      <p:ext uri="{BB962C8B-B14F-4D97-AF65-F5344CB8AC3E}">
        <p14:creationId xmlns:p14="http://schemas.microsoft.com/office/powerpoint/2010/main" val="219423639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nb-NO" noProof="0"/>
              <a:t>Klikk for å redigere tittelstil</a:t>
            </a:r>
            <a:endParaRPr lang="nb-NO" noProof="0" dirty="0"/>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Tree>
    <p:extLst>
      <p:ext uri="{BB962C8B-B14F-4D97-AF65-F5344CB8AC3E}">
        <p14:creationId xmlns:p14="http://schemas.microsoft.com/office/powerpoint/2010/main" val="3888622463"/>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a:t>Klikk for å redigere tekststiler i malen</a:t>
            </a:r>
          </a:p>
        </p:txBody>
      </p:sp>
    </p:spTree>
    <p:extLst>
      <p:ext uri="{BB962C8B-B14F-4D97-AF65-F5344CB8AC3E}">
        <p14:creationId xmlns:p14="http://schemas.microsoft.com/office/powerpoint/2010/main" val="13238410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nb-NO" noProof="0"/>
              <a:t>Klikk for å redigere tittelstil</a:t>
            </a:r>
            <a:endParaRPr lang="nb-NO" noProof="0" dirty="0"/>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a:t>Klikk for å redigere tekststiler i malen</a:t>
            </a:r>
          </a:p>
        </p:txBody>
      </p:sp>
    </p:spTree>
    <p:extLst>
      <p:ext uri="{BB962C8B-B14F-4D97-AF65-F5344CB8AC3E}">
        <p14:creationId xmlns:p14="http://schemas.microsoft.com/office/powerpoint/2010/main" val="3695047102"/>
      </p:ext>
    </p:extLst>
  </p:cSld>
  <p:clrMapOvr>
    <a:masterClrMapping/>
  </p:clrMapOvr>
  <p:extLst>
    <p:ext uri="{DCECCB84-F9BA-43D5-87BE-67443E8EF086}">
      <p15:sldGuideLst xmlns:p15="http://schemas.microsoft.com/office/powerpoint/2012/main">
        <p15:guide id="1" pos="3840">
          <p15:clr>
            <a:srgbClr val="FBAE40"/>
          </p15:clr>
        </p15:guide>
        <p15:guide id="2" pos="4634">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bg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nb-NO" noProof="0"/>
              <a:t>Klikk for å redigere tittelstil</a:t>
            </a:r>
            <a:endParaRPr lang="nb-NO" noProof="0" dirty="0"/>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a:t>Klikk for å redigere tekststiler i malen</a:t>
            </a:r>
          </a:p>
        </p:txBody>
      </p:sp>
    </p:spTree>
    <p:extLst>
      <p:ext uri="{BB962C8B-B14F-4D97-AF65-F5344CB8AC3E}">
        <p14:creationId xmlns:p14="http://schemas.microsoft.com/office/powerpoint/2010/main" val="3978629426"/>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728100015"/>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tx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2"/>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200714553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2480695492"/>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Punkter/innho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4800" y="1825625"/>
            <a:ext cx="8382613"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p:txBody>
          <a:bodyPr/>
          <a:lstStyle/>
          <a:p>
            <a:r>
              <a:rPr lang="en-US"/>
              <a:t>Click to edit Master title style</a:t>
            </a:r>
            <a:endParaRPr lang="nb-NO"/>
          </a:p>
        </p:txBody>
      </p:sp>
    </p:spTree>
    <p:extLst>
      <p:ext uri="{BB962C8B-B14F-4D97-AF65-F5344CB8AC3E}">
        <p14:creationId xmlns:p14="http://schemas.microsoft.com/office/powerpoint/2010/main" val="408663662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459476636"/>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1179241427"/>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744907951"/>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tx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tx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2"/>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2"/>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387400019"/>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Kapittel 8">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B02C701-AB8C-46E4-A998-38E9C9D55D9D}"/>
              </a:ext>
            </a:extLst>
          </p:cNvPr>
          <p:cNvGrpSpPr/>
          <p:nvPr userDrawn="1"/>
        </p:nvGrpSpPr>
        <p:grpSpPr>
          <a:xfrm>
            <a:off x="8674695" y="3621818"/>
            <a:ext cx="3000841" cy="2814283"/>
            <a:chOff x="8674695" y="3621818"/>
            <a:chExt cx="3000841" cy="2814283"/>
          </a:xfrm>
        </p:grpSpPr>
        <p:sp>
          <p:nvSpPr>
            <p:cNvPr id="9" name="Freeform: Shape 8">
              <a:extLst>
                <a:ext uri="{FF2B5EF4-FFF2-40B4-BE49-F238E27FC236}">
                  <a16:creationId xmlns:a16="http://schemas.microsoft.com/office/drawing/2014/main" id="{450028C0-13C4-4CBB-B8A4-B90DD2829DF6}"/>
                </a:ext>
              </a:extLst>
            </p:cNvPr>
            <p:cNvSpPr/>
            <p:nvPr/>
          </p:nvSpPr>
          <p:spPr>
            <a:xfrm>
              <a:off x="9906961" y="3806827"/>
              <a:ext cx="899255" cy="899255"/>
            </a:xfrm>
            <a:custGeom>
              <a:avLst/>
              <a:gdLst>
                <a:gd name="connsiteX0" fmla="*/ 899256 w 899255"/>
                <a:gd name="connsiteY0" fmla="*/ 449628 h 899255"/>
                <a:gd name="connsiteX1" fmla="*/ 449628 w 899255"/>
                <a:gd name="connsiteY1" fmla="*/ 899255 h 899255"/>
                <a:gd name="connsiteX2" fmla="*/ 0 w 899255"/>
                <a:gd name="connsiteY2" fmla="*/ 449628 h 899255"/>
                <a:gd name="connsiteX3" fmla="*/ 449628 w 899255"/>
                <a:gd name="connsiteY3" fmla="*/ 0 h 899255"/>
                <a:gd name="connsiteX4" fmla="*/ 899256 w 899255"/>
                <a:gd name="connsiteY4" fmla="*/ 449628 h 8992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99255" h="899255">
                  <a:moveTo>
                    <a:pt x="899256" y="449628"/>
                  </a:moveTo>
                  <a:cubicBezTo>
                    <a:pt x="899256" y="697950"/>
                    <a:pt x="697950" y="899255"/>
                    <a:pt x="449628" y="899255"/>
                  </a:cubicBezTo>
                  <a:cubicBezTo>
                    <a:pt x="201305" y="899255"/>
                    <a:pt x="0" y="697950"/>
                    <a:pt x="0" y="449628"/>
                  </a:cubicBezTo>
                  <a:cubicBezTo>
                    <a:pt x="0" y="201305"/>
                    <a:pt x="201305" y="0"/>
                    <a:pt x="449628" y="0"/>
                  </a:cubicBezTo>
                  <a:cubicBezTo>
                    <a:pt x="697950" y="0"/>
                    <a:pt x="899256" y="201305"/>
                    <a:pt x="899256" y="449628"/>
                  </a:cubicBezTo>
                  <a:close/>
                </a:path>
              </a:pathLst>
            </a:custGeom>
            <a:solidFill>
              <a:schemeClr val="accent3"/>
            </a:solidFill>
            <a:ln w="7726"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1C0E318B-B34A-4981-A556-01AF85251C86}"/>
                </a:ext>
              </a:extLst>
            </p:cNvPr>
            <p:cNvSpPr/>
            <p:nvPr/>
          </p:nvSpPr>
          <p:spPr>
            <a:xfrm>
              <a:off x="8674695" y="3621818"/>
              <a:ext cx="2477629" cy="2260487"/>
            </a:xfrm>
            <a:custGeom>
              <a:avLst/>
              <a:gdLst>
                <a:gd name="connsiteX0" fmla="*/ 0 w 2477629"/>
                <a:gd name="connsiteY0" fmla="*/ 2260488 h 2260487"/>
                <a:gd name="connsiteX1" fmla="*/ 302 w 2477629"/>
                <a:gd name="connsiteY1" fmla="*/ 2252418 h 2260487"/>
                <a:gd name="connsiteX2" fmla="*/ 193064 w 2477629"/>
                <a:gd name="connsiteY2" fmla="*/ 1666426 h 2260487"/>
                <a:gd name="connsiteX3" fmla="*/ 649516 w 2477629"/>
                <a:gd name="connsiteY3" fmla="*/ 1403850 h 2260487"/>
                <a:gd name="connsiteX4" fmla="*/ 2004752 w 2477629"/>
                <a:gd name="connsiteY4" fmla="*/ 292033 h 2260487"/>
                <a:gd name="connsiteX5" fmla="*/ 2469042 w 2477629"/>
                <a:gd name="connsiteY5" fmla="*/ 851 h 2260487"/>
                <a:gd name="connsiteX6" fmla="*/ 2477630 w 2477629"/>
                <a:gd name="connsiteY6" fmla="*/ 0 h 2260487"/>
                <a:gd name="connsiteX7" fmla="*/ 2453041 w 2477629"/>
                <a:gd name="connsiteY7" fmla="*/ 2246584 h 2260487"/>
                <a:gd name="connsiteX8" fmla="*/ 2445435 w 2477629"/>
                <a:gd name="connsiteY8" fmla="*/ 2246630 h 2260487"/>
                <a:gd name="connsiteX9" fmla="*/ 2461970 w 2477629"/>
                <a:gd name="connsiteY9" fmla="*/ 17154 h 2260487"/>
                <a:gd name="connsiteX10" fmla="*/ 2017642 w 2477629"/>
                <a:gd name="connsiteY10" fmla="*/ 300598 h 2260487"/>
                <a:gd name="connsiteX11" fmla="*/ 1284725 w 2477629"/>
                <a:gd name="connsiteY11" fmla="*/ 1087143 h 2260487"/>
                <a:gd name="connsiteX12" fmla="*/ 655474 w 2477629"/>
                <a:gd name="connsiteY12" fmla="*/ 1418141 h 2260487"/>
                <a:gd name="connsiteX13" fmla="*/ 16086 w 2477629"/>
                <a:gd name="connsiteY13" fmla="*/ 2244920 h 2260487"/>
                <a:gd name="connsiteX14" fmla="*/ 2437736 w 2477629"/>
                <a:gd name="connsiteY14" fmla="*/ 2231202 h 2260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477629" h="2260487">
                  <a:moveTo>
                    <a:pt x="0" y="2260488"/>
                  </a:moveTo>
                  <a:lnTo>
                    <a:pt x="302" y="2252418"/>
                  </a:lnTo>
                  <a:cubicBezTo>
                    <a:pt x="10616" y="1977222"/>
                    <a:pt x="70070" y="1796507"/>
                    <a:pt x="193064" y="1666426"/>
                  </a:cubicBezTo>
                  <a:cubicBezTo>
                    <a:pt x="306030" y="1547007"/>
                    <a:pt x="465188" y="1480667"/>
                    <a:pt x="649516" y="1403850"/>
                  </a:cubicBezTo>
                  <a:cubicBezTo>
                    <a:pt x="1008918" y="1254085"/>
                    <a:pt x="1501132" y="1048982"/>
                    <a:pt x="2004752" y="292033"/>
                  </a:cubicBezTo>
                  <a:cubicBezTo>
                    <a:pt x="2120557" y="117755"/>
                    <a:pt x="2276768" y="19792"/>
                    <a:pt x="2469042" y="851"/>
                  </a:cubicBezTo>
                  <a:lnTo>
                    <a:pt x="2477630" y="0"/>
                  </a:lnTo>
                  <a:lnTo>
                    <a:pt x="2453041" y="2246584"/>
                  </a:lnTo>
                  <a:lnTo>
                    <a:pt x="2445435" y="2246630"/>
                  </a:lnTo>
                  <a:close/>
                  <a:moveTo>
                    <a:pt x="2461970" y="17154"/>
                  </a:moveTo>
                  <a:cubicBezTo>
                    <a:pt x="2278470" y="37666"/>
                    <a:pt x="2129014" y="132990"/>
                    <a:pt x="2017642" y="300598"/>
                  </a:cubicBezTo>
                  <a:cubicBezTo>
                    <a:pt x="1793118" y="638049"/>
                    <a:pt x="1553398" y="895333"/>
                    <a:pt x="1284725" y="1087143"/>
                  </a:cubicBezTo>
                  <a:cubicBezTo>
                    <a:pt x="1053377" y="1252336"/>
                    <a:pt x="841976" y="1340419"/>
                    <a:pt x="655474" y="1418141"/>
                  </a:cubicBezTo>
                  <a:cubicBezTo>
                    <a:pt x="285030" y="1572502"/>
                    <a:pt x="39716" y="1674767"/>
                    <a:pt x="16086" y="2244920"/>
                  </a:cubicBezTo>
                  <a:lnTo>
                    <a:pt x="2437736" y="2231202"/>
                  </a:lnTo>
                  <a:close/>
                </a:path>
              </a:pathLst>
            </a:custGeom>
            <a:solidFill>
              <a:schemeClr val="tx1"/>
            </a:solidFill>
            <a:ln w="7726"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178EF47-34A0-4AFC-8C39-0CC0AD04EB87}"/>
                </a:ext>
              </a:extLst>
            </p:cNvPr>
            <p:cNvSpPr/>
            <p:nvPr/>
          </p:nvSpPr>
          <p:spPr>
            <a:xfrm>
              <a:off x="9342711" y="5315533"/>
              <a:ext cx="652332" cy="561433"/>
            </a:xfrm>
            <a:custGeom>
              <a:avLst/>
              <a:gdLst>
                <a:gd name="connsiteX0" fmla="*/ 652332 w 652332"/>
                <a:gd name="connsiteY0" fmla="*/ 561433 h 561433"/>
                <a:gd name="connsiteX1" fmla="*/ 0 w 652332"/>
                <a:gd name="connsiteY1" fmla="*/ 561433 h 561433"/>
                <a:gd name="connsiteX2" fmla="*/ 326162 w 652332"/>
                <a:gd name="connsiteY2" fmla="*/ 0 h 561433"/>
              </a:gdLst>
              <a:ahLst/>
              <a:cxnLst>
                <a:cxn ang="0">
                  <a:pos x="connsiteX0" y="connsiteY0"/>
                </a:cxn>
                <a:cxn ang="0">
                  <a:pos x="connsiteX1" y="connsiteY1"/>
                </a:cxn>
                <a:cxn ang="0">
                  <a:pos x="connsiteX2" y="connsiteY2"/>
                </a:cxn>
              </a:cxnLst>
              <a:rect l="l" t="t" r="r" b="b"/>
              <a:pathLst>
                <a:path w="652332" h="561433">
                  <a:moveTo>
                    <a:pt x="652332" y="561433"/>
                  </a:moveTo>
                  <a:lnTo>
                    <a:pt x="0" y="561433"/>
                  </a:lnTo>
                  <a:lnTo>
                    <a:pt x="326162" y="0"/>
                  </a:lnTo>
                  <a:close/>
                </a:path>
              </a:pathLst>
            </a:custGeom>
            <a:solidFill>
              <a:schemeClr val="accent2"/>
            </a:solidFill>
            <a:ln w="7726"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4992D7AF-BCB2-4554-8ABF-DFA162E02038}"/>
                </a:ext>
              </a:extLst>
            </p:cNvPr>
            <p:cNvSpPr/>
            <p:nvPr/>
          </p:nvSpPr>
          <p:spPr>
            <a:xfrm>
              <a:off x="8881477" y="5318164"/>
              <a:ext cx="652332" cy="561432"/>
            </a:xfrm>
            <a:custGeom>
              <a:avLst/>
              <a:gdLst>
                <a:gd name="connsiteX0" fmla="*/ 652332 w 652332"/>
                <a:gd name="connsiteY0" fmla="*/ 561433 h 561432"/>
                <a:gd name="connsiteX1" fmla="*/ 0 w 652332"/>
                <a:gd name="connsiteY1" fmla="*/ 561433 h 561432"/>
                <a:gd name="connsiteX2" fmla="*/ 326170 w 652332"/>
                <a:gd name="connsiteY2" fmla="*/ 0 h 561432"/>
              </a:gdLst>
              <a:ahLst/>
              <a:cxnLst>
                <a:cxn ang="0">
                  <a:pos x="connsiteX0" y="connsiteY0"/>
                </a:cxn>
                <a:cxn ang="0">
                  <a:pos x="connsiteX1" y="connsiteY1"/>
                </a:cxn>
                <a:cxn ang="0">
                  <a:pos x="connsiteX2" y="connsiteY2"/>
                </a:cxn>
              </a:cxnLst>
              <a:rect l="l" t="t" r="r" b="b"/>
              <a:pathLst>
                <a:path w="652332" h="561432">
                  <a:moveTo>
                    <a:pt x="652332" y="561433"/>
                  </a:moveTo>
                  <a:lnTo>
                    <a:pt x="0" y="561433"/>
                  </a:lnTo>
                  <a:lnTo>
                    <a:pt x="326170" y="0"/>
                  </a:lnTo>
                  <a:close/>
                </a:path>
              </a:pathLst>
            </a:custGeom>
            <a:solidFill>
              <a:schemeClr val="accent2"/>
            </a:solidFill>
            <a:ln w="772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90AEDC6C-AF72-4D98-A3DA-BF539F825F62}"/>
                </a:ext>
              </a:extLst>
            </p:cNvPr>
            <p:cNvSpPr/>
            <p:nvPr/>
          </p:nvSpPr>
          <p:spPr>
            <a:xfrm>
              <a:off x="10611064" y="5317839"/>
              <a:ext cx="1064472" cy="1118262"/>
            </a:xfrm>
            <a:custGeom>
              <a:avLst/>
              <a:gdLst>
                <a:gd name="connsiteX0" fmla="*/ 216098 w 1064472"/>
                <a:gd name="connsiteY0" fmla="*/ 1085487 h 1118262"/>
                <a:gd name="connsiteX1" fmla="*/ 1064472 w 1064472"/>
                <a:gd name="connsiteY1" fmla="*/ 573 h 1118262"/>
                <a:gd name="connsiteX2" fmla="*/ 1064472 w 1064472"/>
                <a:gd name="connsiteY2" fmla="*/ 0 h 1118262"/>
                <a:gd name="connsiteX3" fmla="*/ 0 w 1064472"/>
                <a:gd name="connsiteY3" fmla="*/ 0 h 1118262"/>
                <a:gd name="connsiteX4" fmla="*/ 0 w 1064472"/>
                <a:gd name="connsiteY4" fmla="*/ 1118263 h 1118262"/>
                <a:gd name="connsiteX5" fmla="*/ 0 w 1064472"/>
                <a:gd name="connsiteY5" fmla="*/ 1118263 h 1118262"/>
                <a:gd name="connsiteX6" fmla="*/ 216098 w 1064472"/>
                <a:gd name="connsiteY6" fmla="*/ 1085487 h 1118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472" h="1118262">
                  <a:moveTo>
                    <a:pt x="216098" y="1085487"/>
                  </a:moveTo>
                  <a:cubicBezTo>
                    <a:pt x="714734" y="961975"/>
                    <a:pt x="1064820" y="514274"/>
                    <a:pt x="1064472" y="573"/>
                  </a:cubicBezTo>
                  <a:lnTo>
                    <a:pt x="1064472" y="0"/>
                  </a:lnTo>
                  <a:lnTo>
                    <a:pt x="0" y="0"/>
                  </a:lnTo>
                  <a:lnTo>
                    <a:pt x="0" y="1118263"/>
                  </a:lnTo>
                  <a:lnTo>
                    <a:pt x="0" y="1118263"/>
                  </a:lnTo>
                  <a:cubicBezTo>
                    <a:pt x="72917" y="1114301"/>
                    <a:pt x="145285" y="1103329"/>
                    <a:pt x="216098" y="1085487"/>
                  </a:cubicBezTo>
                  <a:close/>
                </a:path>
              </a:pathLst>
            </a:custGeom>
            <a:solidFill>
              <a:schemeClr val="accent1"/>
            </a:solidFill>
            <a:ln w="7726"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1833129837"/>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Kapittel 9">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9F651AA-429A-4F12-B89D-CE357A17B18E}"/>
              </a:ext>
            </a:extLst>
          </p:cNvPr>
          <p:cNvGrpSpPr/>
          <p:nvPr userDrawn="1"/>
        </p:nvGrpSpPr>
        <p:grpSpPr>
          <a:xfrm>
            <a:off x="412203" y="4285741"/>
            <a:ext cx="1753152" cy="2364400"/>
            <a:chOff x="412203" y="4285741"/>
            <a:chExt cx="1753152" cy="2364400"/>
          </a:xfrm>
        </p:grpSpPr>
        <p:sp>
          <p:nvSpPr>
            <p:cNvPr id="13" name="Freeform: Shape 12">
              <a:extLst>
                <a:ext uri="{FF2B5EF4-FFF2-40B4-BE49-F238E27FC236}">
                  <a16:creationId xmlns:a16="http://schemas.microsoft.com/office/drawing/2014/main" id="{EF96917D-396F-42BB-A076-A0C1BB57AA43}"/>
                </a:ext>
              </a:extLst>
            </p:cNvPr>
            <p:cNvSpPr/>
            <p:nvPr/>
          </p:nvSpPr>
          <p:spPr>
            <a:xfrm>
              <a:off x="412203" y="5308326"/>
              <a:ext cx="1354331" cy="1341815"/>
            </a:xfrm>
            <a:custGeom>
              <a:avLst/>
              <a:gdLst>
                <a:gd name="connsiteX0" fmla="*/ 1354331 w 1354331"/>
                <a:gd name="connsiteY0" fmla="*/ 0 h 1341815"/>
                <a:gd name="connsiteX1" fmla="*/ 953900 w 1354331"/>
                <a:gd name="connsiteY1" fmla="*/ 507682 h 1341815"/>
                <a:gd name="connsiteX2" fmla="*/ 150495 w 1354331"/>
                <a:gd name="connsiteY2" fmla="*/ 1200540 h 1341815"/>
                <a:gd name="connsiteX3" fmla="*/ 0 w 1354331"/>
                <a:gd name="connsiteY3" fmla="*/ 1341815 h 1341815"/>
                <a:gd name="connsiteX4" fmla="*/ 0 w 1354331"/>
                <a:gd name="connsiteY4" fmla="*/ 0 h 13418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4331" h="1341815">
                  <a:moveTo>
                    <a:pt x="1354331" y="0"/>
                  </a:moveTo>
                  <a:cubicBezTo>
                    <a:pt x="1333814" y="260899"/>
                    <a:pt x="1236031" y="384620"/>
                    <a:pt x="953900" y="507682"/>
                  </a:cubicBezTo>
                  <a:cubicBezTo>
                    <a:pt x="607676" y="660387"/>
                    <a:pt x="374847" y="861060"/>
                    <a:pt x="150495" y="1200540"/>
                  </a:cubicBezTo>
                  <a:cubicBezTo>
                    <a:pt x="112012" y="1258706"/>
                    <a:pt x="60479" y="1307082"/>
                    <a:pt x="0" y="1341815"/>
                  </a:cubicBezTo>
                  <a:lnTo>
                    <a:pt x="0" y="0"/>
                  </a:lnTo>
                  <a:close/>
                </a:path>
              </a:pathLst>
            </a:custGeom>
            <a:solidFill>
              <a:schemeClr val="accent4"/>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7E5237B8-9BFC-4F4F-B6EA-E88F8D5723C7}"/>
                </a:ext>
              </a:extLst>
            </p:cNvPr>
            <p:cNvSpPr/>
            <p:nvPr/>
          </p:nvSpPr>
          <p:spPr>
            <a:xfrm>
              <a:off x="412241" y="4712652"/>
              <a:ext cx="775639" cy="595895"/>
            </a:xfrm>
            <a:custGeom>
              <a:avLst/>
              <a:gdLst>
                <a:gd name="connsiteX0" fmla="*/ 0 w 775639"/>
                <a:gd name="connsiteY0" fmla="*/ 198720 h 595895"/>
                <a:gd name="connsiteX1" fmla="*/ 590369 w 775639"/>
                <a:gd name="connsiteY1" fmla="*/ 0 h 595895"/>
                <a:gd name="connsiteX2" fmla="*/ 775640 w 775639"/>
                <a:gd name="connsiteY2" fmla="*/ 550545 h 595895"/>
                <a:gd name="connsiteX3" fmla="*/ 739216 w 775639"/>
                <a:gd name="connsiteY3" fmla="*/ 564442 h 595895"/>
                <a:gd name="connsiteX4" fmla="*/ 412061 w 775639"/>
                <a:gd name="connsiteY4" fmla="*/ 579682 h 595895"/>
                <a:gd name="connsiteX5" fmla="*/ 138694 w 775639"/>
                <a:gd name="connsiteY5" fmla="*/ 424605 h 595895"/>
                <a:gd name="connsiteX6" fmla="*/ 0 w 775639"/>
                <a:gd name="connsiteY6" fmla="*/ 198720 h 59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639" h="595895">
                  <a:moveTo>
                    <a:pt x="0" y="198720"/>
                  </a:moveTo>
                  <a:lnTo>
                    <a:pt x="590369" y="0"/>
                  </a:lnTo>
                  <a:lnTo>
                    <a:pt x="775640" y="550545"/>
                  </a:lnTo>
                  <a:cubicBezTo>
                    <a:pt x="763657" y="555669"/>
                    <a:pt x="751380" y="560356"/>
                    <a:pt x="739216" y="564442"/>
                  </a:cubicBezTo>
                  <a:cubicBezTo>
                    <a:pt x="633798" y="600347"/>
                    <a:pt x="520361" y="605632"/>
                    <a:pt x="412061" y="579682"/>
                  </a:cubicBezTo>
                  <a:cubicBezTo>
                    <a:pt x="308202" y="554640"/>
                    <a:pt x="213476" y="500903"/>
                    <a:pt x="138694" y="424605"/>
                  </a:cubicBezTo>
                  <a:cubicBezTo>
                    <a:pt x="76067" y="360696"/>
                    <a:pt x="28659" y="283486"/>
                    <a:pt x="0" y="198720"/>
                  </a:cubicBezTo>
                  <a:close/>
                </a:path>
              </a:pathLst>
            </a:custGeom>
            <a:solidFill>
              <a:schemeClr val="bg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ABA7FD02-D910-4845-B318-060155DFC1AE}"/>
                </a:ext>
              </a:extLst>
            </p:cNvPr>
            <p:cNvSpPr/>
            <p:nvPr/>
          </p:nvSpPr>
          <p:spPr>
            <a:xfrm>
              <a:off x="1405613" y="4650615"/>
              <a:ext cx="759742" cy="657958"/>
            </a:xfrm>
            <a:custGeom>
              <a:avLst/>
              <a:gdLst>
                <a:gd name="connsiteX0" fmla="*/ 379866 w 759742"/>
                <a:gd name="connsiteY0" fmla="*/ 0 h 657958"/>
                <a:gd name="connsiteX1" fmla="*/ 569804 w 759742"/>
                <a:gd name="connsiteY1" fmla="*/ 328984 h 657958"/>
                <a:gd name="connsiteX2" fmla="*/ 759743 w 759742"/>
                <a:gd name="connsiteY2" fmla="*/ 657958 h 657958"/>
                <a:gd name="connsiteX3" fmla="*/ 379866 w 759742"/>
                <a:gd name="connsiteY3" fmla="*/ 657958 h 657958"/>
                <a:gd name="connsiteX4" fmla="*/ 0 w 759742"/>
                <a:gd name="connsiteY4" fmla="*/ 657958 h 657958"/>
                <a:gd name="connsiteX5" fmla="*/ 189938 w 759742"/>
                <a:gd name="connsiteY5" fmla="*/ 328984 h 657958"/>
                <a:gd name="connsiteX6" fmla="*/ 379866 w 759742"/>
                <a:gd name="connsiteY6" fmla="*/ 0 h 6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742" h="657958">
                  <a:moveTo>
                    <a:pt x="379866" y="0"/>
                  </a:moveTo>
                  <a:lnTo>
                    <a:pt x="569804" y="328984"/>
                  </a:lnTo>
                  <a:lnTo>
                    <a:pt x="759743" y="657958"/>
                  </a:lnTo>
                  <a:lnTo>
                    <a:pt x="379866" y="657958"/>
                  </a:lnTo>
                  <a:lnTo>
                    <a:pt x="0" y="657958"/>
                  </a:lnTo>
                  <a:lnTo>
                    <a:pt x="189938" y="328984"/>
                  </a:lnTo>
                  <a:lnTo>
                    <a:pt x="379866" y="0"/>
                  </a:lnTo>
                  <a:close/>
                </a:path>
              </a:pathLst>
            </a:custGeom>
            <a:solidFill>
              <a:schemeClr val="accent3"/>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624FE62B-91F7-46F3-BFDE-77ADB1D34C26}"/>
                </a:ext>
              </a:extLst>
            </p:cNvPr>
            <p:cNvSpPr/>
            <p:nvPr/>
          </p:nvSpPr>
          <p:spPr>
            <a:xfrm>
              <a:off x="1612553" y="4285741"/>
              <a:ext cx="355568" cy="355568"/>
            </a:xfrm>
            <a:custGeom>
              <a:avLst/>
              <a:gdLst>
                <a:gd name="connsiteX0" fmla="*/ 355568 w 355568"/>
                <a:gd name="connsiteY0" fmla="*/ 177784 h 355568"/>
                <a:gd name="connsiteX1" fmla="*/ 177784 w 355568"/>
                <a:gd name="connsiteY1" fmla="*/ 355568 h 355568"/>
                <a:gd name="connsiteX2" fmla="*/ 0 w 355568"/>
                <a:gd name="connsiteY2" fmla="*/ 177784 h 355568"/>
                <a:gd name="connsiteX3" fmla="*/ 177784 w 355568"/>
                <a:gd name="connsiteY3" fmla="*/ 0 h 355568"/>
                <a:gd name="connsiteX4" fmla="*/ 355568 w 355568"/>
                <a:gd name="connsiteY4" fmla="*/ 177784 h 355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568" h="355568">
                  <a:moveTo>
                    <a:pt x="355568" y="177784"/>
                  </a:moveTo>
                  <a:cubicBezTo>
                    <a:pt x="355568" y="275972"/>
                    <a:pt x="275972" y="355568"/>
                    <a:pt x="177784" y="355568"/>
                  </a:cubicBezTo>
                  <a:cubicBezTo>
                    <a:pt x="79597" y="355568"/>
                    <a:pt x="0" y="275972"/>
                    <a:pt x="0" y="177784"/>
                  </a:cubicBezTo>
                  <a:cubicBezTo>
                    <a:pt x="0" y="79597"/>
                    <a:pt x="79597" y="0"/>
                    <a:pt x="177784" y="0"/>
                  </a:cubicBezTo>
                  <a:cubicBezTo>
                    <a:pt x="275972" y="0"/>
                    <a:pt x="355568" y="79597"/>
                    <a:pt x="355568" y="177784"/>
                  </a:cubicBezTo>
                  <a:close/>
                </a:path>
              </a:pathLst>
            </a:custGeom>
            <a:solidFill>
              <a:schemeClr val="accent1"/>
            </a:solidFill>
            <a:ln w="952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49138148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apittel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6B8D068B-9FA9-49D8-9E2D-2469802DD124}"/>
              </a:ext>
            </a:extLst>
          </p:cNvPr>
          <p:cNvGrpSpPr/>
          <p:nvPr userDrawn="1"/>
        </p:nvGrpSpPr>
        <p:grpSpPr>
          <a:xfrm>
            <a:off x="333594" y="4067880"/>
            <a:ext cx="1686342" cy="2363341"/>
            <a:chOff x="333594" y="4067880"/>
            <a:chExt cx="1686342" cy="2363341"/>
          </a:xfrm>
        </p:grpSpPr>
        <p:sp>
          <p:nvSpPr>
            <p:cNvPr id="8" name="Freeform: Shape 7">
              <a:extLst>
                <a:ext uri="{FF2B5EF4-FFF2-40B4-BE49-F238E27FC236}">
                  <a16:creationId xmlns:a16="http://schemas.microsoft.com/office/drawing/2014/main" id="{52122F4C-8422-44D9-83DE-DD553A6E4792}"/>
                </a:ext>
              </a:extLst>
            </p:cNvPr>
            <p:cNvSpPr/>
            <p:nvPr/>
          </p:nvSpPr>
          <p:spPr>
            <a:xfrm>
              <a:off x="333594" y="4909526"/>
              <a:ext cx="1669258" cy="1521695"/>
            </a:xfrm>
            <a:custGeom>
              <a:avLst/>
              <a:gdLst>
                <a:gd name="connsiteX0" fmla="*/ 16629 w 1669258"/>
                <a:gd name="connsiteY0" fmla="*/ 9368 h 1521695"/>
                <a:gd name="connsiteX1" fmla="*/ 0 w 1669258"/>
                <a:gd name="connsiteY1" fmla="*/ 1521695 h 1521695"/>
                <a:gd name="connsiteX2" fmla="*/ 310957 w 1669258"/>
                <a:gd name="connsiteY2" fmla="*/ 1326585 h 1521695"/>
                <a:gd name="connsiteX3" fmla="*/ 1669258 w 1669258"/>
                <a:gd name="connsiteY3" fmla="*/ 0 h 1521695"/>
              </a:gdLst>
              <a:ahLst/>
              <a:cxnLst>
                <a:cxn ang="0">
                  <a:pos x="connsiteX0" y="connsiteY0"/>
                </a:cxn>
                <a:cxn ang="0">
                  <a:pos x="connsiteX1" y="connsiteY1"/>
                </a:cxn>
                <a:cxn ang="0">
                  <a:pos x="connsiteX2" y="connsiteY2"/>
                </a:cxn>
                <a:cxn ang="0">
                  <a:pos x="connsiteX3" y="connsiteY3"/>
                </a:cxn>
              </a:cxnLst>
              <a:rect l="l" t="t" r="r" b="b"/>
              <a:pathLst>
                <a:path w="1669258" h="1521695">
                  <a:moveTo>
                    <a:pt x="16629" y="9368"/>
                  </a:moveTo>
                  <a:lnTo>
                    <a:pt x="0" y="1521695"/>
                  </a:lnTo>
                  <a:cubicBezTo>
                    <a:pt x="121645" y="1509723"/>
                    <a:pt x="229643" y="1448906"/>
                    <a:pt x="310957" y="1326585"/>
                  </a:cubicBezTo>
                  <a:cubicBezTo>
                    <a:pt x="1000761" y="289772"/>
                    <a:pt x="1639881" y="783867"/>
                    <a:pt x="1669258" y="0"/>
                  </a:cubicBezTo>
                  <a:close/>
                </a:path>
              </a:pathLst>
            </a:custGeom>
            <a:solidFill>
              <a:schemeClr val="tx1"/>
            </a:solidFill>
            <a:ln w="1107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EB4D01-AD3A-4CAE-A850-FCD169B1428B}"/>
                </a:ext>
              </a:extLst>
            </p:cNvPr>
            <p:cNvSpPr/>
            <p:nvPr/>
          </p:nvSpPr>
          <p:spPr>
            <a:xfrm>
              <a:off x="1442653" y="4067880"/>
              <a:ext cx="577283" cy="577282"/>
            </a:xfrm>
            <a:custGeom>
              <a:avLst/>
              <a:gdLst>
                <a:gd name="connsiteX0" fmla="*/ 577283 w 577283"/>
                <a:gd name="connsiteY0" fmla="*/ 288641 h 577282"/>
                <a:gd name="connsiteX1" fmla="*/ 288642 w 577283"/>
                <a:gd name="connsiteY1" fmla="*/ 577283 h 577282"/>
                <a:gd name="connsiteX2" fmla="*/ 0 w 577283"/>
                <a:gd name="connsiteY2" fmla="*/ 288641 h 577282"/>
                <a:gd name="connsiteX3" fmla="*/ 288642 w 577283"/>
                <a:gd name="connsiteY3" fmla="*/ 0 h 577282"/>
                <a:gd name="connsiteX4" fmla="*/ 577283 w 577283"/>
                <a:gd name="connsiteY4" fmla="*/ 288641 h 5772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77283" h="577282">
                  <a:moveTo>
                    <a:pt x="577283" y="288641"/>
                  </a:moveTo>
                  <a:cubicBezTo>
                    <a:pt x="577283" y="448054"/>
                    <a:pt x="448054" y="577283"/>
                    <a:pt x="288642" y="577283"/>
                  </a:cubicBezTo>
                  <a:cubicBezTo>
                    <a:pt x="129229" y="577283"/>
                    <a:pt x="0" y="448054"/>
                    <a:pt x="0" y="288641"/>
                  </a:cubicBezTo>
                  <a:cubicBezTo>
                    <a:pt x="0" y="129229"/>
                    <a:pt x="129230" y="0"/>
                    <a:pt x="288642" y="0"/>
                  </a:cubicBezTo>
                  <a:cubicBezTo>
                    <a:pt x="448054" y="0"/>
                    <a:pt x="577283" y="129229"/>
                    <a:pt x="577283" y="288641"/>
                  </a:cubicBezTo>
                  <a:close/>
                </a:path>
              </a:pathLst>
            </a:custGeom>
            <a:solidFill>
              <a:schemeClr val="accent3"/>
            </a:solidFill>
            <a:ln w="1107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F50496EA-417C-43FB-9C8D-2A18916FA270}"/>
                </a:ext>
              </a:extLst>
            </p:cNvPr>
            <p:cNvSpPr/>
            <p:nvPr/>
          </p:nvSpPr>
          <p:spPr>
            <a:xfrm>
              <a:off x="814260" y="4254365"/>
              <a:ext cx="861161" cy="652138"/>
            </a:xfrm>
            <a:custGeom>
              <a:avLst/>
              <a:gdLst>
                <a:gd name="connsiteX0" fmla="*/ 45910 w 861161"/>
                <a:gd name="connsiteY0" fmla="*/ 0 h 652138"/>
                <a:gd name="connsiteX1" fmla="*/ 861162 w 861161"/>
                <a:gd name="connsiteY1" fmla="*/ 397205 h 652138"/>
                <a:gd name="connsiteX2" fmla="*/ 254933 w 861161"/>
                <a:gd name="connsiteY2" fmla="*/ 606228 h 652138"/>
                <a:gd name="connsiteX3" fmla="*/ 45910 w 861161"/>
                <a:gd name="connsiteY3" fmla="*/ 0 h 652138"/>
              </a:gdLst>
              <a:ahLst/>
              <a:cxnLst>
                <a:cxn ang="0">
                  <a:pos x="connsiteX0" y="connsiteY0"/>
                </a:cxn>
                <a:cxn ang="0">
                  <a:pos x="connsiteX1" y="connsiteY1"/>
                </a:cxn>
                <a:cxn ang="0">
                  <a:pos x="connsiteX2" y="connsiteY2"/>
                </a:cxn>
                <a:cxn ang="0">
                  <a:pos x="connsiteX3" y="connsiteY3"/>
                </a:cxn>
              </a:cxnLst>
              <a:rect l="l" t="t" r="r" b="b"/>
              <a:pathLst>
                <a:path w="861161" h="652138">
                  <a:moveTo>
                    <a:pt x="45910" y="0"/>
                  </a:moveTo>
                  <a:lnTo>
                    <a:pt x="861162" y="397205"/>
                  </a:lnTo>
                  <a:cubicBezTo>
                    <a:pt x="751476" y="622330"/>
                    <a:pt x="480059" y="715913"/>
                    <a:pt x="254933" y="606228"/>
                  </a:cubicBezTo>
                  <a:cubicBezTo>
                    <a:pt x="29808" y="496543"/>
                    <a:pt x="-63775" y="225125"/>
                    <a:pt x="45910" y="0"/>
                  </a:cubicBezTo>
                  <a:close/>
                </a:path>
              </a:pathLst>
            </a:custGeom>
            <a:solidFill>
              <a:schemeClr val="accent1"/>
            </a:solidFill>
            <a:ln w="11075" cap="flat">
              <a:noFill/>
              <a:prstDash val="solid"/>
              <a:miter/>
            </a:ln>
          </p:spPr>
          <p:txBody>
            <a:bodyPr rtlCol="0" anchor="ctr"/>
            <a:lstStyle/>
            <a:p>
              <a:endParaRPr lang="en-US"/>
            </a:p>
          </p:txBody>
        </p:sp>
      </p:grpSp>
    </p:spTree>
    <p:extLst>
      <p:ext uri="{BB962C8B-B14F-4D97-AF65-F5344CB8AC3E}">
        <p14:creationId xmlns:p14="http://schemas.microsoft.com/office/powerpoint/2010/main" val="1599835175"/>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Kapittel 11">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5F945394-4FD3-4BC5-A401-C559143233F4}"/>
              </a:ext>
            </a:extLst>
          </p:cNvPr>
          <p:cNvGrpSpPr/>
          <p:nvPr userDrawn="1"/>
        </p:nvGrpSpPr>
        <p:grpSpPr>
          <a:xfrm>
            <a:off x="750096" y="4386472"/>
            <a:ext cx="1396502" cy="1988277"/>
            <a:chOff x="750096" y="4386472"/>
            <a:chExt cx="1396502" cy="1988277"/>
          </a:xfrm>
        </p:grpSpPr>
        <p:sp>
          <p:nvSpPr>
            <p:cNvPr id="8" name="Freeform: Shape 7">
              <a:extLst>
                <a:ext uri="{FF2B5EF4-FFF2-40B4-BE49-F238E27FC236}">
                  <a16:creationId xmlns:a16="http://schemas.microsoft.com/office/drawing/2014/main" id="{8CA057C7-0C39-4B91-A1FD-6007F42348A2}"/>
                </a:ext>
              </a:extLst>
            </p:cNvPr>
            <p:cNvSpPr/>
            <p:nvPr/>
          </p:nvSpPr>
          <p:spPr>
            <a:xfrm>
              <a:off x="1050511" y="4386472"/>
              <a:ext cx="884111" cy="1988277"/>
            </a:xfrm>
            <a:custGeom>
              <a:avLst/>
              <a:gdLst>
                <a:gd name="connsiteX0" fmla="*/ 0 w 884111"/>
                <a:gd name="connsiteY0" fmla="*/ 0 h 1988277"/>
                <a:gd name="connsiteX1" fmla="*/ 884111 w 884111"/>
                <a:gd name="connsiteY1" fmla="*/ 0 h 1988277"/>
                <a:gd name="connsiteX2" fmla="*/ 884111 w 884111"/>
                <a:gd name="connsiteY2" fmla="*/ 1988277 h 1988277"/>
                <a:gd name="connsiteX3" fmla="*/ 0 w 884111"/>
                <a:gd name="connsiteY3" fmla="*/ 1988277 h 1988277"/>
              </a:gdLst>
              <a:ahLst/>
              <a:cxnLst>
                <a:cxn ang="0">
                  <a:pos x="connsiteX0" y="connsiteY0"/>
                </a:cxn>
                <a:cxn ang="0">
                  <a:pos x="connsiteX1" y="connsiteY1"/>
                </a:cxn>
                <a:cxn ang="0">
                  <a:pos x="connsiteX2" y="connsiteY2"/>
                </a:cxn>
                <a:cxn ang="0">
                  <a:pos x="connsiteX3" y="connsiteY3"/>
                </a:cxn>
              </a:cxnLst>
              <a:rect l="l" t="t" r="r" b="b"/>
              <a:pathLst>
                <a:path w="884111" h="1988277">
                  <a:moveTo>
                    <a:pt x="0" y="0"/>
                  </a:moveTo>
                  <a:lnTo>
                    <a:pt x="884111" y="0"/>
                  </a:lnTo>
                  <a:lnTo>
                    <a:pt x="884111" y="1988277"/>
                  </a:lnTo>
                  <a:lnTo>
                    <a:pt x="0" y="1988277"/>
                  </a:lnTo>
                  <a:close/>
                </a:path>
              </a:pathLst>
            </a:custGeom>
            <a:solidFill>
              <a:schemeClr val="accent3"/>
            </a:solidFill>
            <a:ln w="633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EDB12E7A-54C1-4EC0-BB5E-BE2DED74C4A1}"/>
                </a:ext>
              </a:extLst>
            </p:cNvPr>
            <p:cNvSpPr/>
            <p:nvPr/>
          </p:nvSpPr>
          <p:spPr>
            <a:xfrm>
              <a:off x="750096" y="4636442"/>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1E69B03B-43F4-4F9B-9AB5-BA93510B9F19}"/>
                </a:ext>
              </a:extLst>
            </p:cNvPr>
            <p:cNvSpPr/>
            <p:nvPr/>
          </p:nvSpPr>
          <p:spPr>
            <a:xfrm>
              <a:off x="750096" y="4889903"/>
              <a:ext cx="884111" cy="140652"/>
            </a:xfrm>
            <a:custGeom>
              <a:avLst/>
              <a:gdLst>
                <a:gd name="connsiteX0" fmla="*/ 0 w 884111"/>
                <a:gd name="connsiteY0" fmla="*/ 0 h 140652"/>
                <a:gd name="connsiteX1" fmla="*/ 884111 w 884111"/>
                <a:gd name="connsiteY1" fmla="*/ 0 h 140652"/>
                <a:gd name="connsiteX2" fmla="*/ 884111 w 884111"/>
                <a:gd name="connsiteY2" fmla="*/ 140652 h 140652"/>
                <a:gd name="connsiteX3" fmla="*/ 0 w 884111"/>
                <a:gd name="connsiteY3" fmla="*/ 140652 h 140652"/>
              </a:gdLst>
              <a:ahLst/>
              <a:cxnLst>
                <a:cxn ang="0">
                  <a:pos x="connsiteX0" y="connsiteY0"/>
                </a:cxn>
                <a:cxn ang="0">
                  <a:pos x="connsiteX1" y="connsiteY1"/>
                </a:cxn>
                <a:cxn ang="0">
                  <a:pos x="connsiteX2" y="connsiteY2"/>
                </a:cxn>
                <a:cxn ang="0">
                  <a:pos x="connsiteX3" y="connsiteY3"/>
                </a:cxn>
              </a:cxnLst>
              <a:rect l="l" t="t" r="r" b="b"/>
              <a:pathLst>
                <a:path w="884111" h="140652">
                  <a:moveTo>
                    <a:pt x="0" y="0"/>
                  </a:moveTo>
                  <a:lnTo>
                    <a:pt x="884111" y="0"/>
                  </a:lnTo>
                  <a:lnTo>
                    <a:pt x="884111" y="140652"/>
                  </a:lnTo>
                  <a:lnTo>
                    <a:pt x="0" y="140652"/>
                  </a:lnTo>
                  <a:close/>
                </a:path>
              </a:pathLst>
            </a:custGeom>
            <a:solidFill>
              <a:schemeClr val="tx1"/>
            </a:solidFill>
            <a:ln w="633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15C5F190-35A1-4A4A-828B-1E00396A0EEE}"/>
                </a:ext>
              </a:extLst>
            </p:cNvPr>
            <p:cNvSpPr/>
            <p:nvPr/>
          </p:nvSpPr>
          <p:spPr>
            <a:xfrm>
              <a:off x="803792"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bg2"/>
            </a:solidFill>
            <a:ln w="633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B6D7761-0AD4-4E15-8606-8DED94365480}"/>
                </a:ext>
              </a:extLst>
            </p:cNvPr>
            <p:cNvSpPr/>
            <p:nvPr/>
          </p:nvSpPr>
          <p:spPr>
            <a:xfrm>
              <a:off x="1526885" y="5686368"/>
              <a:ext cx="619713" cy="589931"/>
            </a:xfrm>
            <a:custGeom>
              <a:avLst/>
              <a:gdLst>
                <a:gd name="connsiteX0" fmla="*/ 0 w 619713"/>
                <a:gd name="connsiteY0" fmla="*/ 0 h 589931"/>
                <a:gd name="connsiteX1" fmla="*/ 619713 w 619713"/>
                <a:gd name="connsiteY1" fmla="*/ 0 h 589931"/>
                <a:gd name="connsiteX2" fmla="*/ 619713 w 619713"/>
                <a:gd name="connsiteY2" fmla="*/ 589931 h 589931"/>
                <a:gd name="connsiteX3" fmla="*/ 619396 w 619713"/>
                <a:gd name="connsiteY3" fmla="*/ 589931 h 589931"/>
                <a:gd name="connsiteX4" fmla="*/ 18142 w 619713"/>
                <a:gd name="connsiteY4" fmla="*/ 119760 h 589931"/>
                <a:gd name="connsiteX5" fmla="*/ 0 w 619713"/>
                <a:gd name="connsiteY5" fmla="*/ 0 h 589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9713" h="589931">
                  <a:moveTo>
                    <a:pt x="0" y="0"/>
                  </a:moveTo>
                  <a:lnTo>
                    <a:pt x="619713" y="0"/>
                  </a:lnTo>
                  <a:lnTo>
                    <a:pt x="619713" y="589931"/>
                  </a:lnTo>
                  <a:lnTo>
                    <a:pt x="619396" y="589931"/>
                  </a:lnTo>
                  <a:cubicBezTo>
                    <a:pt x="335136" y="588869"/>
                    <a:pt x="87703" y="395380"/>
                    <a:pt x="18142" y="119760"/>
                  </a:cubicBezTo>
                  <a:cubicBezTo>
                    <a:pt x="8262" y="80516"/>
                    <a:pt x="2186" y="40410"/>
                    <a:pt x="0" y="0"/>
                  </a:cubicBezTo>
                  <a:close/>
                </a:path>
              </a:pathLst>
            </a:custGeom>
            <a:solidFill>
              <a:schemeClr val="tx1"/>
            </a:solidFill>
            <a:ln w="6335"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290079600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Kapittel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13" name="Group 12">
            <a:extLst>
              <a:ext uri="{FF2B5EF4-FFF2-40B4-BE49-F238E27FC236}">
                <a16:creationId xmlns:a16="http://schemas.microsoft.com/office/drawing/2014/main" id="{CAC8FE81-5735-42BA-87F1-DA163126BB78}"/>
              </a:ext>
            </a:extLst>
          </p:cNvPr>
          <p:cNvGrpSpPr/>
          <p:nvPr userDrawn="1"/>
        </p:nvGrpSpPr>
        <p:grpSpPr>
          <a:xfrm>
            <a:off x="839788" y="631216"/>
            <a:ext cx="2237431" cy="2735899"/>
            <a:chOff x="865822" y="550830"/>
            <a:chExt cx="2656398" cy="3248206"/>
          </a:xfrm>
        </p:grpSpPr>
        <p:sp>
          <p:nvSpPr>
            <p:cNvPr id="14" name="Freeform: Shape 13">
              <a:extLst>
                <a:ext uri="{FF2B5EF4-FFF2-40B4-BE49-F238E27FC236}">
                  <a16:creationId xmlns:a16="http://schemas.microsoft.com/office/drawing/2014/main" id="{A6986C9B-4CCE-42FF-8AAD-5457295EC0C5}"/>
                </a:ext>
              </a:extLst>
            </p:cNvPr>
            <p:cNvSpPr/>
            <p:nvPr/>
          </p:nvSpPr>
          <p:spPr>
            <a:xfrm>
              <a:off x="865822" y="2225582"/>
              <a:ext cx="1157097" cy="1167831"/>
            </a:xfrm>
            <a:custGeom>
              <a:avLst/>
              <a:gdLst>
                <a:gd name="connsiteX0" fmla="*/ 0 w 1157097"/>
                <a:gd name="connsiteY0" fmla="*/ 0 h 1167831"/>
                <a:gd name="connsiteX1" fmla="*/ 437807 w 1157097"/>
                <a:gd name="connsiteY1" fmla="*/ 345291 h 1167831"/>
                <a:gd name="connsiteX2" fmla="*/ 1035272 w 1157097"/>
                <a:gd name="connsiteY2" fmla="*/ 1038092 h 1167831"/>
                <a:gd name="connsiteX3" fmla="*/ 1157097 w 1157097"/>
                <a:gd name="connsiteY3" fmla="*/ 1167832 h 1167831"/>
                <a:gd name="connsiteX4" fmla="*/ 0 w 1157097"/>
                <a:gd name="connsiteY4" fmla="*/ 1167832 h 11678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097" h="1167831">
                  <a:moveTo>
                    <a:pt x="0" y="0"/>
                  </a:moveTo>
                  <a:cubicBezTo>
                    <a:pt x="224971" y="17688"/>
                    <a:pt x="331661" y="102013"/>
                    <a:pt x="437807" y="345291"/>
                  </a:cubicBezTo>
                  <a:cubicBezTo>
                    <a:pt x="569490" y="643852"/>
                    <a:pt x="742522" y="844620"/>
                    <a:pt x="1035272" y="1038092"/>
                  </a:cubicBezTo>
                  <a:cubicBezTo>
                    <a:pt x="1085425" y="1071268"/>
                    <a:pt x="1127140" y="1115693"/>
                    <a:pt x="1157097" y="1167832"/>
                  </a:cubicBezTo>
                  <a:lnTo>
                    <a:pt x="0" y="1167832"/>
                  </a:lnTo>
                  <a:close/>
                </a:path>
              </a:pathLst>
            </a:custGeom>
            <a:solidFill>
              <a:schemeClr val="accent2"/>
            </a:solid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0BA8051A-286F-4DC0-9033-2F6ED3BD30AB}"/>
                </a:ext>
              </a:extLst>
            </p:cNvPr>
            <p:cNvSpPr/>
            <p:nvPr/>
          </p:nvSpPr>
          <p:spPr>
            <a:xfrm>
              <a:off x="1764639" y="2631214"/>
              <a:ext cx="1157106" cy="1167822"/>
            </a:xfrm>
            <a:custGeom>
              <a:avLst/>
              <a:gdLst>
                <a:gd name="connsiteX0" fmla="*/ 1157107 w 1157106"/>
                <a:gd name="connsiteY0" fmla="*/ 1167822 h 1167822"/>
                <a:gd name="connsiteX1" fmla="*/ 719300 w 1157106"/>
                <a:gd name="connsiteY1" fmla="*/ 822532 h 1167822"/>
                <a:gd name="connsiteX2" fmla="*/ 121825 w 1157106"/>
                <a:gd name="connsiteY2" fmla="*/ 129740 h 1167822"/>
                <a:gd name="connsiteX3" fmla="*/ 0 w 1157106"/>
                <a:gd name="connsiteY3" fmla="*/ 0 h 1167822"/>
                <a:gd name="connsiteX4" fmla="*/ 1157107 w 1157106"/>
                <a:gd name="connsiteY4" fmla="*/ 0 h 11678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7106" h="1167822">
                  <a:moveTo>
                    <a:pt x="1157107" y="1167822"/>
                  </a:moveTo>
                  <a:cubicBezTo>
                    <a:pt x="932126" y="1150134"/>
                    <a:pt x="825437" y="1065809"/>
                    <a:pt x="719300" y="822532"/>
                  </a:cubicBezTo>
                  <a:cubicBezTo>
                    <a:pt x="587616" y="523970"/>
                    <a:pt x="414576" y="323202"/>
                    <a:pt x="121825" y="129740"/>
                  </a:cubicBezTo>
                  <a:cubicBezTo>
                    <a:pt x="71673" y="96564"/>
                    <a:pt x="29957" y="52139"/>
                    <a:pt x="0" y="0"/>
                  </a:cubicBezTo>
                  <a:lnTo>
                    <a:pt x="1157107" y="0"/>
                  </a:lnTo>
                  <a:close/>
                </a:path>
              </a:pathLst>
            </a:custGeom>
            <a:solidFill>
              <a:schemeClr val="accent2"/>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DB4592F1-4806-4F5E-839B-30E40F378EB4}"/>
                </a:ext>
              </a:extLst>
            </p:cNvPr>
            <p:cNvSpPr/>
            <p:nvPr/>
          </p:nvSpPr>
          <p:spPr>
            <a:xfrm>
              <a:off x="2321261" y="2215353"/>
              <a:ext cx="1200959" cy="598093"/>
            </a:xfrm>
            <a:custGeom>
              <a:avLst/>
              <a:gdLst>
                <a:gd name="connsiteX0" fmla="*/ 1200960 w 1200959"/>
                <a:gd name="connsiteY0" fmla="*/ 598093 h 598093"/>
                <a:gd name="connsiteX1" fmla="*/ 598088 w 1200959"/>
                <a:gd name="connsiteY1" fmla="*/ 5 h 598093"/>
                <a:gd name="connsiteX2" fmla="*/ 0 w 1200959"/>
                <a:gd name="connsiteY2" fmla="*/ 598093 h 598093"/>
              </a:gdLst>
              <a:ahLst/>
              <a:cxnLst>
                <a:cxn ang="0">
                  <a:pos x="connsiteX0" y="connsiteY0"/>
                </a:cxn>
                <a:cxn ang="0">
                  <a:pos x="connsiteX1" y="connsiteY1"/>
                </a:cxn>
                <a:cxn ang="0">
                  <a:pos x="connsiteX2" y="connsiteY2"/>
                </a:cxn>
              </a:cxnLst>
              <a:rect l="l" t="t" r="r" b="b"/>
              <a:pathLst>
                <a:path w="1200959" h="598093">
                  <a:moveTo>
                    <a:pt x="1200960" y="598093"/>
                  </a:moveTo>
                  <a:cubicBezTo>
                    <a:pt x="1199639" y="266457"/>
                    <a:pt x="929724" y="-1316"/>
                    <a:pt x="598088" y="5"/>
                  </a:cubicBezTo>
                  <a:cubicBezTo>
                    <a:pt x="268319" y="1318"/>
                    <a:pt x="1313" y="268324"/>
                    <a:pt x="0" y="598093"/>
                  </a:cubicBezTo>
                  <a:close/>
                </a:path>
              </a:pathLst>
            </a:custGeom>
            <a:solidFill>
              <a:schemeClr val="accent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95829615-7555-44DF-B735-CC693C28B9C4}"/>
                </a:ext>
              </a:extLst>
            </p:cNvPr>
            <p:cNvSpPr/>
            <p:nvPr/>
          </p:nvSpPr>
          <p:spPr>
            <a:xfrm>
              <a:off x="1444380" y="1296332"/>
              <a:ext cx="654634" cy="566928"/>
            </a:xfrm>
            <a:custGeom>
              <a:avLst/>
              <a:gdLst>
                <a:gd name="connsiteX0" fmla="*/ 327317 w 654634"/>
                <a:gd name="connsiteY0" fmla="*/ 0 h 566928"/>
                <a:gd name="connsiteX1" fmla="*/ 490976 w 654634"/>
                <a:gd name="connsiteY1" fmla="*/ 283464 h 566928"/>
                <a:gd name="connsiteX2" fmla="*/ 654634 w 654634"/>
                <a:gd name="connsiteY2" fmla="*/ 566928 h 566928"/>
                <a:gd name="connsiteX3" fmla="*/ 327317 w 654634"/>
                <a:gd name="connsiteY3" fmla="*/ 566928 h 566928"/>
                <a:gd name="connsiteX4" fmla="*/ 0 w 654634"/>
                <a:gd name="connsiteY4" fmla="*/ 566928 h 566928"/>
                <a:gd name="connsiteX5" fmla="*/ 163659 w 654634"/>
                <a:gd name="connsiteY5" fmla="*/ 283464 h 566928"/>
                <a:gd name="connsiteX6" fmla="*/ 327317 w 65463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8">
                  <a:moveTo>
                    <a:pt x="327317" y="0"/>
                  </a:moveTo>
                  <a:lnTo>
                    <a:pt x="490976" y="283464"/>
                  </a:lnTo>
                  <a:lnTo>
                    <a:pt x="654634"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3C247127-CEBA-4B34-A9C2-62C7E64DE2A7}"/>
                </a:ext>
              </a:extLst>
            </p:cNvPr>
            <p:cNvSpPr/>
            <p:nvPr/>
          </p:nvSpPr>
          <p:spPr>
            <a:xfrm>
              <a:off x="2422359" y="550830"/>
              <a:ext cx="654634" cy="566927"/>
            </a:xfrm>
            <a:custGeom>
              <a:avLst/>
              <a:gdLst>
                <a:gd name="connsiteX0" fmla="*/ 327317 w 654634"/>
                <a:gd name="connsiteY0" fmla="*/ 0 h 566927"/>
                <a:gd name="connsiteX1" fmla="*/ 490976 w 654634"/>
                <a:gd name="connsiteY1" fmla="*/ 283464 h 566927"/>
                <a:gd name="connsiteX2" fmla="*/ 654634 w 654634"/>
                <a:gd name="connsiteY2" fmla="*/ 566928 h 566927"/>
                <a:gd name="connsiteX3" fmla="*/ 327317 w 654634"/>
                <a:gd name="connsiteY3" fmla="*/ 566928 h 566927"/>
                <a:gd name="connsiteX4" fmla="*/ 0 w 654634"/>
                <a:gd name="connsiteY4" fmla="*/ 566928 h 566927"/>
                <a:gd name="connsiteX5" fmla="*/ 163658 w 654634"/>
                <a:gd name="connsiteY5" fmla="*/ 283464 h 566927"/>
                <a:gd name="connsiteX6" fmla="*/ 327317 w 654634"/>
                <a:gd name="connsiteY6" fmla="*/ 0 h 566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34" h="566927">
                  <a:moveTo>
                    <a:pt x="327317" y="0"/>
                  </a:moveTo>
                  <a:lnTo>
                    <a:pt x="490976" y="283464"/>
                  </a:lnTo>
                  <a:lnTo>
                    <a:pt x="654634" y="566928"/>
                  </a:lnTo>
                  <a:lnTo>
                    <a:pt x="327317" y="566928"/>
                  </a:lnTo>
                  <a:lnTo>
                    <a:pt x="0" y="566928"/>
                  </a:lnTo>
                  <a:lnTo>
                    <a:pt x="163658" y="283464"/>
                  </a:lnTo>
                  <a:lnTo>
                    <a:pt x="327317" y="0"/>
                  </a:lnTo>
                  <a:close/>
                </a:path>
              </a:pathLst>
            </a:custGeom>
            <a:solidFill>
              <a:schemeClr val="accent1"/>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0C5B8255-CCD1-4D86-B5C7-1A8B9D2466FF}"/>
                </a:ext>
              </a:extLst>
            </p:cNvPr>
            <p:cNvSpPr/>
            <p:nvPr/>
          </p:nvSpPr>
          <p:spPr>
            <a:xfrm>
              <a:off x="2749676" y="834294"/>
              <a:ext cx="654624" cy="566928"/>
            </a:xfrm>
            <a:custGeom>
              <a:avLst/>
              <a:gdLst>
                <a:gd name="connsiteX0" fmla="*/ 327317 w 654624"/>
                <a:gd name="connsiteY0" fmla="*/ 0 h 566928"/>
                <a:gd name="connsiteX1" fmla="*/ 490976 w 654624"/>
                <a:gd name="connsiteY1" fmla="*/ 283464 h 566928"/>
                <a:gd name="connsiteX2" fmla="*/ 654625 w 654624"/>
                <a:gd name="connsiteY2" fmla="*/ 566928 h 566928"/>
                <a:gd name="connsiteX3" fmla="*/ 327317 w 654624"/>
                <a:gd name="connsiteY3" fmla="*/ 566928 h 566928"/>
                <a:gd name="connsiteX4" fmla="*/ 0 w 654624"/>
                <a:gd name="connsiteY4" fmla="*/ 566928 h 566928"/>
                <a:gd name="connsiteX5" fmla="*/ 163659 w 654624"/>
                <a:gd name="connsiteY5" fmla="*/ 283464 h 566928"/>
                <a:gd name="connsiteX6" fmla="*/ 327317 w 654624"/>
                <a:gd name="connsiteY6" fmla="*/ 0 h 566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4624" h="566928">
                  <a:moveTo>
                    <a:pt x="327317" y="0"/>
                  </a:moveTo>
                  <a:lnTo>
                    <a:pt x="490976" y="283464"/>
                  </a:lnTo>
                  <a:lnTo>
                    <a:pt x="654625" y="566928"/>
                  </a:lnTo>
                  <a:lnTo>
                    <a:pt x="327317" y="566928"/>
                  </a:lnTo>
                  <a:lnTo>
                    <a:pt x="0" y="566928"/>
                  </a:lnTo>
                  <a:lnTo>
                    <a:pt x="163659" y="283464"/>
                  </a:lnTo>
                  <a:lnTo>
                    <a:pt x="327317" y="0"/>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098906703"/>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1">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tx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tx1"/>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102207125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317987104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reserve="1" userDrawn="1">
  <p:cSld name="Avslutning alternativ 2">
    <p:bg>
      <p:bgPr>
        <a:solidFill>
          <a:schemeClr val="tx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4F8F0A41-A289-44BD-93D7-44141F13C11D}"/>
              </a:ext>
            </a:extLst>
          </p:cNvPr>
          <p:cNvSpPr/>
          <p:nvPr/>
        </p:nvSpPr>
        <p:spPr>
          <a:xfrm>
            <a:off x="9389087" y="1437505"/>
            <a:ext cx="990782" cy="198162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2"/>
          </a:solidFill>
          <a:ln w="7144"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296572" y="1548758"/>
            <a:ext cx="431536" cy="1735057"/>
            <a:chOff x="11870514" y="244569"/>
            <a:chExt cx="151518" cy="609202"/>
          </a:xfrm>
          <a:solidFill>
            <a:schemeClr val="bg1"/>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2" name="Freeform: Shape 11">
            <a:extLst>
              <a:ext uri="{FF2B5EF4-FFF2-40B4-BE49-F238E27FC236}">
                <a16:creationId xmlns:a16="http://schemas.microsoft.com/office/drawing/2014/main" id="{7E9E5F7C-935D-44AE-B4D7-F96F0E923750}"/>
              </a:ext>
            </a:extLst>
          </p:cNvPr>
          <p:cNvSpPr/>
          <p:nvPr/>
        </p:nvSpPr>
        <p:spPr>
          <a:xfrm>
            <a:off x="9732645" y="4429125"/>
            <a:ext cx="1483339" cy="1469731"/>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1837820" y="5558043"/>
            <a:ext cx="1472118" cy="745100"/>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3843053"/>
            <a:ext cx="10512425" cy="586071"/>
          </a:xfrm>
        </p:spPr>
        <p:txBody>
          <a:bodyPr>
            <a:normAutofit/>
          </a:bodyPr>
          <a:lstStyle>
            <a:lvl1pPr marL="0" indent="0" algn="ctr">
              <a:buNone/>
              <a:defRPr sz="2000"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2136246119"/>
      </p:ext>
    </p:extLst>
  </p:cSld>
  <p:clrMapOvr>
    <a:masterClrMapping/>
  </p:clrMapOvr>
  <p:extLst>
    <p:ext uri="{DCECCB84-F9BA-43D5-87BE-67443E8EF086}">
      <p15:sldGuideLst xmlns:p15="http://schemas.microsoft.com/office/powerpoint/2012/main"/>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1">
    <p:bg>
      <p:bgPr>
        <a:solidFill>
          <a:schemeClr val="bg2"/>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2889BDD-A5DA-449C-9F32-411F60AB59E7}"/>
              </a:ext>
            </a:extLst>
          </p:cNvPr>
          <p:cNvSpPr/>
          <p:nvPr userDrawn="1"/>
        </p:nvSpPr>
        <p:spPr>
          <a:xfrm>
            <a:off x="6614160" y="0"/>
            <a:ext cx="557784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2" name="Rectangle 21">
            <a:extLst>
              <a:ext uri="{FF2B5EF4-FFF2-40B4-BE49-F238E27FC236}">
                <a16:creationId xmlns:a16="http://schemas.microsoft.com/office/drawing/2014/main" id="{0F1DB9A8-CFC3-43D6-97EF-9821CEC4EB86}"/>
              </a:ext>
            </a:extLst>
          </p:cNvPr>
          <p:cNvSpPr/>
          <p:nvPr userDrawn="1"/>
        </p:nvSpPr>
        <p:spPr>
          <a:xfrm>
            <a:off x="7394606" y="2098115"/>
            <a:ext cx="3504111" cy="149134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ctr"/>
            <a:endParaRPr lang="en-US" sz="1600" dirty="0">
              <a:solidFill>
                <a:schemeClr val="tx1"/>
              </a:solidFill>
            </a:endParaRPr>
          </a:p>
        </p:txBody>
      </p:sp>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839788" y="2097088"/>
            <a:ext cx="4932362" cy="1735772"/>
          </a:xfrm>
        </p:spPr>
        <p:txBody>
          <a:bodyPr anchor="t"/>
          <a:lstStyle>
            <a:lvl1pPr>
              <a:defRPr cap="all" baseline="0"/>
            </a:lvl1pPr>
          </a:lstStyle>
          <a:p>
            <a:r>
              <a:rPr lang="nb-NO" noProof="0"/>
              <a:t>Klikk for å redigere tittelstil</a:t>
            </a:r>
            <a:endParaRPr lang="nb-NO" noProof="0" dirty="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8863209" y="1651018"/>
            <a:ext cx="580592" cy="2334362"/>
            <a:chOff x="11870514" y="244569"/>
            <a:chExt cx="151518" cy="609202"/>
          </a:xfrm>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19" name="Freeform: Shape 18">
            <a:extLst>
              <a:ext uri="{FF2B5EF4-FFF2-40B4-BE49-F238E27FC236}">
                <a16:creationId xmlns:a16="http://schemas.microsoft.com/office/drawing/2014/main" id="{E925D05D-BADA-4CE4-87CE-12CFA0CDE945}"/>
              </a:ext>
            </a:extLst>
          </p:cNvPr>
          <p:cNvSpPr/>
          <p:nvPr userDrawn="1"/>
        </p:nvSpPr>
        <p:spPr>
          <a:xfrm>
            <a:off x="9431648" y="435724"/>
            <a:ext cx="1226389" cy="1226389"/>
          </a:xfrm>
          <a:custGeom>
            <a:avLst/>
            <a:gdLst>
              <a:gd name="connsiteX0" fmla="*/ 2139813 w 2139848"/>
              <a:gd name="connsiteY0" fmla="*/ 1069841 h 2139848"/>
              <a:gd name="connsiteX1" fmla="*/ 1069898 w 2139848"/>
              <a:gd name="connsiteY1" fmla="*/ 2139775 h 2139848"/>
              <a:gd name="connsiteX2" fmla="*/ -36 w 2139848"/>
              <a:gd name="connsiteY2" fmla="*/ 1069860 h 2139848"/>
              <a:gd name="connsiteX3" fmla="*/ 1069879 w 2139848"/>
              <a:gd name="connsiteY3" fmla="*/ -73 h 2139848"/>
              <a:gd name="connsiteX4" fmla="*/ 1069898 w 2139848"/>
              <a:gd name="connsiteY4" fmla="*/ -73 h 2139848"/>
              <a:gd name="connsiteX5" fmla="*/ 2139813 w 2139848"/>
              <a:gd name="connsiteY5" fmla="*/ 1069841 h 2139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9848" h="2139848">
                <a:moveTo>
                  <a:pt x="2139813" y="1069841"/>
                </a:moveTo>
                <a:cubicBezTo>
                  <a:pt x="2139818" y="1660744"/>
                  <a:pt x="1660801" y="2139770"/>
                  <a:pt x="1069898" y="2139775"/>
                </a:cubicBezTo>
                <a:cubicBezTo>
                  <a:pt x="478995" y="2139780"/>
                  <a:pt x="-30" y="1660763"/>
                  <a:pt x="-36" y="1069860"/>
                </a:cubicBezTo>
                <a:cubicBezTo>
                  <a:pt x="-41" y="478958"/>
                  <a:pt x="478976" y="-68"/>
                  <a:pt x="1069879" y="-73"/>
                </a:cubicBezTo>
                <a:cubicBezTo>
                  <a:pt x="1069886" y="-73"/>
                  <a:pt x="1069892" y="-73"/>
                  <a:pt x="1069898" y="-73"/>
                </a:cubicBezTo>
                <a:cubicBezTo>
                  <a:pt x="1660796" y="-73"/>
                  <a:pt x="2139813" y="478944"/>
                  <a:pt x="2139813" y="1069841"/>
                </a:cubicBezTo>
              </a:path>
            </a:pathLst>
          </a:custGeom>
          <a:solidFill>
            <a:schemeClr val="accent3"/>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7738557" y="4327499"/>
            <a:ext cx="1296934" cy="656431"/>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C051F08-BCC2-42B7-A7D2-2EF1738B42C5}"/>
              </a:ext>
            </a:extLst>
          </p:cNvPr>
          <p:cNvSpPr/>
          <p:nvPr userDrawn="1"/>
        </p:nvSpPr>
        <p:spPr>
          <a:xfrm>
            <a:off x="10241991" y="4688420"/>
            <a:ext cx="1546225" cy="1674896"/>
          </a:xfrm>
          <a:custGeom>
            <a:avLst/>
            <a:gdLst>
              <a:gd name="connsiteX0" fmla="*/ 1442050 w 2031330"/>
              <a:gd name="connsiteY0" fmla="*/ 1615462 h 2200369"/>
              <a:gd name="connsiteX1" fmla="*/ -36 w 2031330"/>
              <a:gd name="connsiteY1" fmla="*/ 2200296 h 2200369"/>
              <a:gd name="connsiteX2" fmla="*/ -36 w 2031330"/>
              <a:gd name="connsiteY2" fmla="*/ -73 h 2200369"/>
              <a:gd name="connsiteX3" fmla="*/ 2025646 w 2031330"/>
              <a:gd name="connsiteY3" fmla="*/ -73 h 2200369"/>
              <a:gd name="connsiteX4" fmla="*/ 2031295 w 2031330"/>
              <a:gd name="connsiteY4" fmla="*/ 172500 h 2200369"/>
              <a:gd name="connsiteX5" fmla="*/ 1442050 w 2031330"/>
              <a:gd name="connsiteY5" fmla="*/ 1615462 h 2200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31330" h="2200369">
                <a:moveTo>
                  <a:pt x="1442050" y="1615462"/>
                </a:moveTo>
                <a:cubicBezTo>
                  <a:pt x="1063812" y="1991432"/>
                  <a:pt x="551738" y="2199097"/>
                  <a:pt x="-36" y="2200296"/>
                </a:cubicBezTo>
                <a:lnTo>
                  <a:pt x="-36" y="-73"/>
                </a:lnTo>
                <a:lnTo>
                  <a:pt x="2025646" y="-73"/>
                </a:lnTo>
                <a:cubicBezTo>
                  <a:pt x="2029456" y="52419"/>
                  <a:pt x="2031295" y="109026"/>
                  <a:pt x="2031295" y="172500"/>
                </a:cubicBezTo>
                <a:cubicBezTo>
                  <a:pt x="2031352" y="725150"/>
                  <a:pt x="1822011" y="1237671"/>
                  <a:pt x="1442050" y="1615462"/>
                </a:cubicBezTo>
                <a:close/>
              </a:path>
            </a:pathLst>
          </a:custGeom>
          <a:solidFill>
            <a:schemeClr val="accent2"/>
          </a:solidFill>
          <a:ln w="9525" cap="flat">
            <a:noFill/>
            <a:prstDash val="solid"/>
            <a:miter/>
          </a:ln>
        </p:spPr>
        <p:txBody>
          <a:bodyPr rtlCol="0" anchor="ctr"/>
          <a:lstStyle/>
          <a:p>
            <a:r>
              <a:rPr lang="nb-NO" dirty="0"/>
              <a:t> </a:t>
            </a:r>
            <a:endParaRPr lang="en-US" dirty="0"/>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839788" y="4522678"/>
            <a:ext cx="4932362" cy="496725"/>
          </a:xfrm>
        </p:spPr>
        <p:txBody>
          <a:bodyPr>
            <a:normAutofit/>
          </a:bodyPr>
          <a:lstStyle>
            <a:lvl1pPr marL="0" indent="0">
              <a:buNone/>
              <a:defRPr b="0">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852964" y="5403520"/>
            <a:ext cx="4919186" cy="797255"/>
          </a:xfrm>
        </p:spPr>
        <p:txBody>
          <a:bodyPr>
            <a:normAutofit/>
          </a:bodyPr>
          <a:lstStyle>
            <a:lvl1pPr marL="0" indent="0">
              <a:buNone/>
              <a:defRPr sz="1400"/>
            </a:lvl1pPr>
          </a:lstStyle>
          <a:p>
            <a:pPr lvl="0"/>
            <a:r>
              <a:rPr lang="nb-NO" noProof="0"/>
              <a:t>Klikk for å redigere tekststiler i malen</a:t>
            </a:r>
          </a:p>
        </p:txBody>
      </p:sp>
    </p:spTree>
    <p:extLst>
      <p:ext uri="{BB962C8B-B14F-4D97-AF65-F5344CB8AC3E}">
        <p14:creationId xmlns:p14="http://schemas.microsoft.com/office/powerpoint/2010/main" val="3529354775"/>
      </p:ext>
    </p:extLst>
  </p:cSld>
  <p:clrMapOvr>
    <a:masterClrMapping/>
  </p:clrMapOvr>
  <p:extLst>
    <p:ext uri="{DCECCB84-F9BA-43D5-87BE-67443E8EF086}">
      <p15:sldGuideLst xmlns:p15="http://schemas.microsoft.com/office/powerpoint/2012/main">
        <p15:guide id="1" pos="3636">
          <p15:clr>
            <a:srgbClr val="FBAE4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preserve="1" userDrawn="1">
  <p:cSld name="Forside alternativ 2">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5564-B0D4-4D90-A4B6-A0C3339E8668}"/>
              </a:ext>
            </a:extLst>
          </p:cNvPr>
          <p:cNvSpPr>
            <a:spLocks noGrp="1"/>
          </p:cNvSpPr>
          <p:nvPr>
            <p:ph type="title"/>
          </p:nvPr>
        </p:nvSpPr>
        <p:spPr>
          <a:xfrm>
            <a:off x="2316162" y="2097088"/>
            <a:ext cx="6300788" cy="1655761"/>
          </a:xfrm>
        </p:spPr>
        <p:txBody>
          <a:bodyPr anchor="b"/>
          <a:lstStyle>
            <a:lvl1pPr>
              <a:defRPr cap="all" baseline="0">
                <a:solidFill>
                  <a:schemeClr val="bg2"/>
                </a:solidFill>
              </a:defRPr>
            </a:lvl1pPr>
          </a:lstStyle>
          <a:p>
            <a:r>
              <a:rPr lang="nb-NO" noProof="0"/>
              <a:t>Klikk for å redigere tittelstil</a:t>
            </a:r>
            <a:endParaRPr lang="nb-NO" noProof="0" dirty="0"/>
          </a:p>
        </p:txBody>
      </p:sp>
      <p:grpSp>
        <p:nvGrpSpPr>
          <p:cNvPr id="15" name="Group 14">
            <a:extLst>
              <a:ext uri="{FF2B5EF4-FFF2-40B4-BE49-F238E27FC236}">
                <a16:creationId xmlns:a16="http://schemas.microsoft.com/office/drawing/2014/main" id="{3289A2E8-3D65-441A-A338-504F33981BA4}"/>
              </a:ext>
            </a:extLst>
          </p:cNvPr>
          <p:cNvGrpSpPr/>
          <p:nvPr userDrawn="1"/>
        </p:nvGrpSpPr>
        <p:grpSpPr>
          <a:xfrm rot="5400000">
            <a:off x="9768927" y="5069545"/>
            <a:ext cx="407476" cy="1638320"/>
            <a:chOff x="11870514" y="244569"/>
            <a:chExt cx="151518" cy="609202"/>
          </a:xfrm>
          <a:solidFill>
            <a:schemeClr val="bg2"/>
          </a:solidFill>
        </p:grpSpPr>
        <p:sp>
          <p:nvSpPr>
            <p:cNvPr id="16" name="Freeform: Shape 15">
              <a:extLst>
                <a:ext uri="{FF2B5EF4-FFF2-40B4-BE49-F238E27FC236}">
                  <a16:creationId xmlns:a16="http://schemas.microsoft.com/office/drawing/2014/main" id="{5402AC29-8A61-4CA4-8CB8-4BC3EC56A3B9}"/>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7CE4A25F-66AD-4588-A78A-F5842EE74531}"/>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en-US"/>
            </a:p>
          </p:txBody>
        </p:sp>
      </p:grpSp>
      <p:sp>
        <p:nvSpPr>
          <p:cNvPr id="11" name="Freeform: Shape 10">
            <a:extLst>
              <a:ext uri="{FF2B5EF4-FFF2-40B4-BE49-F238E27FC236}">
                <a16:creationId xmlns:a16="http://schemas.microsoft.com/office/drawing/2014/main" id="{4F8F0A41-A289-44BD-93D7-44141F13C11D}"/>
              </a:ext>
            </a:extLst>
          </p:cNvPr>
          <p:cNvSpPr/>
          <p:nvPr/>
        </p:nvSpPr>
        <p:spPr>
          <a:xfrm>
            <a:off x="10624944" y="4676005"/>
            <a:ext cx="385955" cy="771933"/>
          </a:xfrm>
          <a:custGeom>
            <a:avLst/>
            <a:gdLst>
              <a:gd name="connsiteX0" fmla="*/ 1123191 w 1123226"/>
              <a:gd name="connsiteY0" fmla="*/ -73 h 2246518"/>
              <a:gd name="connsiteX1" fmla="*/ 1123191 w 1123226"/>
              <a:gd name="connsiteY1" fmla="*/ 2246446 h 2246518"/>
              <a:gd name="connsiteX2" fmla="*/ -36 w 1123226"/>
              <a:gd name="connsiteY2" fmla="*/ 1123220 h 2246518"/>
              <a:gd name="connsiteX3" fmla="*/ 1123191 w 1123226"/>
              <a:gd name="connsiteY3" fmla="*/ -7 h 2246518"/>
            </a:gdLst>
            <a:ahLst/>
            <a:cxnLst>
              <a:cxn ang="0">
                <a:pos x="connsiteX0" y="connsiteY0"/>
              </a:cxn>
              <a:cxn ang="0">
                <a:pos x="connsiteX1" y="connsiteY1"/>
              </a:cxn>
              <a:cxn ang="0">
                <a:pos x="connsiteX2" y="connsiteY2"/>
              </a:cxn>
              <a:cxn ang="0">
                <a:pos x="connsiteX3" y="connsiteY3"/>
              </a:cxn>
            </a:cxnLst>
            <a:rect l="l" t="t" r="r" b="b"/>
            <a:pathLst>
              <a:path w="1123226" h="2246518">
                <a:moveTo>
                  <a:pt x="1123191" y="-73"/>
                </a:moveTo>
                <a:lnTo>
                  <a:pt x="1123191" y="2246446"/>
                </a:lnTo>
                <a:cubicBezTo>
                  <a:pt x="502850" y="2246446"/>
                  <a:pt x="-36" y="1743560"/>
                  <a:pt x="-36" y="1123220"/>
                </a:cubicBezTo>
                <a:cubicBezTo>
                  <a:pt x="-36" y="502879"/>
                  <a:pt x="502850" y="-7"/>
                  <a:pt x="1123191" y="-7"/>
                </a:cubicBezTo>
                <a:close/>
              </a:path>
            </a:pathLst>
          </a:custGeom>
          <a:solidFill>
            <a:schemeClr val="accent3"/>
          </a:solidFill>
          <a:ln w="7144"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E9E5F7C-935D-44AE-B4D7-F96F0E923750}"/>
              </a:ext>
            </a:extLst>
          </p:cNvPr>
          <p:cNvSpPr/>
          <p:nvPr/>
        </p:nvSpPr>
        <p:spPr>
          <a:xfrm>
            <a:off x="11181162" y="5784447"/>
            <a:ext cx="562482" cy="557322"/>
          </a:xfrm>
          <a:custGeom>
            <a:avLst/>
            <a:gdLst>
              <a:gd name="connsiteX0" fmla="*/ -36 w 2171319"/>
              <a:gd name="connsiteY0" fmla="*/ 2151329 h 2151402"/>
              <a:gd name="connsiteX1" fmla="*/ 641949 w 2171319"/>
              <a:gd name="connsiteY1" fmla="*/ 1337313 h 2151402"/>
              <a:gd name="connsiteX2" fmla="*/ 1930063 w 2171319"/>
              <a:gd name="connsiteY2" fmla="*/ 226441 h 2151402"/>
              <a:gd name="connsiteX3" fmla="*/ 2171284 w 2171319"/>
              <a:gd name="connsiteY3" fmla="*/ -73 h 2151402"/>
              <a:gd name="connsiteX4" fmla="*/ 2171284 w 2171319"/>
              <a:gd name="connsiteY4" fmla="*/ 2151329 h 21514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71319" h="2151402">
                <a:moveTo>
                  <a:pt x="-36" y="2151329"/>
                </a:moveTo>
                <a:cubicBezTo>
                  <a:pt x="32854" y="1733029"/>
                  <a:pt x="189636" y="1534661"/>
                  <a:pt x="641949" y="1337313"/>
                </a:cubicBezTo>
                <a:cubicBezTo>
                  <a:pt x="1197057" y="1092473"/>
                  <a:pt x="1570351" y="770746"/>
                  <a:pt x="1930063" y="226441"/>
                </a:cubicBezTo>
                <a:cubicBezTo>
                  <a:pt x="1991742" y="133189"/>
                  <a:pt x="2074341" y="55626"/>
                  <a:pt x="2171284" y="-73"/>
                </a:cubicBezTo>
                <a:lnTo>
                  <a:pt x="2171284" y="2151329"/>
                </a:lnTo>
                <a:close/>
              </a:path>
            </a:pathLst>
          </a:custGeom>
          <a:solidFill>
            <a:schemeClr val="accent2"/>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7634EFC9-9435-416F-9F71-9ACD804CE676}"/>
              </a:ext>
            </a:extLst>
          </p:cNvPr>
          <p:cNvSpPr/>
          <p:nvPr userDrawn="1"/>
        </p:nvSpPr>
        <p:spPr>
          <a:xfrm>
            <a:off x="8205282" y="6199422"/>
            <a:ext cx="562481" cy="284695"/>
          </a:xfrm>
          <a:custGeom>
            <a:avLst/>
            <a:gdLst>
              <a:gd name="connsiteX0" fmla="*/ 2605793 w 2605792"/>
              <a:gd name="connsiteY0" fmla="*/ 1318898 h 1318898"/>
              <a:gd name="connsiteX1" fmla="*/ 2234098 w 2605792"/>
              <a:gd name="connsiteY1" fmla="*/ 663483 h 1318898"/>
              <a:gd name="connsiteX2" fmla="*/ 1862404 w 2605792"/>
              <a:gd name="connsiteY2" fmla="*/ 8058 h 1318898"/>
              <a:gd name="connsiteX3" fmla="*/ 1480642 w 2605792"/>
              <a:gd name="connsiteY3" fmla="*/ 657663 h 1318898"/>
              <a:gd name="connsiteX4" fmla="*/ 1305497 w 2605792"/>
              <a:gd name="connsiteY4" fmla="*/ 955691 h 1318898"/>
              <a:gd name="connsiteX5" fmla="*/ 1135218 w 2605792"/>
              <a:gd name="connsiteY5" fmla="*/ 655416 h 1318898"/>
              <a:gd name="connsiteX6" fmla="*/ 763524 w 2605792"/>
              <a:gd name="connsiteY6" fmla="*/ 0 h 1318898"/>
              <a:gd name="connsiteX7" fmla="*/ 381762 w 2605792"/>
              <a:gd name="connsiteY7" fmla="*/ 649605 h 1318898"/>
              <a:gd name="connsiteX8" fmla="*/ 0 w 2605792"/>
              <a:gd name="connsiteY8" fmla="*/ 1299210 h 1318898"/>
              <a:gd name="connsiteX9" fmla="*/ 753456 w 2605792"/>
              <a:gd name="connsiteY9" fmla="*/ 1305020 h 1318898"/>
              <a:gd name="connsiteX10" fmla="*/ 1506912 w 2605792"/>
              <a:gd name="connsiteY10" fmla="*/ 1310840 h 1318898"/>
              <a:gd name="connsiteX11" fmla="*/ 1506674 w 2605792"/>
              <a:gd name="connsiteY11" fmla="*/ 1310412 h 1318898"/>
              <a:gd name="connsiteX12" fmla="*/ 1852336 w 2605792"/>
              <a:gd name="connsiteY12" fmla="*/ 1313088 h 1318898"/>
              <a:gd name="connsiteX13" fmla="*/ 2605793 w 2605792"/>
              <a:gd name="connsiteY13" fmla="*/ 1318898 h 1318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605792" h="1318898">
                <a:moveTo>
                  <a:pt x="2605793" y="1318898"/>
                </a:moveTo>
                <a:lnTo>
                  <a:pt x="2234098" y="663483"/>
                </a:lnTo>
                <a:lnTo>
                  <a:pt x="1862404" y="8058"/>
                </a:lnTo>
                <a:lnTo>
                  <a:pt x="1480642" y="657663"/>
                </a:lnTo>
                <a:lnTo>
                  <a:pt x="1305497" y="955691"/>
                </a:lnTo>
                <a:lnTo>
                  <a:pt x="1135218" y="655416"/>
                </a:lnTo>
                <a:lnTo>
                  <a:pt x="763524" y="0"/>
                </a:lnTo>
                <a:lnTo>
                  <a:pt x="381762" y="649605"/>
                </a:lnTo>
                <a:lnTo>
                  <a:pt x="0" y="1299210"/>
                </a:lnTo>
                <a:lnTo>
                  <a:pt x="753456" y="1305020"/>
                </a:lnTo>
                <a:lnTo>
                  <a:pt x="1506912" y="1310840"/>
                </a:lnTo>
                <a:lnTo>
                  <a:pt x="1506674" y="1310412"/>
                </a:lnTo>
                <a:lnTo>
                  <a:pt x="1852336" y="1313088"/>
                </a:lnTo>
                <a:lnTo>
                  <a:pt x="2605793" y="1318898"/>
                </a:lnTo>
                <a:close/>
              </a:path>
            </a:pathLst>
          </a:custGeom>
          <a:solidFill>
            <a:schemeClr val="accent1"/>
          </a:solidFill>
          <a:ln w="9525" cap="flat">
            <a:noFill/>
            <a:prstDash val="solid"/>
            <a:miter/>
          </a:ln>
        </p:spPr>
        <p:txBody>
          <a:bodyPr rtlCol="0" anchor="ctr"/>
          <a:lstStyle/>
          <a:p>
            <a:endParaRPr lang="en-US"/>
          </a:p>
        </p:txBody>
      </p:sp>
      <p:sp>
        <p:nvSpPr>
          <p:cNvPr id="24" name="Text Placeholder 23">
            <a:extLst>
              <a:ext uri="{FF2B5EF4-FFF2-40B4-BE49-F238E27FC236}">
                <a16:creationId xmlns:a16="http://schemas.microsoft.com/office/drawing/2014/main" id="{AF8B88C5-A0B4-414C-9D05-FA001AC5BF1B}"/>
              </a:ext>
            </a:extLst>
          </p:cNvPr>
          <p:cNvSpPr>
            <a:spLocks noGrp="1"/>
          </p:cNvSpPr>
          <p:nvPr>
            <p:ph type="body" sz="quarter" idx="10"/>
          </p:nvPr>
        </p:nvSpPr>
        <p:spPr>
          <a:xfrm>
            <a:off x="2316161" y="4522678"/>
            <a:ext cx="6300789" cy="496725"/>
          </a:xfrm>
        </p:spPr>
        <p:txBody>
          <a:bodyPr>
            <a:normAutofit/>
          </a:bodyPr>
          <a:lstStyle>
            <a:lvl1pPr marL="0" indent="0">
              <a:buNone/>
              <a:defRPr b="0">
                <a:solidFill>
                  <a:schemeClr val="bg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25" name="Text Placeholder 23">
            <a:extLst>
              <a:ext uri="{FF2B5EF4-FFF2-40B4-BE49-F238E27FC236}">
                <a16:creationId xmlns:a16="http://schemas.microsoft.com/office/drawing/2014/main" id="{A8E95EAD-4D11-408C-A543-78867EDAC11E}"/>
              </a:ext>
            </a:extLst>
          </p:cNvPr>
          <p:cNvSpPr>
            <a:spLocks noGrp="1"/>
          </p:cNvSpPr>
          <p:nvPr>
            <p:ph type="body" sz="quarter" idx="11"/>
          </p:nvPr>
        </p:nvSpPr>
        <p:spPr>
          <a:xfrm>
            <a:off x="2325393" y="5403520"/>
            <a:ext cx="6283957" cy="797255"/>
          </a:xfrm>
        </p:spPr>
        <p:txBody>
          <a:bodyPr>
            <a:normAutofit/>
          </a:bodyPr>
          <a:lstStyle>
            <a:lvl1pPr marL="0" indent="0">
              <a:buNone/>
              <a:defRPr sz="1400">
                <a:solidFill>
                  <a:schemeClr val="bg2"/>
                </a:solidFill>
              </a:defRPr>
            </a:lvl1pPr>
          </a:lstStyle>
          <a:p>
            <a:pPr lvl="0"/>
            <a:r>
              <a:rPr lang="nb-NO" noProof="0"/>
              <a:t>Klikk for å redigere tekststiler i malen</a:t>
            </a:r>
          </a:p>
        </p:txBody>
      </p:sp>
    </p:spTree>
    <p:extLst>
      <p:ext uri="{BB962C8B-B14F-4D97-AF65-F5344CB8AC3E}">
        <p14:creationId xmlns:p14="http://schemas.microsoft.com/office/powerpoint/2010/main" val="3355445291"/>
      </p:ext>
    </p:extLst>
  </p:cSld>
  <p:clrMapOvr>
    <a:masterClrMapping/>
  </p:clrMapOvr>
  <p:extLst>
    <p:ext uri="{DCECCB84-F9BA-43D5-87BE-67443E8EF086}">
      <p15:sldGuideLst xmlns:p15="http://schemas.microsoft.com/office/powerpoint/2012/main">
        <p15:guide id="1" pos="1459">
          <p15:clr>
            <a:srgbClr val="FBAE40"/>
          </p15:clr>
        </p15:guide>
        <p15:guide id="2" pos="5428">
          <p15:clr>
            <a:srgbClr val="FBAE40"/>
          </p15:clr>
        </p15:guide>
        <p15:guide id="3" orient="horz" pos="2364">
          <p15:clr>
            <a:srgbClr val="FBAE4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10514012"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1652097480"/>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tel og innhold to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4932362"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6419851" y="2097088"/>
            <a:ext cx="4933950"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154928260"/>
      </p:ext>
    </p:extLst>
  </p:cSld>
  <p:clrMapOvr>
    <a:masterClrMapping/>
  </p:clrMapOvr>
  <p:extLst>
    <p:ext uri="{DCECCB84-F9BA-43D5-87BE-67443E8EF086}">
      <p15:sldGuideLst xmlns:p15="http://schemas.microsoft.com/office/powerpoint/2012/main">
        <p15:guide id="1" orient="horz" pos="822">
          <p15:clr>
            <a:srgbClr val="FBAE40"/>
          </p15:clr>
        </p15:guide>
        <p15:guide id="2" pos="3636">
          <p15:clr>
            <a:srgbClr val="FBAE40"/>
          </p15:clr>
        </p15:guide>
        <p15:guide id="3" pos="4044">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tel og innhold tre deler">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Klikk for å redigere tittelstil</a:t>
            </a:r>
            <a:endParaRPr lang="nb-NO" noProof="0" dirty="0"/>
          </a:p>
        </p:txBody>
      </p:sp>
      <p:sp>
        <p:nvSpPr>
          <p:cNvPr id="6" name="Content Placeholder 5">
            <a:extLst>
              <a:ext uri="{FF2B5EF4-FFF2-40B4-BE49-F238E27FC236}">
                <a16:creationId xmlns:a16="http://schemas.microsoft.com/office/drawing/2014/main" id="{611A7EBB-3399-4893-B2ED-2AB5528D3477}"/>
              </a:ext>
            </a:extLst>
          </p:cNvPr>
          <p:cNvSpPr>
            <a:spLocks noGrp="1"/>
          </p:cNvSpPr>
          <p:nvPr>
            <p:ph sz="quarter" idx="17"/>
          </p:nvPr>
        </p:nvSpPr>
        <p:spPr>
          <a:xfrm>
            <a:off x="839788" y="2097088"/>
            <a:ext cx="3060700"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8" name="Content Placeholder 7">
            <a:extLst>
              <a:ext uri="{FF2B5EF4-FFF2-40B4-BE49-F238E27FC236}">
                <a16:creationId xmlns:a16="http://schemas.microsoft.com/office/drawing/2014/main" id="{B51E888E-743F-4571-9AFC-D2D0A84D79D0}"/>
              </a:ext>
            </a:extLst>
          </p:cNvPr>
          <p:cNvSpPr>
            <a:spLocks noGrp="1"/>
          </p:cNvSpPr>
          <p:nvPr>
            <p:ph sz="quarter" idx="19"/>
          </p:nvPr>
        </p:nvSpPr>
        <p:spPr>
          <a:xfrm>
            <a:off x="8291513" y="2097088"/>
            <a:ext cx="3062287"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11" name="Content Placeholder 5">
            <a:extLst>
              <a:ext uri="{FF2B5EF4-FFF2-40B4-BE49-F238E27FC236}">
                <a16:creationId xmlns:a16="http://schemas.microsoft.com/office/drawing/2014/main" id="{B768B532-41DC-4774-AEC1-0AB166390D97}"/>
              </a:ext>
            </a:extLst>
          </p:cNvPr>
          <p:cNvSpPr>
            <a:spLocks noGrp="1"/>
          </p:cNvSpPr>
          <p:nvPr>
            <p:ph sz="quarter" idx="20"/>
          </p:nvPr>
        </p:nvSpPr>
        <p:spPr>
          <a:xfrm>
            <a:off x="4548187" y="2098677"/>
            <a:ext cx="3095625" cy="4103687"/>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3969781666"/>
      </p:ext>
    </p:extLst>
  </p:cSld>
  <p:clrMapOvr>
    <a:masterClrMapping/>
  </p:clrMapOvr>
  <p:extLst>
    <p:ext uri="{DCECCB84-F9BA-43D5-87BE-67443E8EF086}">
      <p15:sldGuideLst xmlns:p15="http://schemas.microsoft.com/office/powerpoint/2012/main">
        <p15:guide id="1" orient="horz" pos="822">
          <p15:clr>
            <a:srgbClr val="FBAE40"/>
          </p15:clr>
        </p15:guide>
        <p15:guide id="2" pos="2457">
          <p15:clr>
            <a:srgbClr val="FBAE40"/>
          </p15:clr>
        </p15:guide>
        <p15:guide id="3" pos="5223">
          <p15:clr>
            <a:srgbClr val="FBAE40"/>
          </p15:clr>
        </p15:guide>
        <p15:guide id="4" pos="2865">
          <p15:clr>
            <a:srgbClr val="FBAE40"/>
          </p15:clr>
        </p15:guide>
        <p15:guide id="5" pos="4815">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tel">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BB937F-B4E4-4D38-B9AE-ECCB527C97EB}"/>
              </a:ext>
            </a:extLst>
          </p:cNvPr>
          <p:cNvSpPr>
            <a:spLocks noGrp="1"/>
          </p:cNvSpPr>
          <p:nvPr>
            <p:ph type="sldNum" sz="quarter" idx="16"/>
          </p:nvPr>
        </p:nvSpPr>
        <p:spPr/>
        <p:txBody>
          <a:bodyPr/>
          <a:lstStyle/>
          <a:p>
            <a:fld id="{261FDEBC-E42D-42D0-B9CA-24127F1B2280}" type="slidenum">
              <a:rPr lang="nb-NO" noProof="0" smtClean="0"/>
              <a:pPr/>
              <a:t>‹#›</a:t>
            </a:fld>
            <a:endParaRPr lang="nb-NO" noProof="0"/>
          </a:p>
        </p:txBody>
      </p:sp>
      <p:sp>
        <p:nvSpPr>
          <p:cNvPr id="4" name="Title 3">
            <a:extLst>
              <a:ext uri="{FF2B5EF4-FFF2-40B4-BE49-F238E27FC236}">
                <a16:creationId xmlns:a16="http://schemas.microsoft.com/office/drawing/2014/main" id="{5054ACC8-2946-4D2A-9C31-A49E6D48BEE1}"/>
              </a:ext>
            </a:extLst>
          </p:cNvPr>
          <p:cNvSpPr>
            <a:spLocks noGrp="1"/>
          </p:cNvSpPr>
          <p:nvPr>
            <p:ph type="title"/>
          </p:nvPr>
        </p:nvSpPr>
        <p:spPr/>
        <p:txBody>
          <a:bodyPr/>
          <a:lstStyle/>
          <a:p>
            <a:r>
              <a:rPr lang="nb-NO" noProof="0"/>
              <a:t>Klikk for å redigere tittelstil</a:t>
            </a:r>
            <a:endParaRPr lang="nb-NO" noProof="0" dirty="0"/>
          </a:p>
        </p:txBody>
      </p:sp>
      <p:sp>
        <p:nvSpPr>
          <p:cNvPr id="7" name="Text Placeholder 6">
            <a:extLst>
              <a:ext uri="{FF2B5EF4-FFF2-40B4-BE49-F238E27FC236}">
                <a16:creationId xmlns:a16="http://schemas.microsoft.com/office/drawing/2014/main" id="{13FDA777-9394-43C9-8CC2-A99E170B0927}"/>
              </a:ext>
            </a:extLst>
          </p:cNvPr>
          <p:cNvSpPr>
            <a:spLocks noGrp="1"/>
          </p:cNvSpPr>
          <p:nvPr>
            <p:ph type="body" sz="quarter" idx="18"/>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Tree>
    <p:extLst>
      <p:ext uri="{BB962C8B-B14F-4D97-AF65-F5344CB8AC3E}">
        <p14:creationId xmlns:p14="http://schemas.microsoft.com/office/powerpoint/2010/main" val="86028080"/>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Tittel og tekst alternativ">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E829F-C6B1-4E47-BE73-78ADAC85651B}"/>
              </a:ext>
            </a:extLst>
          </p:cNvPr>
          <p:cNvSpPr>
            <a:spLocks noGrp="1"/>
          </p:cNvSpPr>
          <p:nvPr>
            <p:ph type="title"/>
          </p:nvPr>
        </p:nvSpPr>
        <p:spPr>
          <a:xfrm>
            <a:off x="839788" y="3012193"/>
            <a:ext cx="10512425" cy="992117"/>
          </a:xfrm>
        </p:spPr>
        <p:txBody>
          <a:bodyPr/>
          <a:lstStyle/>
          <a:p>
            <a:r>
              <a:rPr lang="nb-NO" noProof="0"/>
              <a:t>Klikk for å redigere tittelstil</a:t>
            </a:r>
            <a:endParaRPr lang="nb-NO" noProof="0" dirty="0"/>
          </a:p>
        </p:txBody>
      </p:sp>
      <p:sp>
        <p:nvSpPr>
          <p:cNvPr id="4" name="Text Placeholder 3">
            <a:extLst>
              <a:ext uri="{FF2B5EF4-FFF2-40B4-BE49-F238E27FC236}">
                <a16:creationId xmlns:a16="http://schemas.microsoft.com/office/drawing/2014/main" id="{38B6F8E5-4F25-4B20-9C00-5D1EE30C25E3}"/>
              </a:ext>
            </a:extLst>
          </p:cNvPr>
          <p:cNvSpPr>
            <a:spLocks noGrp="1"/>
          </p:cNvSpPr>
          <p:nvPr>
            <p:ph type="body" sz="quarter" idx="10"/>
          </p:nvPr>
        </p:nvSpPr>
        <p:spPr>
          <a:xfrm>
            <a:off x="839788" y="4004310"/>
            <a:ext cx="10512425" cy="2196465"/>
          </a:xfrm>
        </p:spPr>
        <p:txBody>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Tree>
    <p:extLst>
      <p:ext uri="{BB962C8B-B14F-4D97-AF65-F5344CB8AC3E}">
        <p14:creationId xmlns:p14="http://schemas.microsoft.com/office/powerpoint/2010/main" val="14969539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ittel og bilde helside">
    <p:spTree>
      <p:nvGrpSpPr>
        <p:cNvPr id="1" name=""/>
        <p:cNvGrpSpPr/>
        <p:nvPr/>
      </p:nvGrpSpPr>
      <p:grpSpPr>
        <a:xfrm>
          <a:off x="0" y="0"/>
          <a:ext cx="0" cy="0"/>
          <a:chOff x="0" y="0"/>
          <a:chExt cx="0" cy="0"/>
        </a:xfrm>
      </p:grpSpPr>
      <p:sp>
        <p:nvSpPr>
          <p:cNvPr id="9" name="Picture Placeholder 7">
            <a:extLst>
              <a:ext uri="{FF2B5EF4-FFF2-40B4-BE49-F238E27FC236}">
                <a16:creationId xmlns:a16="http://schemas.microsoft.com/office/drawing/2014/main" id="{21793A7B-AE56-C74D-83CD-6C0067FBC033}"/>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 name="Title 1">
            <a:extLst>
              <a:ext uri="{FF2B5EF4-FFF2-40B4-BE49-F238E27FC236}">
                <a16:creationId xmlns:a16="http://schemas.microsoft.com/office/drawing/2014/main" id="{B154E7DB-23CD-4B89-B557-9FC8FFE20DF2}"/>
              </a:ext>
            </a:extLst>
          </p:cNvPr>
          <p:cNvSpPr>
            <a:spLocks noGrp="1"/>
          </p:cNvSpPr>
          <p:nvPr>
            <p:ph type="title"/>
          </p:nvPr>
        </p:nvSpPr>
        <p:spPr>
          <a:xfrm>
            <a:off x="839788" y="5016817"/>
            <a:ext cx="10512425" cy="1183958"/>
          </a:xfrm>
        </p:spPr>
        <p:txBody>
          <a:bodyPr anchor="b"/>
          <a:lstStyle/>
          <a:p>
            <a:r>
              <a:rPr lang="nb-NO" noProof="0"/>
              <a:t>Klikk for å redigere tittelstil</a:t>
            </a:r>
            <a:endParaRPr lang="nb-NO" noProof="0" dirty="0"/>
          </a:p>
        </p:txBody>
      </p:sp>
    </p:spTree>
    <p:extLst>
      <p:ext uri="{BB962C8B-B14F-4D97-AF65-F5344CB8AC3E}">
        <p14:creationId xmlns:p14="http://schemas.microsoft.com/office/powerpoint/2010/main" val="230370136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am presentasjon">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2ED25A7A-261A-0B43-A8E9-F01017A8A176}"/>
              </a:ext>
            </a:extLst>
          </p:cNvPr>
          <p:cNvSpPr>
            <a:spLocks noGrp="1"/>
          </p:cNvSpPr>
          <p:nvPr>
            <p:ph type="pic" sz="quarter" idx="11"/>
          </p:nvPr>
        </p:nvSpPr>
        <p:spPr>
          <a:xfrm>
            <a:off x="1464082"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39" name="Picture Placeholder 8">
            <a:extLst>
              <a:ext uri="{FF2B5EF4-FFF2-40B4-BE49-F238E27FC236}">
                <a16:creationId xmlns:a16="http://schemas.microsoft.com/office/drawing/2014/main" id="{9166DD9E-55E8-7C4D-A3FB-F01421C54124}"/>
              </a:ext>
            </a:extLst>
          </p:cNvPr>
          <p:cNvSpPr>
            <a:spLocks noGrp="1"/>
          </p:cNvSpPr>
          <p:nvPr>
            <p:ph type="pic" sz="quarter" idx="12"/>
          </p:nvPr>
        </p:nvSpPr>
        <p:spPr>
          <a:xfrm>
            <a:off x="3070275"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0" name="Picture Placeholder 8">
            <a:extLst>
              <a:ext uri="{FF2B5EF4-FFF2-40B4-BE49-F238E27FC236}">
                <a16:creationId xmlns:a16="http://schemas.microsoft.com/office/drawing/2014/main" id="{869A3281-93B9-D044-95C7-95EE88207E90}"/>
              </a:ext>
            </a:extLst>
          </p:cNvPr>
          <p:cNvSpPr>
            <a:spLocks noGrp="1"/>
          </p:cNvSpPr>
          <p:nvPr>
            <p:ph type="pic" sz="quarter" idx="13"/>
          </p:nvPr>
        </p:nvSpPr>
        <p:spPr>
          <a:xfrm>
            <a:off x="4676468"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1" name="Picture Placeholder 8">
            <a:extLst>
              <a:ext uri="{FF2B5EF4-FFF2-40B4-BE49-F238E27FC236}">
                <a16:creationId xmlns:a16="http://schemas.microsoft.com/office/drawing/2014/main" id="{04C4C85B-DBC6-1C48-8254-CC69EED702D3}"/>
              </a:ext>
            </a:extLst>
          </p:cNvPr>
          <p:cNvSpPr>
            <a:spLocks noGrp="1"/>
          </p:cNvSpPr>
          <p:nvPr>
            <p:ph type="pic" sz="quarter" idx="14"/>
          </p:nvPr>
        </p:nvSpPr>
        <p:spPr>
          <a:xfrm>
            <a:off x="6282661"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2" name="Picture Placeholder 8">
            <a:extLst>
              <a:ext uri="{FF2B5EF4-FFF2-40B4-BE49-F238E27FC236}">
                <a16:creationId xmlns:a16="http://schemas.microsoft.com/office/drawing/2014/main" id="{E176FB11-84E3-7D49-9208-B88D1A3862F9}"/>
              </a:ext>
            </a:extLst>
          </p:cNvPr>
          <p:cNvSpPr>
            <a:spLocks noGrp="1"/>
          </p:cNvSpPr>
          <p:nvPr>
            <p:ph type="pic" sz="quarter" idx="15"/>
          </p:nvPr>
        </p:nvSpPr>
        <p:spPr>
          <a:xfrm>
            <a:off x="7888854"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43" name="Picture Placeholder 8">
            <a:extLst>
              <a:ext uri="{FF2B5EF4-FFF2-40B4-BE49-F238E27FC236}">
                <a16:creationId xmlns:a16="http://schemas.microsoft.com/office/drawing/2014/main" id="{51E255ED-408C-D643-901C-F53FAC705403}"/>
              </a:ext>
            </a:extLst>
          </p:cNvPr>
          <p:cNvSpPr>
            <a:spLocks noGrp="1"/>
          </p:cNvSpPr>
          <p:nvPr>
            <p:ph type="pic" sz="quarter" idx="16"/>
          </p:nvPr>
        </p:nvSpPr>
        <p:spPr>
          <a:xfrm>
            <a:off x="9495047" y="2663280"/>
            <a:ext cx="1212850" cy="1530350"/>
          </a:xfrm>
          <a:prstGeom prst="rect">
            <a:avLst/>
          </a:prstGeom>
        </p:spPr>
        <p:txBody>
          <a:bodyPr anchor="ctr"/>
          <a:lstStyle>
            <a:lvl1pPr marL="0" indent="0" algn="ctr">
              <a:buNone/>
              <a:defRPr sz="14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3" name="Text Placeholder 43">
            <a:extLst>
              <a:ext uri="{FF2B5EF4-FFF2-40B4-BE49-F238E27FC236}">
                <a16:creationId xmlns:a16="http://schemas.microsoft.com/office/drawing/2014/main" id="{35CFAD26-538C-DC40-8739-EEB6E082782A}"/>
              </a:ext>
            </a:extLst>
          </p:cNvPr>
          <p:cNvSpPr>
            <a:spLocks noGrp="1"/>
          </p:cNvSpPr>
          <p:nvPr>
            <p:ph type="body" sz="quarter" idx="17" hasCustomPrompt="1"/>
          </p:nvPr>
        </p:nvSpPr>
        <p:spPr>
          <a:xfrm>
            <a:off x="1464082"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 name="Title 1">
            <a:extLst>
              <a:ext uri="{FF2B5EF4-FFF2-40B4-BE49-F238E27FC236}">
                <a16:creationId xmlns:a16="http://schemas.microsoft.com/office/drawing/2014/main" id="{669511DB-D674-420C-B7DB-FCE430DD65E2}"/>
              </a:ext>
            </a:extLst>
          </p:cNvPr>
          <p:cNvSpPr>
            <a:spLocks noGrp="1"/>
          </p:cNvSpPr>
          <p:nvPr>
            <p:ph type="title"/>
          </p:nvPr>
        </p:nvSpPr>
        <p:spPr/>
        <p:txBody>
          <a:bodyPr/>
          <a:lstStyle/>
          <a:p>
            <a:r>
              <a:rPr lang="nb-NO" noProof="0"/>
              <a:t>Klikk for å redigere tittelstil</a:t>
            </a:r>
            <a:endParaRPr lang="nb-NO" noProof="0" dirty="0"/>
          </a:p>
        </p:txBody>
      </p:sp>
      <p:sp>
        <p:nvSpPr>
          <p:cNvPr id="15" name="Text Placeholder 6">
            <a:extLst>
              <a:ext uri="{FF2B5EF4-FFF2-40B4-BE49-F238E27FC236}">
                <a16:creationId xmlns:a16="http://schemas.microsoft.com/office/drawing/2014/main" id="{078EE076-7091-4FDF-9F9F-12213C717D1E}"/>
              </a:ext>
            </a:extLst>
          </p:cNvPr>
          <p:cNvSpPr>
            <a:spLocks noGrp="1"/>
          </p:cNvSpPr>
          <p:nvPr>
            <p:ph type="body" sz="quarter" idx="23"/>
          </p:nvPr>
        </p:nvSpPr>
        <p:spPr>
          <a:xfrm>
            <a:off x="839788" y="1304925"/>
            <a:ext cx="10512425" cy="608014"/>
          </a:xfrm>
        </p:spPr>
        <p:txBody>
          <a:bodyPr>
            <a:normAutofit/>
          </a:bodyPr>
          <a:lstStyle>
            <a:lvl1pPr marL="0" indent="0">
              <a:buNone/>
              <a:defRPr sz="2800" b="0">
                <a:solidFill>
                  <a:schemeClr val="tx2"/>
                </a:solidFill>
                <a:latin typeface="Inter SemiBold" panose="020B0502030000000004" pitchFamily="34" charset="0"/>
                <a:ea typeface="Inter SemiBold" panose="020B0502030000000004" pitchFamily="34" charset="0"/>
              </a:defRPr>
            </a:lvl1pPr>
          </a:lstStyle>
          <a:p>
            <a:pPr lvl="0"/>
            <a:r>
              <a:rPr lang="nb-NO" noProof="0"/>
              <a:t>Klikk for å redigere tekststiler i malen</a:t>
            </a:r>
          </a:p>
        </p:txBody>
      </p:sp>
      <p:sp>
        <p:nvSpPr>
          <p:cNvPr id="16" name="Text Placeholder 43">
            <a:extLst>
              <a:ext uri="{FF2B5EF4-FFF2-40B4-BE49-F238E27FC236}">
                <a16:creationId xmlns:a16="http://schemas.microsoft.com/office/drawing/2014/main" id="{5B6A213F-AF74-4411-8EC9-FBC6D18337B4}"/>
              </a:ext>
            </a:extLst>
          </p:cNvPr>
          <p:cNvSpPr>
            <a:spLocks noGrp="1"/>
          </p:cNvSpPr>
          <p:nvPr>
            <p:ph type="body" sz="quarter" idx="24" hasCustomPrompt="1"/>
          </p:nvPr>
        </p:nvSpPr>
        <p:spPr>
          <a:xfrm>
            <a:off x="1464489"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17" name="Text Placeholder 43">
            <a:extLst>
              <a:ext uri="{FF2B5EF4-FFF2-40B4-BE49-F238E27FC236}">
                <a16:creationId xmlns:a16="http://schemas.microsoft.com/office/drawing/2014/main" id="{AD9DFCE4-B57B-41AC-85B4-D7B137AA223C}"/>
              </a:ext>
            </a:extLst>
          </p:cNvPr>
          <p:cNvSpPr>
            <a:spLocks noGrp="1"/>
          </p:cNvSpPr>
          <p:nvPr>
            <p:ph type="body" sz="quarter" idx="25" hasCustomPrompt="1"/>
          </p:nvPr>
        </p:nvSpPr>
        <p:spPr>
          <a:xfrm>
            <a:off x="3070275"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18" name="Text Placeholder 43">
            <a:extLst>
              <a:ext uri="{FF2B5EF4-FFF2-40B4-BE49-F238E27FC236}">
                <a16:creationId xmlns:a16="http://schemas.microsoft.com/office/drawing/2014/main" id="{77751DDC-CE5B-46CC-99BB-D2098F0C4005}"/>
              </a:ext>
            </a:extLst>
          </p:cNvPr>
          <p:cNvSpPr>
            <a:spLocks noGrp="1"/>
          </p:cNvSpPr>
          <p:nvPr>
            <p:ph type="body" sz="quarter" idx="26" hasCustomPrompt="1"/>
          </p:nvPr>
        </p:nvSpPr>
        <p:spPr>
          <a:xfrm>
            <a:off x="3070682"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19" name="Text Placeholder 43">
            <a:extLst>
              <a:ext uri="{FF2B5EF4-FFF2-40B4-BE49-F238E27FC236}">
                <a16:creationId xmlns:a16="http://schemas.microsoft.com/office/drawing/2014/main" id="{854A9599-0E03-4F99-A393-2B726FC1CF1D}"/>
              </a:ext>
            </a:extLst>
          </p:cNvPr>
          <p:cNvSpPr>
            <a:spLocks noGrp="1"/>
          </p:cNvSpPr>
          <p:nvPr>
            <p:ph type="body" sz="quarter" idx="27" hasCustomPrompt="1"/>
          </p:nvPr>
        </p:nvSpPr>
        <p:spPr>
          <a:xfrm>
            <a:off x="4676468"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0" name="Text Placeholder 43">
            <a:extLst>
              <a:ext uri="{FF2B5EF4-FFF2-40B4-BE49-F238E27FC236}">
                <a16:creationId xmlns:a16="http://schemas.microsoft.com/office/drawing/2014/main" id="{8A717B5A-B8B7-4B69-B200-CC98D5A8CE52}"/>
              </a:ext>
            </a:extLst>
          </p:cNvPr>
          <p:cNvSpPr>
            <a:spLocks noGrp="1"/>
          </p:cNvSpPr>
          <p:nvPr>
            <p:ph type="body" sz="quarter" idx="28" hasCustomPrompt="1"/>
          </p:nvPr>
        </p:nvSpPr>
        <p:spPr>
          <a:xfrm>
            <a:off x="4676875"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21" name="Text Placeholder 43">
            <a:extLst>
              <a:ext uri="{FF2B5EF4-FFF2-40B4-BE49-F238E27FC236}">
                <a16:creationId xmlns:a16="http://schemas.microsoft.com/office/drawing/2014/main" id="{275E3578-3468-479F-967C-85961611429A}"/>
              </a:ext>
            </a:extLst>
          </p:cNvPr>
          <p:cNvSpPr>
            <a:spLocks noGrp="1"/>
          </p:cNvSpPr>
          <p:nvPr>
            <p:ph type="body" sz="quarter" idx="29" hasCustomPrompt="1"/>
          </p:nvPr>
        </p:nvSpPr>
        <p:spPr>
          <a:xfrm>
            <a:off x="6282661"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22" name="Text Placeholder 43">
            <a:extLst>
              <a:ext uri="{FF2B5EF4-FFF2-40B4-BE49-F238E27FC236}">
                <a16:creationId xmlns:a16="http://schemas.microsoft.com/office/drawing/2014/main" id="{D7680D0C-9FF8-4EA2-A750-FD4B1E08B933}"/>
              </a:ext>
            </a:extLst>
          </p:cNvPr>
          <p:cNvSpPr>
            <a:spLocks noGrp="1"/>
          </p:cNvSpPr>
          <p:nvPr>
            <p:ph type="body" sz="quarter" idx="30" hasCustomPrompt="1"/>
          </p:nvPr>
        </p:nvSpPr>
        <p:spPr>
          <a:xfrm>
            <a:off x="6283068"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29" name="Text Placeholder 43">
            <a:extLst>
              <a:ext uri="{FF2B5EF4-FFF2-40B4-BE49-F238E27FC236}">
                <a16:creationId xmlns:a16="http://schemas.microsoft.com/office/drawing/2014/main" id="{2174DF87-DD9C-4F26-9739-C96B8CA14ECD}"/>
              </a:ext>
            </a:extLst>
          </p:cNvPr>
          <p:cNvSpPr>
            <a:spLocks noGrp="1"/>
          </p:cNvSpPr>
          <p:nvPr>
            <p:ph type="body" sz="quarter" idx="31" hasCustomPrompt="1"/>
          </p:nvPr>
        </p:nvSpPr>
        <p:spPr>
          <a:xfrm>
            <a:off x="7888854"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30" name="Text Placeholder 43">
            <a:extLst>
              <a:ext uri="{FF2B5EF4-FFF2-40B4-BE49-F238E27FC236}">
                <a16:creationId xmlns:a16="http://schemas.microsoft.com/office/drawing/2014/main" id="{6C5C1C35-FF3B-4752-9875-71C26C964E7A}"/>
              </a:ext>
            </a:extLst>
          </p:cNvPr>
          <p:cNvSpPr>
            <a:spLocks noGrp="1"/>
          </p:cNvSpPr>
          <p:nvPr>
            <p:ph type="body" sz="quarter" idx="32" hasCustomPrompt="1"/>
          </p:nvPr>
        </p:nvSpPr>
        <p:spPr>
          <a:xfrm>
            <a:off x="7889261"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
        <p:nvSpPr>
          <p:cNvPr id="31" name="Text Placeholder 43">
            <a:extLst>
              <a:ext uri="{FF2B5EF4-FFF2-40B4-BE49-F238E27FC236}">
                <a16:creationId xmlns:a16="http://schemas.microsoft.com/office/drawing/2014/main" id="{A518452F-E319-4DBC-B581-65606C70A8A7}"/>
              </a:ext>
            </a:extLst>
          </p:cNvPr>
          <p:cNvSpPr>
            <a:spLocks noGrp="1"/>
          </p:cNvSpPr>
          <p:nvPr>
            <p:ph type="body" sz="quarter" idx="33" hasCustomPrompt="1"/>
          </p:nvPr>
        </p:nvSpPr>
        <p:spPr>
          <a:xfrm>
            <a:off x="9495047" y="4625082"/>
            <a:ext cx="1440287" cy="256481"/>
          </a:xfrm>
          <a:prstGeom prst="rect">
            <a:avLst/>
          </a:prstGeom>
        </p:spPr>
        <p:txBody>
          <a:bodyPr>
            <a:normAutofit/>
          </a:bodyPr>
          <a:lstStyle>
            <a:lvl1pPr marL="0" indent="0">
              <a:buNone/>
              <a:defRPr lang="en-NO" sz="1050" kern="1200" cap="all" baseline="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TITTEL</a:t>
            </a:r>
          </a:p>
        </p:txBody>
      </p:sp>
      <p:sp>
        <p:nvSpPr>
          <p:cNvPr id="32" name="Text Placeholder 43">
            <a:extLst>
              <a:ext uri="{FF2B5EF4-FFF2-40B4-BE49-F238E27FC236}">
                <a16:creationId xmlns:a16="http://schemas.microsoft.com/office/drawing/2014/main" id="{A4039489-543D-4674-867A-98A71D5E040A}"/>
              </a:ext>
            </a:extLst>
          </p:cNvPr>
          <p:cNvSpPr>
            <a:spLocks noGrp="1"/>
          </p:cNvSpPr>
          <p:nvPr>
            <p:ph type="body" sz="quarter" idx="34" hasCustomPrompt="1"/>
          </p:nvPr>
        </p:nvSpPr>
        <p:spPr>
          <a:xfrm>
            <a:off x="9495454" y="4958953"/>
            <a:ext cx="1440287" cy="256481"/>
          </a:xfrm>
          <a:prstGeom prst="rect">
            <a:avLst/>
          </a:prstGeom>
        </p:spPr>
        <p:txBody>
          <a:bodyPr>
            <a:normAutofit/>
          </a:bodyPr>
          <a:lstStyle>
            <a:lvl1pPr marL="0" indent="0">
              <a:buNone/>
              <a:defRPr lang="en-NO" sz="1050" kern="1200" dirty="0" smtClean="0">
                <a:solidFill>
                  <a:srgbClr val="11133C"/>
                </a:solidFill>
                <a:latin typeface="Inter" panose="020B0502030000000004" pitchFamily="34" charset="0"/>
                <a:ea typeface="Inter" panose="020B0502030000000004" pitchFamily="34" charset="0"/>
                <a:cs typeface="+mn-cs"/>
              </a:defRPr>
            </a:lvl1pPr>
            <a:lvl2pPr>
              <a:defRPr sz="1400">
                <a:solidFill>
                  <a:srgbClr val="F9EAD4"/>
                </a:solidFill>
                <a:latin typeface="Inter" panose="020B0502030000000004" pitchFamily="34" charset="0"/>
                <a:ea typeface="Inter" panose="020B0502030000000004" pitchFamily="34" charset="0"/>
              </a:defRPr>
            </a:lvl2pPr>
            <a:lvl3pPr>
              <a:defRPr sz="1400">
                <a:solidFill>
                  <a:srgbClr val="F9EAD4"/>
                </a:solidFill>
                <a:latin typeface="Inter" panose="020B0502030000000004" pitchFamily="34" charset="0"/>
                <a:ea typeface="Inter" panose="020B0502030000000004" pitchFamily="34" charset="0"/>
              </a:defRPr>
            </a:lvl3pPr>
            <a:lvl4pPr>
              <a:defRPr sz="1400">
                <a:solidFill>
                  <a:srgbClr val="F9EAD4"/>
                </a:solidFill>
                <a:latin typeface="Inter" panose="020B0502030000000004" pitchFamily="34" charset="0"/>
                <a:ea typeface="Inter" panose="020B0502030000000004" pitchFamily="34" charset="0"/>
              </a:defRPr>
            </a:lvl4pPr>
            <a:lvl5pPr>
              <a:defRPr sz="1400">
                <a:solidFill>
                  <a:srgbClr val="F9EAD4"/>
                </a:solidFill>
                <a:latin typeface="Inter" panose="020B0502030000000004" pitchFamily="34" charset="0"/>
                <a:ea typeface="Inter" panose="020B0502030000000004" pitchFamily="34" charset="0"/>
              </a:defRPr>
            </a:lvl5pPr>
          </a:lstStyle>
          <a:p>
            <a:pPr marL="0" marR="0" lvl="0" indent="0" algn="l" defTabSz="914400" rtl="0" eaLnBrk="1" fontAlgn="auto" latinLnBrk="0" hangingPunct="1">
              <a:lnSpc>
                <a:spcPct val="90000"/>
              </a:lnSpc>
              <a:spcBef>
                <a:spcPts val="1000"/>
              </a:spcBef>
              <a:spcAft>
                <a:spcPts val="1000"/>
              </a:spcAft>
              <a:buClrTx/>
              <a:buSzTx/>
              <a:buFont typeface="Arial" panose="020B0604020202020204" pitchFamily="34" charset="0"/>
              <a:buNone/>
              <a:tabLst/>
            </a:pPr>
            <a:r>
              <a:rPr lang="nb-NO" noProof="0" dirty="0"/>
              <a:t>Hen </a:t>
            </a:r>
            <a:r>
              <a:rPr lang="nb-NO" noProof="0" dirty="0" err="1"/>
              <a:t>Hennesen</a:t>
            </a:r>
            <a:endParaRPr lang="nb-NO" noProof="0" dirty="0"/>
          </a:p>
        </p:txBody>
      </p:sp>
    </p:spTree>
    <p:extLst>
      <p:ext uri="{BB962C8B-B14F-4D97-AF65-F5344CB8AC3E}">
        <p14:creationId xmlns:p14="http://schemas.microsoft.com/office/powerpoint/2010/main" val="2725674741"/>
      </p:ext>
    </p:extLst>
  </p:cSld>
  <p:clrMapOvr>
    <a:masterClrMapping/>
  </p:clrMapOvr>
  <p:extLst>
    <p:ext uri="{DCECCB84-F9BA-43D5-87BE-67443E8EF086}">
      <p15:sldGuideLst xmlns:p15="http://schemas.microsoft.com/office/powerpoint/2012/main">
        <p15:guide id="1" orient="horz" pos="82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tel og to spalter">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0000" tIns="45720" rIns="91440" bIns="45720" rtlCol="0" anchor="b">
            <a:noAutofit/>
          </a:bodyPr>
          <a:lstStyle>
            <a:lvl1pPr>
              <a:defRPr lang="nb-NO" noProof="0" dirty="0"/>
            </a:lvl1pPr>
          </a:lstStyle>
          <a:p>
            <a:pPr lvl="0"/>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Content Placeholder 2"/>
          <p:cNvSpPr>
            <a:spLocks noGrp="1"/>
          </p:cNvSpPr>
          <p:nvPr>
            <p:ph idx="1"/>
          </p:nvPr>
        </p:nvSpPr>
        <p:spPr>
          <a:xfrm>
            <a:off x="1234800" y="1825625"/>
            <a:ext cx="4861200"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
        <p:nvSpPr>
          <p:cNvPr id="6" name="Slide Number Placeholder 5"/>
          <p:cNvSpPr>
            <a:spLocks noGrp="1"/>
          </p:cNvSpPr>
          <p:nvPr>
            <p:ph type="sldNum" sz="quarter" idx="12"/>
          </p:nvPr>
        </p:nvSpPr>
        <p:spPr/>
        <p:txBody>
          <a:bodyPr/>
          <a:lstStyle/>
          <a:p>
            <a:fld id="{618FBC2E-150B-49D4-A5E9-D014A10F5E5B}" type="slidenum">
              <a:rPr lang="nb-NO" smtClean="0"/>
              <a:t>‹#›</a:t>
            </a:fld>
            <a:endParaRPr lang="nb-NO"/>
          </a:p>
        </p:txBody>
      </p:sp>
      <p:cxnSp>
        <p:nvCxnSpPr>
          <p:cNvPr id="7" name="Straight Connector 6"/>
          <p:cNvCxnSpPr/>
          <p:nvPr userDrawn="1"/>
        </p:nvCxnSpPr>
        <p:spPr>
          <a:xfrm>
            <a:off x="1329176"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p:cNvSpPr>
            <a:spLocks noGrp="1"/>
          </p:cNvSpPr>
          <p:nvPr>
            <p:ph idx="13"/>
          </p:nvPr>
        </p:nvSpPr>
        <p:spPr>
          <a:xfrm>
            <a:off x="6511650" y="1825625"/>
            <a:ext cx="4869656" cy="4351338"/>
          </a:xfrm>
          <a:prstGeom prst="rect">
            <a:avLst/>
          </a:prstGeom>
        </p:spPr>
        <p:txBody>
          <a:bodyPr vert="horz" lIns="91440" tIns="45720" rIns="91440" bIns="45720" rtlCol="0">
            <a:noAutofit/>
          </a:bodyPr>
          <a:lstStyle>
            <a:lvl1pPr>
              <a:defRPr lang="nb-NO" noProof="0" dirty="0"/>
            </a:lvl1pPr>
            <a:lvl2pPr>
              <a:defRPr lang="nb-NO" noProof="0" dirty="0"/>
            </a:lvl2pPr>
            <a:lvl3pPr>
              <a:defRPr lang="nb-NO" noProof="0" dirty="0"/>
            </a:lvl3p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spTree>
    <p:extLst>
      <p:ext uri="{BB962C8B-B14F-4D97-AF65-F5344CB8AC3E}">
        <p14:creationId xmlns:p14="http://schemas.microsoft.com/office/powerpoint/2010/main" val="1859540317"/>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Bilde og tekst">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9FE7617F-1713-6E46-B84A-8052BACCF13F}"/>
              </a:ext>
            </a:extLst>
          </p:cNvPr>
          <p:cNvSpPr>
            <a:spLocks noGrp="1"/>
          </p:cNvSpPr>
          <p:nvPr>
            <p:ph type="pic" sz="quarter" idx="12"/>
          </p:nvPr>
        </p:nvSpPr>
        <p:spPr>
          <a:xfrm>
            <a:off x="839788" y="728663"/>
            <a:ext cx="6958012" cy="3959225"/>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3" name="Content Placeholder 2">
            <a:extLst>
              <a:ext uri="{FF2B5EF4-FFF2-40B4-BE49-F238E27FC236}">
                <a16:creationId xmlns:a16="http://schemas.microsoft.com/office/drawing/2014/main" id="{B3758083-FE02-453F-821F-FBDFB3E24326}"/>
              </a:ext>
            </a:extLst>
          </p:cNvPr>
          <p:cNvSpPr>
            <a:spLocks noGrp="1"/>
          </p:cNvSpPr>
          <p:nvPr>
            <p:ph sz="quarter" idx="14"/>
          </p:nvPr>
        </p:nvSpPr>
        <p:spPr>
          <a:xfrm>
            <a:off x="839788" y="5083175"/>
            <a:ext cx="10512425" cy="1117600"/>
          </a:xfrm>
        </p:spPr>
        <p:txBody>
          <a:bodyPr/>
          <a:lstStyle>
            <a:lvl1pPr marL="0" indent="0">
              <a:buNone/>
              <a:defRPr/>
            </a:lvl1pPr>
          </a:lstStyle>
          <a:p>
            <a:pPr lvl="0"/>
            <a:r>
              <a:rPr lang="nb-NO" noProof="0"/>
              <a:t>Klikk for å redigere tekststiler i malen</a:t>
            </a:r>
          </a:p>
        </p:txBody>
      </p:sp>
    </p:spTree>
    <p:extLst>
      <p:ext uri="{BB962C8B-B14F-4D97-AF65-F5344CB8AC3E}">
        <p14:creationId xmlns:p14="http://schemas.microsoft.com/office/powerpoint/2010/main" val="388265978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Bilde, tittel og tekst">
    <p:spTree>
      <p:nvGrpSpPr>
        <p:cNvPr id="1" name=""/>
        <p:cNvGrpSpPr/>
        <p:nvPr/>
      </p:nvGrpSpPr>
      <p:grpSpPr>
        <a:xfrm>
          <a:off x="0" y="0"/>
          <a:ext cx="0" cy="0"/>
          <a:chOff x="0" y="0"/>
          <a:chExt cx="0" cy="0"/>
        </a:xfrm>
      </p:grpSpPr>
      <p:sp>
        <p:nvSpPr>
          <p:cNvPr id="11" name="Picture Placeholder 7">
            <a:extLst>
              <a:ext uri="{FF2B5EF4-FFF2-40B4-BE49-F238E27FC236}">
                <a16:creationId xmlns:a16="http://schemas.microsoft.com/office/drawing/2014/main" id="{FBDFA3C1-F872-0847-9544-A55FC81CE32D}"/>
              </a:ext>
            </a:extLst>
          </p:cNvPr>
          <p:cNvSpPr>
            <a:spLocks noGrp="1"/>
          </p:cNvSpPr>
          <p:nvPr>
            <p:ph type="pic" sz="quarter" idx="14"/>
          </p:nvPr>
        </p:nvSpPr>
        <p:spPr>
          <a:xfrm>
            <a:off x="0" y="0"/>
            <a:ext cx="6095999"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r>
              <a:rPr lang="nb-NO" noProof="0"/>
              <a:t>Klikk på ikonet for å legge til et bilde</a:t>
            </a:r>
          </a:p>
        </p:txBody>
      </p:sp>
      <p:sp>
        <p:nvSpPr>
          <p:cNvPr id="2" name="Title 1">
            <a:extLst>
              <a:ext uri="{FF2B5EF4-FFF2-40B4-BE49-F238E27FC236}">
                <a16:creationId xmlns:a16="http://schemas.microsoft.com/office/drawing/2014/main" id="{FD747144-F823-49DE-9E9C-B4AF1D0F00C6}"/>
              </a:ext>
            </a:extLst>
          </p:cNvPr>
          <p:cNvSpPr>
            <a:spLocks noGrp="1"/>
          </p:cNvSpPr>
          <p:nvPr>
            <p:ph type="title"/>
          </p:nvPr>
        </p:nvSpPr>
        <p:spPr>
          <a:xfrm>
            <a:off x="7356475" y="2097088"/>
            <a:ext cx="3995737" cy="1027112"/>
          </a:xfrm>
        </p:spPr>
        <p:txBody>
          <a:bodyPr/>
          <a:lstStyle>
            <a:lvl1pPr>
              <a:defRPr sz="2400"/>
            </a:lvl1pPr>
          </a:lstStyle>
          <a:p>
            <a:r>
              <a:rPr lang="nb-NO" noProof="0"/>
              <a:t>Klikk for å redigere tittelstil</a:t>
            </a:r>
            <a:endParaRPr lang="nb-NO" noProof="0" dirty="0"/>
          </a:p>
        </p:txBody>
      </p:sp>
      <p:sp>
        <p:nvSpPr>
          <p:cNvPr id="4" name="Text Placeholder 3">
            <a:extLst>
              <a:ext uri="{FF2B5EF4-FFF2-40B4-BE49-F238E27FC236}">
                <a16:creationId xmlns:a16="http://schemas.microsoft.com/office/drawing/2014/main" id="{A21E14F4-85CE-49B2-9FE4-DB9D47B88617}"/>
              </a:ext>
            </a:extLst>
          </p:cNvPr>
          <p:cNvSpPr>
            <a:spLocks noGrp="1"/>
          </p:cNvSpPr>
          <p:nvPr>
            <p:ph type="body" sz="quarter" idx="19"/>
          </p:nvPr>
        </p:nvSpPr>
        <p:spPr>
          <a:xfrm>
            <a:off x="7356475" y="3124200"/>
            <a:ext cx="3995737" cy="3076575"/>
          </a:xfrm>
        </p:spPr>
        <p:txBody>
          <a:bodyPr>
            <a:normAutofit/>
          </a:bodyPr>
          <a:lstStyle>
            <a:lvl1pPr>
              <a:defRPr sz="1800"/>
            </a:lvl1pPr>
          </a:lstStyle>
          <a:p>
            <a:pPr lvl="0"/>
            <a:r>
              <a:rPr lang="nb-NO" noProof="0"/>
              <a:t>Klikk for å redigere tekststiler i malen</a:t>
            </a:r>
          </a:p>
        </p:txBody>
      </p:sp>
    </p:spTree>
    <p:extLst>
      <p:ext uri="{BB962C8B-B14F-4D97-AF65-F5344CB8AC3E}">
        <p14:creationId xmlns:p14="http://schemas.microsoft.com/office/powerpoint/2010/main" val="1414827562"/>
      </p:ext>
    </p:extLst>
  </p:cSld>
  <p:clrMapOvr>
    <a:masterClrMapping/>
  </p:clrMapOvr>
  <p:extLst>
    <p:ext uri="{DCECCB84-F9BA-43D5-87BE-67443E8EF086}">
      <p15:sldGuideLst xmlns:p15="http://schemas.microsoft.com/office/powerpoint/2012/main">
        <p15:guide id="1" pos="3840">
          <p15:clr>
            <a:srgbClr val="FBAE40"/>
          </p15:clr>
        </p15:guide>
        <p15:guide id="2" pos="4634">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Bilde helside og tekst i boks">
    <p:spTree>
      <p:nvGrpSpPr>
        <p:cNvPr id="1" name=""/>
        <p:cNvGrpSpPr/>
        <p:nvPr/>
      </p:nvGrpSpPr>
      <p:grpSpPr>
        <a:xfrm>
          <a:off x="0" y="0"/>
          <a:ext cx="0" cy="0"/>
          <a:chOff x="0" y="0"/>
          <a:chExt cx="0" cy="0"/>
        </a:xfrm>
      </p:grpSpPr>
      <p:sp>
        <p:nvSpPr>
          <p:cNvPr id="16" name="Picture Placeholder 7">
            <a:extLst>
              <a:ext uri="{FF2B5EF4-FFF2-40B4-BE49-F238E27FC236}">
                <a16:creationId xmlns:a16="http://schemas.microsoft.com/office/drawing/2014/main" id="{DDC61C69-7FAC-EB45-A815-46BB22141150}"/>
              </a:ext>
            </a:extLst>
          </p:cNvPr>
          <p:cNvSpPr>
            <a:spLocks noGrp="1"/>
          </p:cNvSpPr>
          <p:nvPr>
            <p:ph type="pic" sz="quarter" idx="15"/>
          </p:nvPr>
        </p:nvSpPr>
        <p:spPr>
          <a:xfrm>
            <a:off x="0" y="0"/>
            <a:ext cx="12192000" cy="6858000"/>
          </a:xfrm>
          <a:prstGeom prst="rect">
            <a:avLst/>
          </a:prstGeom>
        </p:spPr>
        <p:txBody>
          <a:bodyPr anchor="ctr"/>
          <a:lstStyle>
            <a:lvl1pPr marL="0" indent="0" algn="ctr">
              <a:buNone/>
              <a:defRPr sz="1600" b="1">
                <a:solidFill>
                  <a:srgbClr val="11133C"/>
                </a:solidFill>
                <a:latin typeface="Inter" panose="020B0502030000000004" pitchFamily="34" charset="0"/>
                <a:ea typeface="Inter" panose="020B0502030000000004" pitchFamily="34" charset="0"/>
              </a:defRPr>
            </a:lvl1pPr>
          </a:lstStyle>
          <a:p>
            <a:r>
              <a:rPr lang="nb-NO"/>
              <a:t>Klikk på ikonet for å legge til et bilde</a:t>
            </a:r>
            <a:endParaRPr lang="en-NO" dirty="0"/>
          </a:p>
        </p:txBody>
      </p:sp>
      <p:sp>
        <p:nvSpPr>
          <p:cNvPr id="8" name="Text Placeholder 7">
            <a:extLst>
              <a:ext uri="{FF2B5EF4-FFF2-40B4-BE49-F238E27FC236}">
                <a16:creationId xmlns:a16="http://schemas.microsoft.com/office/drawing/2014/main" id="{B506C54D-ABD6-4B86-9BD8-3EF0CB94059E}"/>
              </a:ext>
            </a:extLst>
          </p:cNvPr>
          <p:cNvSpPr>
            <a:spLocks noGrp="1"/>
          </p:cNvSpPr>
          <p:nvPr>
            <p:ph type="body" sz="quarter" idx="20" hasCustomPrompt="1"/>
          </p:nvPr>
        </p:nvSpPr>
        <p:spPr>
          <a:xfrm>
            <a:off x="839788" y="3457575"/>
            <a:ext cx="4583112" cy="2743200"/>
          </a:xfrm>
          <a:solidFill>
            <a:schemeClr val="bg2"/>
          </a:solidFill>
        </p:spPr>
        <p:txBody>
          <a:bodyPr/>
          <a:lstStyle>
            <a:lvl1pPr marL="0" indent="0">
              <a:buNone/>
              <a:defRPr/>
            </a:lvl1pPr>
          </a:lstStyle>
          <a:p>
            <a:pPr lvl="0"/>
            <a:r>
              <a:rPr lang="nb-NO" noProof="0"/>
              <a:t> </a:t>
            </a:r>
          </a:p>
        </p:txBody>
      </p:sp>
      <p:sp>
        <p:nvSpPr>
          <p:cNvPr id="2" name="Title 1">
            <a:extLst>
              <a:ext uri="{FF2B5EF4-FFF2-40B4-BE49-F238E27FC236}">
                <a16:creationId xmlns:a16="http://schemas.microsoft.com/office/drawing/2014/main" id="{73389121-44BA-433B-83C4-D11B94CACB42}"/>
              </a:ext>
            </a:extLst>
          </p:cNvPr>
          <p:cNvSpPr>
            <a:spLocks noGrp="1"/>
          </p:cNvSpPr>
          <p:nvPr>
            <p:ph type="title"/>
          </p:nvPr>
        </p:nvSpPr>
        <p:spPr>
          <a:xfrm>
            <a:off x="1189073" y="3838188"/>
            <a:ext cx="3884612" cy="901451"/>
          </a:xfrm>
        </p:spPr>
        <p:txBody>
          <a:bodyPr/>
          <a:lstStyle>
            <a:lvl1pPr>
              <a:defRPr sz="2400"/>
            </a:lvl1pPr>
          </a:lstStyle>
          <a:p>
            <a:r>
              <a:rPr lang="nb-NO" noProof="0"/>
              <a:t>Klikk for å redigere tittelstil</a:t>
            </a:r>
            <a:endParaRPr lang="nb-NO" noProof="0" dirty="0"/>
          </a:p>
        </p:txBody>
      </p:sp>
      <p:sp>
        <p:nvSpPr>
          <p:cNvPr id="7" name="Text Placeholder 3">
            <a:extLst>
              <a:ext uri="{FF2B5EF4-FFF2-40B4-BE49-F238E27FC236}">
                <a16:creationId xmlns:a16="http://schemas.microsoft.com/office/drawing/2014/main" id="{C0D75F25-8BE2-4558-8378-251C0277BCA1}"/>
              </a:ext>
            </a:extLst>
          </p:cNvPr>
          <p:cNvSpPr>
            <a:spLocks noGrp="1"/>
          </p:cNvSpPr>
          <p:nvPr>
            <p:ph type="body" sz="quarter" idx="19"/>
          </p:nvPr>
        </p:nvSpPr>
        <p:spPr>
          <a:xfrm>
            <a:off x="1189074" y="4865300"/>
            <a:ext cx="3884612" cy="1027113"/>
          </a:xfrm>
        </p:spPr>
        <p:txBody>
          <a:bodyPr>
            <a:normAutofit/>
          </a:bodyPr>
          <a:lstStyle>
            <a:lvl1pPr marL="0" indent="0">
              <a:buNone/>
              <a:defRPr sz="1800"/>
            </a:lvl1pPr>
          </a:lstStyle>
          <a:p>
            <a:pPr lvl="0"/>
            <a:r>
              <a:rPr lang="nb-NO" noProof="0"/>
              <a:t>Klikk for å redigere tekststiler i malen</a:t>
            </a:r>
          </a:p>
        </p:txBody>
      </p:sp>
    </p:spTree>
    <p:extLst>
      <p:ext uri="{BB962C8B-B14F-4D97-AF65-F5344CB8AC3E}">
        <p14:creationId xmlns:p14="http://schemas.microsoft.com/office/powerpoint/2010/main" val="314296283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Kapittel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3941055928"/>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Kapittel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F3AC0D0B-6F84-4D31-A25F-04E1D9B501A5}"/>
              </a:ext>
            </a:extLst>
          </p:cNvPr>
          <p:cNvGrpSpPr/>
          <p:nvPr userDrawn="1"/>
        </p:nvGrpSpPr>
        <p:grpSpPr>
          <a:xfrm>
            <a:off x="660300" y="2885033"/>
            <a:ext cx="3312004" cy="3338170"/>
            <a:chOff x="660300" y="2885033"/>
            <a:chExt cx="3312004" cy="3338170"/>
          </a:xfrm>
        </p:grpSpPr>
        <p:sp>
          <p:nvSpPr>
            <p:cNvPr id="8" name="Freeform: Shape 7">
              <a:extLst>
                <a:ext uri="{FF2B5EF4-FFF2-40B4-BE49-F238E27FC236}">
                  <a16:creationId xmlns:a16="http://schemas.microsoft.com/office/drawing/2014/main" id="{6FFD3805-A73E-48C5-8D29-6B8002E43B18}"/>
                </a:ext>
              </a:extLst>
            </p:cNvPr>
            <p:cNvSpPr/>
            <p:nvPr/>
          </p:nvSpPr>
          <p:spPr>
            <a:xfrm>
              <a:off x="1395615" y="3633814"/>
              <a:ext cx="2576689" cy="2589389"/>
            </a:xfrm>
            <a:custGeom>
              <a:avLst/>
              <a:gdLst>
                <a:gd name="connsiteX0" fmla="*/ 2576690 w 2576689"/>
                <a:gd name="connsiteY0" fmla="*/ 2589389 h 2589389"/>
                <a:gd name="connsiteX1" fmla="*/ 0 w 2576689"/>
                <a:gd name="connsiteY1" fmla="*/ 2589389 h 2589389"/>
                <a:gd name="connsiteX2" fmla="*/ 0 w 2576689"/>
                <a:gd name="connsiteY2" fmla="*/ 0 h 2589389"/>
                <a:gd name="connsiteX3" fmla="*/ 11599 w 2576689"/>
                <a:gd name="connsiteY3" fmla="*/ 874 h 2589389"/>
                <a:gd name="connsiteX4" fmla="*/ 990588 w 2576689"/>
                <a:gd name="connsiteY4" fmla="*/ 766757 h 2589389"/>
                <a:gd name="connsiteX5" fmla="*/ 2290581 w 2576689"/>
                <a:gd name="connsiteY5" fmla="*/ 2273846 h 2589389"/>
                <a:gd name="connsiteX6" fmla="*/ 2568112 w 2576689"/>
                <a:gd name="connsiteY6" fmla="*/ 2573475 h 2589389"/>
                <a:gd name="connsiteX7" fmla="*/ 21579 w 2576689"/>
                <a:gd name="connsiteY7" fmla="*/ 2567810 h 2589389"/>
                <a:gd name="connsiteX8" fmla="*/ 2540286 w 2576689"/>
                <a:gd name="connsiteY8" fmla="*/ 2567810 h 2589389"/>
                <a:gd name="connsiteX9" fmla="*/ 2278539 w 2576689"/>
                <a:gd name="connsiteY9" fmla="*/ 2291757 h 2589389"/>
                <a:gd name="connsiteX10" fmla="*/ 970832 w 2576689"/>
                <a:gd name="connsiteY10" fmla="*/ 775431 h 2589389"/>
                <a:gd name="connsiteX11" fmla="*/ 21579 w 2576689"/>
                <a:gd name="connsiteY11" fmla="*/ 23273 h 2589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76689" h="2589389">
                  <a:moveTo>
                    <a:pt x="2576690" y="2589389"/>
                  </a:moveTo>
                  <a:lnTo>
                    <a:pt x="0" y="2589389"/>
                  </a:lnTo>
                  <a:lnTo>
                    <a:pt x="0" y="0"/>
                  </a:lnTo>
                  <a:lnTo>
                    <a:pt x="11599" y="874"/>
                  </a:lnTo>
                  <a:cubicBezTo>
                    <a:pt x="516339" y="38983"/>
                    <a:pt x="754230" y="225083"/>
                    <a:pt x="990588" y="766757"/>
                  </a:cubicBezTo>
                  <a:cubicBezTo>
                    <a:pt x="1276956" y="1416219"/>
                    <a:pt x="1653591" y="1852801"/>
                    <a:pt x="2290581" y="2273846"/>
                  </a:cubicBezTo>
                  <a:cubicBezTo>
                    <a:pt x="2412450" y="2357045"/>
                    <a:pt x="2505780" y="2457831"/>
                    <a:pt x="2568112" y="2573475"/>
                  </a:cubicBezTo>
                  <a:close/>
                  <a:moveTo>
                    <a:pt x="21579" y="2567810"/>
                  </a:moveTo>
                  <a:lnTo>
                    <a:pt x="2540286" y="2567810"/>
                  </a:lnTo>
                  <a:cubicBezTo>
                    <a:pt x="2479745" y="2461866"/>
                    <a:pt x="2391776" y="2369065"/>
                    <a:pt x="2278539" y="2291757"/>
                  </a:cubicBezTo>
                  <a:cubicBezTo>
                    <a:pt x="1637935" y="1868327"/>
                    <a:pt x="1259024" y="1428994"/>
                    <a:pt x="970832" y="775431"/>
                  </a:cubicBezTo>
                  <a:cubicBezTo>
                    <a:pt x="740214" y="246921"/>
                    <a:pt x="508538" y="62655"/>
                    <a:pt x="21579" y="23273"/>
                  </a:cubicBezTo>
                  <a:close/>
                </a:path>
              </a:pathLst>
            </a:custGeom>
            <a:solidFill>
              <a:schemeClr val="tx1"/>
            </a:solidFill>
            <a:ln w="10781"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B77F8E-5EE5-4409-A445-67FC53D39443}"/>
                </a:ext>
              </a:extLst>
            </p:cNvPr>
            <p:cNvSpPr/>
            <p:nvPr/>
          </p:nvSpPr>
          <p:spPr>
            <a:xfrm>
              <a:off x="1901726" y="5383573"/>
              <a:ext cx="727687" cy="626318"/>
            </a:xfrm>
            <a:custGeom>
              <a:avLst/>
              <a:gdLst>
                <a:gd name="connsiteX0" fmla="*/ 363860 w 727687"/>
                <a:gd name="connsiteY0" fmla="*/ 0 h 626318"/>
                <a:gd name="connsiteX1" fmla="*/ 727687 w 727687"/>
                <a:gd name="connsiteY1" fmla="*/ 626318 h 626318"/>
                <a:gd name="connsiteX2" fmla="*/ 0 w 727687"/>
                <a:gd name="connsiteY2" fmla="*/ 626318 h 626318"/>
              </a:gdLst>
              <a:ahLst/>
              <a:cxnLst>
                <a:cxn ang="0">
                  <a:pos x="connsiteX0" y="connsiteY0"/>
                </a:cxn>
                <a:cxn ang="0">
                  <a:pos x="connsiteX1" y="connsiteY1"/>
                </a:cxn>
                <a:cxn ang="0">
                  <a:pos x="connsiteX2" y="connsiteY2"/>
                </a:cxn>
              </a:cxnLst>
              <a:rect l="l" t="t" r="r" b="b"/>
              <a:pathLst>
                <a:path w="727687" h="626318">
                  <a:moveTo>
                    <a:pt x="363860" y="0"/>
                  </a:moveTo>
                  <a:lnTo>
                    <a:pt x="727687"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929F0D6-100E-48B8-8537-F06E249EB5EE}"/>
                </a:ext>
              </a:extLst>
            </p:cNvPr>
            <p:cNvSpPr/>
            <p:nvPr/>
          </p:nvSpPr>
          <p:spPr>
            <a:xfrm>
              <a:off x="2408149" y="5383573"/>
              <a:ext cx="727730" cy="626318"/>
            </a:xfrm>
            <a:custGeom>
              <a:avLst/>
              <a:gdLst>
                <a:gd name="connsiteX0" fmla="*/ 363860 w 727730"/>
                <a:gd name="connsiteY0" fmla="*/ 0 h 626318"/>
                <a:gd name="connsiteX1" fmla="*/ 727730 w 727730"/>
                <a:gd name="connsiteY1" fmla="*/ 626318 h 626318"/>
                <a:gd name="connsiteX2" fmla="*/ 0 w 727730"/>
                <a:gd name="connsiteY2" fmla="*/ 626318 h 626318"/>
              </a:gdLst>
              <a:ahLst/>
              <a:cxnLst>
                <a:cxn ang="0">
                  <a:pos x="connsiteX0" y="connsiteY0"/>
                </a:cxn>
                <a:cxn ang="0">
                  <a:pos x="connsiteX1" y="connsiteY1"/>
                </a:cxn>
                <a:cxn ang="0">
                  <a:pos x="connsiteX2" y="connsiteY2"/>
                </a:cxn>
              </a:cxnLst>
              <a:rect l="l" t="t" r="r" b="b"/>
              <a:pathLst>
                <a:path w="727730" h="626318">
                  <a:moveTo>
                    <a:pt x="363860" y="0"/>
                  </a:moveTo>
                  <a:lnTo>
                    <a:pt x="727730" y="626318"/>
                  </a:lnTo>
                  <a:lnTo>
                    <a:pt x="0" y="626318"/>
                  </a:lnTo>
                  <a:close/>
                </a:path>
              </a:pathLst>
            </a:custGeom>
            <a:solidFill>
              <a:schemeClr val="accent2"/>
            </a:solidFill>
            <a:ln w="1078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0EF8AA0-24FF-46DD-861B-53C5A07732F4}"/>
                </a:ext>
              </a:extLst>
            </p:cNvPr>
            <p:cNvSpPr/>
            <p:nvPr/>
          </p:nvSpPr>
          <p:spPr>
            <a:xfrm>
              <a:off x="965548" y="2885033"/>
              <a:ext cx="882294" cy="1860137"/>
            </a:xfrm>
            <a:custGeom>
              <a:avLst/>
              <a:gdLst>
                <a:gd name="connsiteX0" fmla="*/ 882294 w 882294"/>
                <a:gd name="connsiteY0" fmla="*/ 0 h 1860137"/>
                <a:gd name="connsiteX1" fmla="*/ 882294 w 882294"/>
                <a:gd name="connsiteY1" fmla="*/ 0 h 1860137"/>
                <a:gd name="connsiteX2" fmla="*/ 1318 w 882294"/>
                <a:gd name="connsiteY2" fmla="*/ 979162 h 1860137"/>
                <a:gd name="connsiteX3" fmla="*/ 882294 w 882294"/>
                <a:gd name="connsiteY3" fmla="*/ 1860138 h 1860137"/>
                <a:gd name="connsiteX4" fmla="*/ 882294 w 882294"/>
                <a:gd name="connsiteY4" fmla="*/ 0 h 1860137"/>
                <a:gd name="connsiteX5" fmla="*/ 882294 w 882294"/>
                <a:gd name="connsiteY5" fmla="*/ 0 h 1860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2294" h="1860137">
                  <a:moveTo>
                    <a:pt x="882294" y="0"/>
                  </a:moveTo>
                  <a:lnTo>
                    <a:pt x="882294" y="0"/>
                  </a:lnTo>
                  <a:cubicBezTo>
                    <a:pt x="368632" y="27113"/>
                    <a:pt x="-25795" y="465499"/>
                    <a:pt x="1318" y="979162"/>
                  </a:cubicBezTo>
                  <a:cubicBezTo>
                    <a:pt x="26431" y="1454922"/>
                    <a:pt x="406534" y="1835025"/>
                    <a:pt x="882294" y="1860138"/>
                  </a:cubicBezTo>
                  <a:lnTo>
                    <a:pt x="882294" y="0"/>
                  </a:lnTo>
                  <a:lnTo>
                    <a:pt x="882294" y="0"/>
                  </a:lnTo>
                  <a:close/>
                </a:path>
              </a:pathLst>
            </a:custGeom>
            <a:solidFill>
              <a:schemeClr val="accent3"/>
            </a:solidFill>
            <a:ln w="1078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33C69646-F568-4729-972C-0E5394F25F80}"/>
                </a:ext>
              </a:extLst>
            </p:cNvPr>
            <p:cNvSpPr/>
            <p:nvPr/>
          </p:nvSpPr>
          <p:spPr>
            <a:xfrm>
              <a:off x="660300" y="4764635"/>
              <a:ext cx="1187542" cy="1247501"/>
            </a:xfrm>
            <a:custGeom>
              <a:avLst/>
              <a:gdLst>
                <a:gd name="connsiteX0" fmla="*/ 1187543 w 1187542"/>
                <a:gd name="connsiteY0" fmla="*/ 1247501 h 1247501"/>
                <a:gd name="connsiteX1" fmla="*/ 1187543 w 1187542"/>
                <a:gd name="connsiteY1" fmla="*/ 1247501 h 1247501"/>
                <a:gd name="connsiteX2" fmla="*/ 1187543 w 1187542"/>
                <a:gd name="connsiteY2" fmla="*/ 0 h 1247501"/>
                <a:gd name="connsiteX3" fmla="*/ 0 w 1187542"/>
                <a:gd name="connsiteY3" fmla="*/ 0 h 1247501"/>
                <a:gd name="connsiteX4" fmla="*/ 0 w 1187542"/>
                <a:gd name="connsiteY4" fmla="*/ 637 h 1247501"/>
                <a:gd name="connsiteX5" fmla="*/ 946469 w 1187542"/>
                <a:gd name="connsiteY5" fmla="*/ 1210935 h 1247501"/>
                <a:gd name="connsiteX6" fmla="*/ 1187542 w 1187542"/>
                <a:gd name="connsiteY6" fmla="*/ 1247501 h 124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7542" h="1247501">
                  <a:moveTo>
                    <a:pt x="1187543" y="1247501"/>
                  </a:moveTo>
                  <a:lnTo>
                    <a:pt x="1187543" y="1247501"/>
                  </a:lnTo>
                  <a:lnTo>
                    <a:pt x="1187543" y="0"/>
                  </a:lnTo>
                  <a:lnTo>
                    <a:pt x="0" y="0"/>
                  </a:lnTo>
                  <a:lnTo>
                    <a:pt x="0" y="637"/>
                  </a:lnTo>
                  <a:cubicBezTo>
                    <a:pt x="2143" y="572850"/>
                    <a:pt x="391645" y="1070926"/>
                    <a:pt x="946469" y="1210935"/>
                  </a:cubicBezTo>
                  <a:cubicBezTo>
                    <a:pt x="1025466" y="1230837"/>
                    <a:pt x="1106197" y="1243083"/>
                    <a:pt x="1187542" y="1247501"/>
                  </a:cubicBezTo>
                  <a:close/>
                </a:path>
              </a:pathLst>
            </a:custGeom>
            <a:solidFill>
              <a:schemeClr val="bg1"/>
            </a:solidFill>
            <a:ln w="10781" cap="flat">
              <a:noFill/>
              <a:prstDash val="solid"/>
              <a:miter/>
            </a:ln>
          </p:spPr>
          <p:txBody>
            <a:bodyPr rtlCol="0" anchor="ctr"/>
            <a:lstStyle/>
            <a:p>
              <a:endParaRPr lang="en-US"/>
            </a:p>
          </p:txBody>
        </p:sp>
      </p:grpSp>
    </p:spTree>
    <p:extLst>
      <p:ext uri="{BB962C8B-B14F-4D97-AF65-F5344CB8AC3E}">
        <p14:creationId xmlns:p14="http://schemas.microsoft.com/office/powerpoint/2010/main" val="1570154960"/>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Kapittel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812A921C-B8BF-4561-8982-2D1A032AA17E}"/>
              </a:ext>
            </a:extLst>
          </p:cNvPr>
          <p:cNvGrpSpPr/>
          <p:nvPr userDrawn="1"/>
        </p:nvGrpSpPr>
        <p:grpSpPr>
          <a:xfrm>
            <a:off x="8730248" y="4495606"/>
            <a:ext cx="2972304" cy="1825959"/>
            <a:chOff x="8730248" y="4495606"/>
            <a:chExt cx="2972304" cy="1825959"/>
          </a:xfrm>
        </p:grpSpPr>
        <p:sp>
          <p:nvSpPr>
            <p:cNvPr id="7" name="Freeform: Shape 6">
              <a:extLst>
                <a:ext uri="{FF2B5EF4-FFF2-40B4-BE49-F238E27FC236}">
                  <a16:creationId xmlns:a16="http://schemas.microsoft.com/office/drawing/2014/main" id="{5FB70C33-473A-4FBA-B104-7347AC4ECF1D}"/>
                </a:ext>
              </a:extLst>
            </p:cNvPr>
            <p:cNvSpPr/>
            <p:nvPr/>
          </p:nvSpPr>
          <p:spPr>
            <a:xfrm>
              <a:off x="10524563" y="4846082"/>
              <a:ext cx="874726" cy="1475483"/>
            </a:xfrm>
            <a:custGeom>
              <a:avLst/>
              <a:gdLst>
                <a:gd name="connsiteX0" fmla="*/ 0 w 874726"/>
                <a:gd name="connsiteY0" fmla="*/ 0 h 1475483"/>
                <a:gd name="connsiteX1" fmla="*/ 874726 w 874726"/>
                <a:gd name="connsiteY1" fmla="*/ 0 h 1475483"/>
                <a:gd name="connsiteX2" fmla="*/ 874726 w 874726"/>
                <a:gd name="connsiteY2" fmla="*/ 1475484 h 1475483"/>
                <a:gd name="connsiteX3" fmla="*/ 0 w 874726"/>
                <a:gd name="connsiteY3" fmla="*/ 1475484 h 1475483"/>
              </a:gdLst>
              <a:ahLst/>
              <a:cxnLst>
                <a:cxn ang="0">
                  <a:pos x="connsiteX0" y="connsiteY0"/>
                </a:cxn>
                <a:cxn ang="0">
                  <a:pos x="connsiteX1" y="connsiteY1"/>
                </a:cxn>
                <a:cxn ang="0">
                  <a:pos x="connsiteX2" y="connsiteY2"/>
                </a:cxn>
                <a:cxn ang="0">
                  <a:pos x="connsiteX3" y="connsiteY3"/>
                </a:cxn>
              </a:cxnLst>
              <a:rect l="l" t="t" r="r" b="b"/>
              <a:pathLst>
                <a:path w="874726" h="1475483">
                  <a:moveTo>
                    <a:pt x="0" y="0"/>
                  </a:moveTo>
                  <a:lnTo>
                    <a:pt x="874726" y="0"/>
                  </a:lnTo>
                  <a:lnTo>
                    <a:pt x="874726" y="1475484"/>
                  </a:lnTo>
                  <a:lnTo>
                    <a:pt x="0" y="1475484"/>
                  </a:lnTo>
                  <a:close/>
                </a:path>
              </a:pathLst>
            </a:custGeom>
            <a:solidFill>
              <a:schemeClr val="accent4"/>
            </a:solidFill>
            <a:ln w="804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65AAF6BB-5C96-42D5-BC42-4B3E5BF03DFE}"/>
                </a:ext>
              </a:extLst>
            </p:cNvPr>
            <p:cNvSpPr/>
            <p:nvPr/>
          </p:nvSpPr>
          <p:spPr>
            <a:xfrm>
              <a:off x="9172953" y="5935535"/>
              <a:ext cx="447227" cy="386030"/>
            </a:xfrm>
            <a:custGeom>
              <a:avLst/>
              <a:gdLst>
                <a:gd name="connsiteX0" fmla="*/ 223618 w 447227"/>
                <a:gd name="connsiteY0" fmla="*/ 0 h 386030"/>
                <a:gd name="connsiteX1" fmla="*/ 447227 w 447227"/>
                <a:gd name="connsiteY1" fmla="*/ 386031 h 386030"/>
                <a:gd name="connsiteX2" fmla="*/ 0 w 447227"/>
                <a:gd name="connsiteY2" fmla="*/ 386031 h 386030"/>
              </a:gdLst>
              <a:ahLst/>
              <a:cxnLst>
                <a:cxn ang="0">
                  <a:pos x="connsiteX0" y="connsiteY0"/>
                </a:cxn>
                <a:cxn ang="0">
                  <a:pos x="connsiteX1" y="connsiteY1"/>
                </a:cxn>
                <a:cxn ang="0">
                  <a:pos x="connsiteX2" y="connsiteY2"/>
                </a:cxn>
              </a:cxnLst>
              <a:rect l="l" t="t" r="r" b="b"/>
              <a:pathLst>
                <a:path w="447227" h="386030">
                  <a:moveTo>
                    <a:pt x="223618" y="0"/>
                  </a:moveTo>
                  <a:lnTo>
                    <a:pt x="447227" y="386031"/>
                  </a:lnTo>
                  <a:lnTo>
                    <a:pt x="0" y="386031"/>
                  </a:lnTo>
                  <a:close/>
                </a:path>
              </a:pathLst>
            </a:custGeom>
            <a:solidFill>
              <a:schemeClr val="tx2"/>
            </a:solidFill>
            <a:ln w="804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5588BC80-2B36-46F4-8583-16176C3379F7}"/>
                </a:ext>
              </a:extLst>
            </p:cNvPr>
            <p:cNvSpPr/>
            <p:nvPr/>
          </p:nvSpPr>
          <p:spPr>
            <a:xfrm>
              <a:off x="8730248" y="4846082"/>
              <a:ext cx="1337151" cy="998350"/>
            </a:xfrm>
            <a:custGeom>
              <a:avLst/>
              <a:gdLst>
                <a:gd name="connsiteX0" fmla="*/ 0 w 1337151"/>
                <a:gd name="connsiteY0" fmla="*/ 0 h 998350"/>
                <a:gd name="connsiteX1" fmla="*/ 1337152 w 1337151"/>
                <a:gd name="connsiteY1" fmla="*/ 0 h 998350"/>
                <a:gd name="connsiteX2" fmla="*/ 1337152 w 1337151"/>
                <a:gd name="connsiteY2" fmla="*/ 998350 h 998350"/>
                <a:gd name="connsiteX3" fmla="*/ 0 w 1337151"/>
                <a:gd name="connsiteY3" fmla="*/ 998350 h 998350"/>
              </a:gdLst>
              <a:ahLst/>
              <a:cxnLst>
                <a:cxn ang="0">
                  <a:pos x="connsiteX0" y="connsiteY0"/>
                </a:cxn>
                <a:cxn ang="0">
                  <a:pos x="connsiteX1" y="connsiteY1"/>
                </a:cxn>
                <a:cxn ang="0">
                  <a:pos x="connsiteX2" y="connsiteY2"/>
                </a:cxn>
                <a:cxn ang="0">
                  <a:pos x="connsiteX3" y="connsiteY3"/>
                </a:cxn>
              </a:cxnLst>
              <a:rect l="l" t="t" r="r" b="b"/>
              <a:pathLst>
                <a:path w="1337151" h="998350">
                  <a:moveTo>
                    <a:pt x="0" y="0"/>
                  </a:moveTo>
                  <a:lnTo>
                    <a:pt x="1337152" y="0"/>
                  </a:lnTo>
                  <a:lnTo>
                    <a:pt x="1337152" y="998350"/>
                  </a:lnTo>
                  <a:lnTo>
                    <a:pt x="0" y="998350"/>
                  </a:lnTo>
                  <a:close/>
                </a:path>
              </a:pathLst>
            </a:custGeom>
            <a:solidFill>
              <a:schemeClr val="tx2"/>
            </a:solidFill>
            <a:ln w="804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FE2ED06-723E-4085-97AF-63CFA4097EF3}"/>
                </a:ext>
              </a:extLst>
            </p:cNvPr>
            <p:cNvSpPr/>
            <p:nvPr/>
          </p:nvSpPr>
          <p:spPr>
            <a:xfrm>
              <a:off x="9508963"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6B553942-F495-40B9-9482-B2A1AB7C8D5F}"/>
                </a:ext>
              </a:extLst>
            </p:cNvPr>
            <p:cNvSpPr/>
            <p:nvPr/>
          </p:nvSpPr>
          <p:spPr>
            <a:xfrm>
              <a:off x="9915526"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6CE56C9B-D98F-4C6A-8914-230A752FB809}"/>
                </a:ext>
              </a:extLst>
            </p:cNvPr>
            <p:cNvSpPr/>
            <p:nvPr/>
          </p:nvSpPr>
          <p:spPr>
            <a:xfrm>
              <a:off x="10367267" y="5211081"/>
              <a:ext cx="268344" cy="268344"/>
            </a:xfrm>
            <a:custGeom>
              <a:avLst/>
              <a:gdLst>
                <a:gd name="connsiteX0" fmla="*/ 268344 w 268344"/>
                <a:gd name="connsiteY0" fmla="*/ 134172 h 268344"/>
                <a:gd name="connsiteX1" fmla="*/ 134172 w 268344"/>
                <a:gd name="connsiteY1" fmla="*/ 268344 h 268344"/>
                <a:gd name="connsiteX2" fmla="*/ 0 w 268344"/>
                <a:gd name="connsiteY2" fmla="*/ 134172 h 268344"/>
                <a:gd name="connsiteX3" fmla="*/ 134172 w 268344"/>
                <a:gd name="connsiteY3" fmla="*/ 0 h 268344"/>
                <a:gd name="connsiteX4" fmla="*/ 268344 w 268344"/>
                <a:gd name="connsiteY4" fmla="*/ 134172 h 268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8344" h="268344">
                  <a:moveTo>
                    <a:pt x="268344" y="134172"/>
                  </a:moveTo>
                  <a:cubicBezTo>
                    <a:pt x="268344" y="208273"/>
                    <a:pt x="208273" y="268344"/>
                    <a:pt x="134172" y="268344"/>
                  </a:cubicBezTo>
                  <a:cubicBezTo>
                    <a:pt x="60071" y="268344"/>
                    <a:pt x="0" y="208273"/>
                    <a:pt x="0" y="134172"/>
                  </a:cubicBezTo>
                  <a:cubicBezTo>
                    <a:pt x="0" y="60071"/>
                    <a:pt x="60071" y="0"/>
                    <a:pt x="134172" y="0"/>
                  </a:cubicBezTo>
                  <a:cubicBezTo>
                    <a:pt x="208273" y="0"/>
                    <a:pt x="268344" y="60071"/>
                    <a:pt x="268344" y="134172"/>
                  </a:cubicBezTo>
                  <a:close/>
                </a:path>
              </a:pathLst>
            </a:custGeom>
            <a:solidFill>
              <a:schemeClr val="accent1"/>
            </a:solidFill>
            <a:ln w="804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9BF9855-E9D6-4881-B7AB-23E8BB560929}"/>
                </a:ext>
              </a:extLst>
            </p:cNvPr>
            <p:cNvSpPr/>
            <p:nvPr userDrawn="1"/>
          </p:nvSpPr>
          <p:spPr>
            <a:xfrm>
              <a:off x="10810182" y="4495606"/>
              <a:ext cx="892370" cy="1493120"/>
            </a:xfrm>
            <a:custGeom>
              <a:avLst/>
              <a:gdLst>
                <a:gd name="connsiteX0" fmla="*/ 892371 w 892370"/>
                <a:gd name="connsiteY0" fmla="*/ 1493120 h 1493120"/>
                <a:gd name="connsiteX1" fmla="*/ 0 w 892370"/>
                <a:gd name="connsiteY1" fmla="*/ 1493120 h 1493120"/>
                <a:gd name="connsiteX2" fmla="*/ 0 w 892370"/>
                <a:gd name="connsiteY2" fmla="*/ 0 h 1493120"/>
                <a:gd name="connsiteX3" fmla="*/ 892371 w 892370"/>
                <a:gd name="connsiteY3" fmla="*/ 0 h 1493120"/>
                <a:gd name="connsiteX4" fmla="*/ 40229 w 892370"/>
                <a:gd name="connsiteY4" fmla="*/ 1452891 h 1493120"/>
                <a:gd name="connsiteX5" fmla="*/ 852142 w 892370"/>
                <a:gd name="connsiteY5" fmla="*/ 1452891 h 1493120"/>
                <a:gd name="connsiteX6" fmla="*/ 852142 w 892370"/>
                <a:gd name="connsiteY6" fmla="*/ 40229 h 1493120"/>
                <a:gd name="connsiteX7" fmla="*/ 40229 w 892370"/>
                <a:gd name="connsiteY7" fmla="*/ 40229 h 149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92370" h="1493120">
                  <a:moveTo>
                    <a:pt x="892371" y="1493120"/>
                  </a:moveTo>
                  <a:lnTo>
                    <a:pt x="0" y="1493120"/>
                  </a:lnTo>
                  <a:lnTo>
                    <a:pt x="0" y="0"/>
                  </a:lnTo>
                  <a:lnTo>
                    <a:pt x="892371" y="0"/>
                  </a:lnTo>
                  <a:close/>
                  <a:moveTo>
                    <a:pt x="40229" y="1452891"/>
                  </a:moveTo>
                  <a:lnTo>
                    <a:pt x="852142" y="1452891"/>
                  </a:lnTo>
                  <a:lnTo>
                    <a:pt x="852142" y="40229"/>
                  </a:lnTo>
                  <a:lnTo>
                    <a:pt x="40229" y="40229"/>
                  </a:lnTo>
                  <a:close/>
                </a:path>
              </a:pathLst>
            </a:custGeom>
            <a:solidFill>
              <a:schemeClr val="accent4"/>
            </a:solidFill>
            <a:ln w="8043" cap="flat">
              <a:noFill/>
              <a:prstDash val="solid"/>
              <a:miter/>
            </a:ln>
          </p:spPr>
          <p:txBody>
            <a:bodyPr rtlCol="0" anchor="ctr"/>
            <a:lstStyle/>
            <a:p>
              <a:endParaRPr lang="en-US"/>
            </a:p>
          </p:txBody>
        </p:sp>
      </p:grpSp>
    </p:spTree>
    <p:extLst>
      <p:ext uri="{BB962C8B-B14F-4D97-AF65-F5344CB8AC3E}">
        <p14:creationId xmlns:p14="http://schemas.microsoft.com/office/powerpoint/2010/main" val="144385439"/>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Kapittel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7391F02B-B53B-4219-A213-FA244B1B9DF2}"/>
              </a:ext>
            </a:extLst>
          </p:cNvPr>
          <p:cNvGrpSpPr/>
          <p:nvPr userDrawn="1"/>
        </p:nvGrpSpPr>
        <p:grpSpPr>
          <a:xfrm>
            <a:off x="-193141" y="4703130"/>
            <a:ext cx="3851014" cy="2239479"/>
            <a:chOff x="-193141" y="4703130"/>
            <a:chExt cx="3851014" cy="2239479"/>
          </a:xfrm>
        </p:grpSpPr>
        <p:sp>
          <p:nvSpPr>
            <p:cNvPr id="8" name="Freeform: Shape 7">
              <a:extLst>
                <a:ext uri="{FF2B5EF4-FFF2-40B4-BE49-F238E27FC236}">
                  <a16:creationId xmlns:a16="http://schemas.microsoft.com/office/drawing/2014/main" id="{6EDA9B97-14EE-4EFC-82F6-A0C048F043E8}"/>
                </a:ext>
              </a:extLst>
            </p:cNvPr>
            <p:cNvSpPr/>
            <p:nvPr/>
          </p:nvSpPr>
          <p:spPr>
            <a:xfrm>
              <a:off x="1076598" y="4703130"/>
              <a:ext cx="2581275" cy="2235450"/>
            </a:xfrm>
            <a:custGeom>
              <a:avLst/>
              <a:gdLst>
                <a:gd name="connsiteX0" fmla="*/ 2581275 w 2581275"/>
                <a:gd name="connsiteY0" fmla="*/ 2235451 h 2235450"/>
                <a:gd name="connsiteX1" fmla="*/ 0 w 2581275"/>
                <a:gd name="connsiteY1" fmla="*/ 2235451 h 2235450"/>
                <a:gd name="connsiteX2" fmla="*/ 1290638 w 2581275"/>
                <a:gd name="connsiteY2" fmla="*/ 0 h 2235450"/>
                <a:gd name="connsiteX3" fmla="*/ 16507 w 2581275"/>
                <a:gd name="connsiteY3" fmla="*/ 2225926 h 2235450"/>
                <a:gd name="connsiteX4" fmla="*/ 2564778 w 2581275"/>
                <a:gd name="connsiteY4" fmla="*/ 2225926 h 2235450"/>
                <a:gd name="connsiteX5" fmla="*/ 1290638 w 2581275"/>
                <a:gd name="connsiteY5" fmla="*/ 19050 h 2235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81275" h="2235450">
                  <a:moveTo>
                    <a:pt x="2581275" y="2235451"/>
                  </a:moveTo>
                  <a:lnTo>
                    <a:pt x="0" y="2235451"/>
                  </a:lnTo>
                  <a:lnTo>
                    <a:pt x="1290638" y="0"/>
                  </a:lnTo>
                  <a:close/>
                  <a:moveTo>
                    <a:pt x="16507" y="2225926"/>
                  </a:moveTo>
                  <a:lnTo>
                    <a:pt x="2564778" y="2225926"/>
                  </a:lnTo>
                  <a:lnTo>
                    <a:pt x="1290638" y="19050"/>
                  </a:lnTo>
                  <a:close/>
                </a:path>
              </a:pathLst>
            </a:custGeom>
            <a:solidFill>
              <a:schemeClr val="tx1"/>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5FF77E99-435F-4373-904A-0B8840F0B5F4}"/>
                </a:ext>
              </a:extLst>
            </p:cNvPr>
            <p:cNvSpPr/>
            <p:nvPr/>
          </p:nvSpPr>
          <p:spPr>
            <a:xfrm>
              <a:off x="1577870" y="5551293"/>
              <a:ext cx="1378371" cy="1391136"/>
            </a:xfrm>
            <a:custGeom>
              <a:avLst/>
              <a:gdLst>
                <a:gd name="connsiteX0" fmla="*/ 0 w 1378371"/>
                <a:gd name="connsiteY0" fmla="*/ 0 h 1391136"/>
                <a:gd name="connsiteX1" fmla="*/ 521513 w 1378371"/>
                <a:gd name="connsiteY1" fmla="*/ 411318 h 1391136"/>
                <a:gd name="connsiteX2" fmla="*/ 1233230 w 1378371"/>
                <a:gd name="connsiteY2" fmla="*/ 1236583 h 1391136"/>
                <a:gd name="connsiteX3" fmla="*/ 1378372 w 1378371"/>
                <a:gd name="connsiteY3" fmla="*/ 1391136 h 1391136"/>
                <a:gd name="connsiteX4" fmla="*/ 0 w 1378371"/>
                <a:gd name="connsiteY4" fmla="*/ 1391136 h 13911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371" h="1391136">
                  <a:moveTo>
                    <a:pt x="0" y="0"/>
                  </a:moveTo>
                  <a:cubicBezTo>
                    <a:pt x="267995" y="21079"/>
                    <a:pt x="395078" y="121520"/>
                    <a:pt x="521513" y="411318"/>
                  </a:cubicBezTo>
                  <a:cubicBezTo>
                    <a:pt x="678380" y="766972"/>
                    <a:pt x="884501" y="1006126"/>
                    <a:pt x="1233230" y="1236583"/>
                  </a:cubicBezTo>
                  <a:cubicBezTo>
                    <a:pt x="1292984" y="1276098"/>
                    <a:pt x="1342684" y="1329021"/>
                    <a:pt x="1378372" y="1391136"/>
                  </a:cubicBezTo>
                  <a:lnTo>
                    <a:pt x="0" y="1391136"/>
                  </a:lnTo>
                  <a:close/>
                </a:path>
              </a:pathLst>
            </a:custGeom>
            <a:solidFill>
              <a:schemeClr val="accent2"/>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D4B90A55-43F2-44C4-8FA8-6B258D4852E8}"/>
                </a:ext>
              </a:extLst>
            </p:cNvPr>
            <p:cNvSpPr/>
            <p:nvPr/>
          </p:nvSpPr>
          <p:spPr>
            <a:xfrm>
              <a:off x="-193141" y="4721446"/>
              <a:ext cx="2564777" cy="2221163"/>
            </a:xfrm>
            <a:custGeom>
              <a:avLst/>
              <a:gdLst>
                <a:gd name="connsiteX0" fmla="*/ 1282389 w 2564777"/>
                <a:gd name="connsiteY0" fmla="*/ 2221163 h 2221163"/>
                <a:gd name="connsiteX1" fmla="*/ 0 w 2564777"/>
                <a:gd name="connsiteY1" fmla="*/ 2221163 h 2221163"/>
                <a:gd name="connsiteX2" fmla="*/ 641194 w 2564777"/>
                <a:gd name="connsiteY2" fmla="*/ 1110577 h 2221163"/>
                <a:gd name="connsiteX3" fmla="*/ 1282389 w 2564777"/>
                <a:gd name="connsiteY3" fmla="*/ 0 h 2221163"/>
                <a:gd name="connsiteX4" fmla="*/ 1923583 w 2564777"/>
                <a:gd name="connsiteY4" fmla="*/ 1110577 h 2221163"/>
                <a:gd name="connsiteX5" fmla="*/ 2564778 w 2564777"/>
                <a:gd name="connsiteY5" fmla="*/ 2221163 h 2221163"/>
                <a:gd name="connsiteX6" fmla="*/ 1282389 w 2564777"/>
                <a:gd name="connsiteY6" fmla="*/ 2221163 h 222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564777" h="2221163">
                  <a:moveTo>
                    <a:pt x="1282389" y="2221163"/>
                  </a:moveTo>
                  <a:lnTo>
                    <a:pt x="0" y="2221163"/>
                  </a:lnTo>
                  <a:lnTo>
                    <a:pt x="641194" y="1110577"/>
                  </a:lnTo>
                  <a:lnTo>
                    <a:pt x="1282389" y="0"/>
                  </a:lnTo>
                  <a:lnTo>
                    <a:pt x="1923583" y="1110577"/>
                  </a:lnTo>
                  <a:lnTo>
                    <a:pt x="2564778" y="2221163"/>
                  </a:lnTo>
                  <a:lnTo>
                    <a:pt x="1282389" y="2221163"/>
                  </a:lnTo>
                  <a:close/>
                </a:path>
              </a:pathLst>
            </a:custGeom>
            <a:solidFill>
              <a:schemeClr val="accent1"/>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713387227"/>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Kapittel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D3678B2A-2F48-4D27-93CA-F25ECA71B716}"/>
              </a:ext>
            </a:extLst>
          </p:cNvPr>
          <p:cNvGrpSpPr/>
          <p:nvPr userDrawn="1"/>
        </p:nvGrpSpPr>
        <p:grpSpPr>
          <a:xfrm>
            <a:off x="553506" y="4275628"/>
            <a:ext cx="3020870" cy="2292828"/>
            <a:chOff x="553506" y="4275628"/>
            <a:chExt cx="3020870" cy="2292828"/>
          </a:xfrm>
        </p:grpSpPr>
        <p:sp>
          <p:nvSpPr>
            <p:cNvPr id="7" name="Freeform: Shape 6">
              <a:extLst>
                <a:ext uri="{FF2B5EF4-FFF2-40B4-BE49-F238E27FC236}">
                  <a16:creationId xmlns:a16="http://schemas.microsoft.com/office/drawing/2014/main" id="{35CD9FC8-2928-4A44-8CD6-48ACDB02C858}"/>
                </a:ext>
              </a:extLst>
            </p:cNvPr>
            <p:cNvSpPr/>
            <p:nvPr userDrawn="1"/>
          </p:nvSpPr>
          <p:spPr>
            <a:xfrm>
              <a:off x="2731107"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66A6FA39-8755-4AD9-9AC7-36CB646BBCDB}"/>
                </a:ext>
              </a:extLst>
            </p:cNvPr>
            <p:cNvSpPr/>
            <p:nvPr userDrawn="1"/>
          </p:nvSpPr>
          <p:spPr>
            <a:xfrm>
              <a:off x="2144286" y="5842664"/>
              <a:ext cx="843269" cy="725792"/>
            </a:xfrm>
            <a:custGeom>
              <a:avLst/>
              <a:gdLst>
                <a:gd name="connsiteX0" fmla="*/ 421635 w 843269"/>
                <a:gd name="connsiteY0" fmla="*/ 0 h 725792"/>
                <a:gd name="connsiteX1" fmla="*/ 843270 w 843269"/>
                <a:gd name="connsiteY1" fmla="*/ 725793 h 725792"/>
                <a:gd name="connsiteX2" fmla="*/ 0 w 843269"/>
                <a:gd name="connsiteY2" fmla="*/ 725793 h 725792"/>
              </a:gdLst>
              <a:ahLst/>
              <a:cxnLst>
                <a:cxn ang="0">
                  <a:pos x="connsiteX0" y="connsiteY0"/>
                </a:cxn>
                <a:cxn ang="0">
                  <a:pos x="connsiteX1" y="connsiteY1"/>
                </a:cxn>
                <a:cxn ang="0">
                  <a:pos x="connsiteX2" y="connsiteY2"/>
                </a:cxn>
              </a:cxnLst>
              <a:rect l="l" t="t" r="r" b="b"/>
              <a:pathLst>
                <a:path w="843269" h="725792">
                  <a:moveTo>
                    <a:pt x="421635" y="0"/>
                  </a:moveTo>
                  <a:lnTo>
                    <a:pt x="843270" y="725793"/>
                  </a:lnTo>
                  <a:lnTo>
                    <a:pt x="0" y="725793"/>
                  </a:lnTo>
                  <a:close/>
                </a:path>
              </a:pathLst>
            </a:custGeom>
            <a:solidFill>
              <a:schemeClr val="accent1"/>
            </a:solidFill>
            <a:ln w="7941"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A2EE18E7-8CC1-45D9-9E6D-94675A6D04AC}"/>
                </a:ext>
              </a:extLst>
            </p:cNvPr>
            <p:cNvSpPr/>
            <p:nvPr userDrawn="1"/>
          </p:nvSpPr>
          <p:spPr>
            <a:xfrm>
              <a:off x="553506" y="4275628"/>
              <a:ext cx="1596046" cy="1750762"/>
            </a:xfrm>
            <a:custGeom>
              <a:avLst/>
              <a:gdLst>
                <a:gd name="connsiteX0" fmla="*/ 9858 w 1596046"/>
                <a:gd name="connsiteY0" fmla="*/ 1733398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8"/>
                  </a:moveTo>
                  <a:lnTo>
                    <a:pt x="1596046" y="1750763"/>
                  </a:lnTo>
                  <a:cubicBezTo>
                    <a:pt x="1583472" y="1623166"/>
                    <a:pt x="1519749" y="1509891"/>
                    <a:pt x="1391405" y="1424617"/>
                  </a:cubicBezTo>
                  <a:cubicBezTo>
                    <a:pt x="303983" y="701128"/>
                    <a:pt x="822156" y="30813"/>
                    <a:pt x="0" y="0"/>
                  </a:cubicBezTo>
                  <a:close/>
                </a:path>
              </a:pathLst>
            </a:custGeom>
            <a:solidFill>
              <a:srgbClr val="1D43C6"/>
            </a:solidFill>
            <a:ln w="7941"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BC3C6A5D-2EAC-4E0C-851F-F5AFA7FFE4B4}"/>
                </a:ext>
              </a:extLst>
            </p:cNvPr>
            <p:cNvSpPr/>
            <p:nvPr userDrawn="1"/>
          </p:nvSpPr>
          <p:spPr>
            <a:xfrm>
              <a:off x="2261358" y="5121669"/>
              <a:ext cx="1142748" cy="569248"/>
            </a:xfrm>
            <a:custGeom>
              <a:avLst/>
              <a:gdLst>
                <a:gd name="connsiteX0" fmla="*/ 8 w 1142748"/>
                <a:gd name="connsiteY0" fmla="*/ 0 h 569248"/>
                <a:gd name="connsiteX1" fmla="*/ 1142749 w 1142748"/>
                <a:gd name="connsiteY1" fmla="*/ 0 h 569248"/>
                <a:gd name="connsiteX2" fmla="*/ 569244 w 1142748"/>
                <a:gd name="connsiteY2" fmla="*/ 569244 h 569248"/>
                <a:gd name="connsiteX3" fmla="*/ 0 w 1142748"/>
                <a:gd name="connsiteY3" fmla="*/ 0 h 569248"/>
              </a:gdLst>
              <a:ahLst/>
              <a:cxnLst>
                <a:cxn ang="0">
                  <a:pos x="connsiteX0" y="connsiteY0"/>
                </a:cxn>
                <a:cxn ang="0">
                  <a:pos x="connsiteX1" y="connsiteY1"/>
                </a:cxn>
                <a:cxn ang="0">
                  <a:pos x="connsiteX2" y="connsiteY2"/>
                </a:cxn>
                <a:cxn ang="0">
                  <a:pos x="connsiteX3" y="connsiteY3"/>
                </a:cxn>
              </a:cxnLst>
              <a:rect l="l" t="t" r="r" b="b"/>
              <a:pathLst>
                <a:path w="1142748" h="569248">
                  <a:moveTo>
                    <a:pt x="8" y="0"/>
                  </a:moveTo>
                  <a:lnTo>
                    <a:pt x="1142749" y="0"/>
                  </a:lnTo>
                  <a:cubicBezTo>
                    <a:pt x="1141572" y="315561"/>
                    <a:pt x="884806" y="570420"/>
                    <a:pt x="569244" y="569244"/>
                  </a:cubicBezTo>
                  <a:cubicBezTo>
                    <a:pt x="255345" y="568074"/>
                    <a:pt x="1170" y="313899"/>
                    <a:pt x="0" y="0"/>
                  </a:cubicBezTo>
                  <a:close/>
                </a:path>
              </a:pathLst>
            </a:custGeom>
            <a:solidFill>
              <a:schemeClr val="accent3"/>
            </a:solidFill>
            <a:ln w="7941"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04C87B-AF0D-4CA8-9EF0-3E415581B6D5}"/>
                </a:ext>
              </a:extLst>
            </p:cNvPr>
            <p:cNvSpPr/>
            <p:nvPr userDrawn="1"/>
          </p:nvSpPr>
          <p:spPr>
            <a:xfrm>
              <a:off x="2258379" y="5118722"/>
              <a:ext cx="1148706" cy="577296"/>
            </a:xfrm>
            <a:custGeom>
              <a:avLst/>
              <a:gdLst>
                <a:gd name="connsiteX0" fmla="*/ 574365 w 1148706"/>
                <a:gd name="connsiteY0" fmla="*/ 577296 h 577296"/>
                <a:gd name="connsiteX1" fmla="*/ 0 w 1148706"/>
                <a:gd name="connsiteY1" fmla="*/ 2979 h 577296"/>
                <a:gd name="connsiteX2" fmla="*/ 2947 w 1148706"/>
                <a:gd name="connsiteY2" fmla="*/ 2979 h 577296"/>
                <a:gd name="connsiteX3" fmla="*/ 2947 w 1148706"/>
                <a:gd name="connsiteY3" fmla="*/ 0 h 577296"/>
                <a:gd name="connsiteX4" fmla="*/ 1148706 w 1148706"/>
                <a:gd name="connsiteY4" fmla="*/ 0 h 577296"/>
                <a:gd name="connsiteX5" fmla="*/ 1148706 w 1148706"/>
                <a:gd name="connsiteY5" fmla="*/ 2979 h 577296"/>
                <a:gd name="connsiteX6" fmla="*/ 574365 w 1148706"/>
                <a:gd name="connsiteY6" fmla="*/ 577296 h 577296"/>
                <a:gd name="connsiteX7" fmla="*/ 5965 w 1148706"/>
                <a:gd name="connsiteY7" fmla="*/ 5966 h 577296"/>
                <a:gd name="connsiteX8" fmla="*/ 576478 w 1148706"/>
                <a:gd name="connsiteY8" fmla="*/ 572228 h 577296"/>
                <a:gd name="connsiteX9" fmla="*/ 1142741 w 1148706"/>
                <a:gd name="connsiteY9" fmla="*/ 5966 h 577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8706" h="577296">
                  <a:moveTo>
                    <a:pt x="574365" y="577296"/>
                  </a:moveTo>
                  <a:cubicBezTo>
                    <a:pt x="257318" y="576942"/>
                    <a:pt x="381" y="320026"/>
                    <a:pt x="0" y="2979"/>
                  </a:cubicBezTo>
                  <a:lnTo>
                    <a:pt x="2947" y="2979"/>
                  </a:lnTo>
                  <a:lnTo>
                    <a:pt x="2947" y="0"/>
                  </a:lnTo>
                  <a:lnTo>
                    <a:pt x="1148706" y="0"/>
                  </a:lnTo>
                  <a:lnTo>
                    <a:pt x="1148706" y="2979"/>
                  </a:lnTo>
                  <a:cubicBezTo>
                    <a:pt x="1148330" y="320019"/>
                    <a:pt x="891405" y="576933"/>
                    <a:pt x="574365" y="577296"/>
                  </a:cubicBezTo>
                  <a:close/>
                  <a:moveTo>
                    <a:pt x="5965" y="5966"/>
                  </a:moveTo>
                  <a:cubicBezTo>
                    <a:pt x="7139" y="319878"/>
                    <a:pt x="262566" y="573402"/>
                    <a:pt x="576478" y="572228"/>
                  </a:cubicBezTo>
                  <a:cubicBezTo>
                    <a:pt x="888732" y="571061"/>
                    <a:pt x="1141573" y="318219"/>
                    <a:pt x="1142741" y="5966"/>
                  </a:cubicBezTo>
                  <a:close/>
                </a:path>
              </a:pathLst>
            </a:custGeom>
            <a:solidFill>
              <a:srgbClr val="FBAC66"/>
            </a:solidFill>
            <a:ln w="7941"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3F905877-2A9A-461C-9C7A-17DBCB0BB485}"/>
                </a:ext>
              </a:extLst>
            </p:cNvPr>
            <p:cNvSpPr/>
            <p:nvPr userDrawn="1"/>
          </p:nvSpPr>
          <p:spPr>
            <a:xfrm>
              <a:off x="553506" y="4275628"/>
              <a:ext cx="1596046" cy="1750762"/>
            </a:xfrm>
            <a:custGeom>
              <a:avLst/>
              <a:gdLst>
                <a:gd name="connsiteX0" fmla="*/ 9858 w 1596046"/>
                <a:gd name="connsiteY0" fmla="*/ 1733390 h 1750762"/>
                <a:gd name="connsiteX1" fmla="*/ 1596046 w 1596046"/>
                <a:gd name="connsiteY1" fmla="*/ 1750763 h 1750762"/>
                <a:gd name="connsiteX2" fmla="*/ 1391405 w 1596046"/>
                <a:gd name="connsiteY2" fmla="*/ 1424617 h 1750762"/>
                <a:gd name="connsiteX3" fmla="*/ 0 w 1596046"/>
                <a:gd name="connsiteY3" fmla="*/ 0 h 1750762"/>
              </a:gdLst>
              <a:ahLst/>
              <a:cxnLst>
                <a:cxn ang="0">
                  <a:pos x="connsiteX0" y="connsiteY0"/>
                </a:cxn>
                <a:cxn ang="0">
                  <a:pos x="connsiteX1" y="connsiteY1"/>
                </a:cxn>
                <a:cxn ang="0">
                  <a:pos x="connsiteX2" y="connsiteY2"/>
                </a:cxn>
                <a:cxn ang="0">
                  <a:pos x="connsiteX3" y="connsiteY3"/>
                </a:cxn>
              </a:cxnLst>
              <a:rect l="l" t="t" r="r" b="b"/>
              <a:pathLst>
                <a:path w="1596046" h="1750762">
                  <a:moveTo>
                    <a:pt x="9858" y="1733390"/>
                  </a:moveTo>
                  <a:lnTo>
                    <a:pt x="1596046" y="1750763"/>
                  </a:lnTo>
                  <a:cubicBezTo>
                    <a:pt x="1583472" y="1623166"/>
                    <a:pt x="1519749" y="1509883"/>
                    <a:pt x="1391405" y="1424617"/>
                  </a:cubicBezTo>
                  <a:cubicBezTo>
                    <a:pt x="303983" y="701120"/>
                    <a:pt x="822156" y="30813"/>
                    <a:pt x="0" y="0"/>
                  </a:cubicBezTo>
                  <a:close/>
                </a:path>
              </a:pathLst>
            </a:custGeom>
            <a:solidFill>
              <a:schemeClr val="accent2"/>
            </a:solidFill>
            <a:ln w="7941" cap="flat">
              <a:noFill/>
              <a:prstDash val="solid"/>
              <a:miter/>
            </a:ln>
          </p:spPr>
          <p:txBody>
            <a:bodyPr rtlCol="0" anchor="ctr"/>
            <a:lstStyle/>
            <a:p>
              <a:endParaRPr lang="en-US"/>
            </a:p>
          </p:txBody>
        </p:sp>
      </p:grpSp>
    </p:spTree>
    <p:extLst>
      <p:ext uri="{BB962C8B-B14F-4D97-AF65-F5344CB8AC3E}">
        <p14:creationId xmlns:p14="http://schemas.microsoft.com/office/powerpoint/2010/main" val="156234252"/>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Kapittel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grpSp>
        <p:nvGrpSpPr>
          <p:cNvPr id="3" name="Group 2">
            <a:extLst>
              <a:ext uri="{FF2B5EF4-FFF2-40B4-BE49-F238E27FC236}">
                <a16:creationId xmlns:a16="http://schemas.microsoft.com/office/drawing/2014/main" id="{ED83404B-9696-4894-8EBB-5A5ADB66B4C6}"/>
              </a:ext>
            </a:extLst>
          </p:cNvPr>
          <p:cNvGrpSpPr/>
          <p:nvPr userDrawn="1"/>
        </p:nvGrpSpPr>
        <p:grpSpPr>
          <a:xfrm>
            <a:off x="1002014" y="668472"/>
            <a:ext cx="2173294" cy="2346804"/>
            <a:chOff x="1002014" y="668472"/>
            <a:chExt cx="2173294" cy="2346804"/>
          </a:xfrm>
        </p:grpSpPr>
        <p:sp>
          <p:nvSpPr>
            <p:cNvPr id="10" name="Freeform: Shape 9">
              <a:extLst>
                <a:ext uri="{FF2B5EF4-FFF2-40B4-BE49-F238E27FC236}">
                  <a16:creationId xmlns:a16="http://schemas.microsoft.com/office/drawing/2014/main" id="{35853E15-4F9F-40AD-AC61-5A3023E3CE69}"/>
                </a:ext>
              </a:extLst>
            </p:cNvPr>
            <p:cNvSpPr/>
            <p:nvPr userDrawn="1"/>
          </p:nvSpPr>
          <p:spPr>
            <a:xfrm>
              <a:off x="1769489" y="953964"/>
              <a:ext cx="393799" cy="393799"/>
            </a:xfrm>
            <a:custGeom>
              <a:avLst/>
              <a:gdLst>
                <a:gd name="connsiteX0" fmla="*/ 393799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799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799" y="196900"/>
                  </a:moveTo>
                  <a:cubicBezTo>
                    <a:pt x="393799" y="305644"/>
                    <a:pt x="305644" y="393799"/>
                    <a:pt x="196900" y="393799"/>
                  </a:cubicBezTo>
                  <a:cubicBezTo>
                    <a:pt x="88155" y="393799"/>
                    <a:pt x="0" y="305644"/>
                    <a:pt x="0" y="196900"/>
                  </a:cubicBezTo>
                  <a:cubicBezTo>
                    <a:pt x="0" y="88155"/>
                    <a:pt x="88155" y="0"/>
                    <a:pt x="196900" y="0"/>
                  </a:cubicBezTo>
                  <a:cubicBezTo>
                    <a:pt x="305644" y="0"/>
                    <a:pt x="393799" y="88155"/>
                    <a:pt x="393799" y="196900"/>
                  </a:cubicBezTo>
                  <a:close/>
                </a:path>
              </a:pathLst>
            </a:custGeom>
            <a:solidFill>
              <a:schemeClr val="accent1"/>
            </a:solidFill>
            <a:ln w="649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CACC864-1604-4E31-BB73-59849F948F41}"/>
                </a:ext>
              </a:extLst>
            </p:cNvPr>
            <p:cNvSpPr/>
            <p:nvPr userDrawn="1"/>
          </p:nvSpPr>
          <p:spPr>
            <a:xfrm>
              <a:off x="2781509" y="1734600"/>
              <a:ext cx="393799" cy="393799"/>
            </a:xfrm>
            <a:custGeom>
              <a:avLst/>
              <a:gdLst>
                <a:gd name="connsiteX0" fmla="*/ 393800 w 393799"/>
                <a:gd name="connsiteY0" fmla="*/ 196900 h 393799"/>
                <a:gd name="connsiteX1" fmla="*/ 196900 w 393799"/>
                <a:gd name="connsiteY1" fmla="*/ 393799 h 393799"/>
                <a:gd name="connsiteX2" fmla="*/ 0 w 393799"/>
                <a:gd name="connsiteY2" fmla="*/ 196900 h 393799"/>
                <a:gd name="connsiteX3" fmla="*/ 196900 w 393799"/>
                <a:gd name="connsiteY3" fmla="*/ 0 h 393799"/>
                <a:gd name="connsiteX4" fmla="*/ 393800 w 393799"/>
                <a:gd name="connsiteY4" fmla="*/ 196900 h 393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3799" h="393799">
                  <a:moveTo>
                    <a:pt x="393800" y="196900"/>
                  </a:moveTo>
                  <a:cubicBezTo>
                    <a:pt x="393800" y="305644"/>
                    <a:pt x="305645" y="393799"/>
                    <a:pt x="196900" y="393799"/>
                  </a:cubicBezTo>
                  <a:cubicBezTo>
                    <a:pt x="88155" y="393799"/>
                    <a:pt x="0" y="305644"/>
                    <a:pt x="0" y="196900"/>
                  </a:cubicBezTo>
                  <a:cubicBezTo>
                    <a:pt x="0" y="88155"/>
                    <a:pt x="88155" y="0"/>
                    <a:pt x="196900" y="0"/>
                  </a:cubicBezTo>
                  <a:cubicBezTo>
                    <a:pt x="305645" y="0"/>
                    <a:pt x="393800" y="88155"/>
                    <a:pt x="393800" y="196900"/>
                  </a:cubicBezTo>
                  <a:close/>
                </a:path>
              </a:pathLst>
            </a:custGeom>
            <a:solidFill>
              <a:schemeClr val="accent1"/>
            </a:solidFill>
            <a:ln w="649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076D2472-5715-45F4-88D6-068E73038E62}"/>
                </a:ext>
              </a:extLst>
            </p:cNvPr>
            <p:cNvSpPr/>
            <p:nvPr userDrawn="1"/>
          </p:nvSpPr>
          <p:spPr>
            <a:xfrm>
              <a:off x="1845032" y="668472"/>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02ED72A7-C4EB-4B09-B530-ACD057C2B22F}"/>
                </a:ext>
              </a:extLst>
            </p:cNvPr>
            <p:cNvSpPr/>
            <p:nvPr userDrawn="1"/>
          </p:nvSpPr>
          <p:spPr>
            <a:xfrm>
              <a:off x="2857052" y="1449107"/>
              <a:ext cx="242725" cy="242725"/>
            </a:xfrm>
            <a:custGeom>
              <a:avLst/>
              <a:gdLst>
                <a:gd name="connsiteX0" fmla="*/ 242726 w 242725"/>
                <a:gd name="connsiteY0" fmla="*/ 121363 h 242725"/>
                <a:gd name="connsiteX1" fmla="*/ 121363 w 242725"/>
                <a:gd name="connsiteY1" fmla="*/ 242726 h 242725"/>
                <a:gd name="connsiteX2" fmla="*/ 0 w 242725"/>
                <a:gd name="connsiteY2" fmla="*/ 121363 h 242725"/>
                <a:gd name="connsiteX3" fmla="*/ 121363 w 242725"/>
                <a:gd name="connsiteY3" fmla="*/ 0 h 242725"/>
                <a:gd name="connsiteX4" fmla="*/ 242726 w 242725"/>
                <a:gd name="connsiteY4" fmla="*/ 121363 h 2427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725" h="242725">
                  <a:moveTo>
                    <a:pt x="242726" y="121363"/>
                  </a:moveTo>
                  <a:cubicBezTo>
                    <a:pt x="242726" y="188390"/>
                    <a:pt x="188390" y="242726"/>
                    <a:pt x="121363" y="242726"/>
                  </a:cubicBezTo>
                  <a:cubicBezTo>
                    <a:pt x="54336" y="242726"/>
                    <a:pt x="0" y="188390"/>
                    <a:pt x="0" y="121363"/>
                  </a:cubicBezTo>
                  <a:cubicBezTo>
                    <a:pt x="0" y="54336"/>
                    <a:pt x="54336" y="0"/>
                    <a:pt x="121363" y="0"/>
                  </a:cubicBezTo>
                  <a:cubicBezTo>
                    <a:pt x="188390" y="0"/>
                    <a:pt x="242726" y="54336"/>
                    <a:pt x="242726" y="121363"/>
                  </a:cubicBezTo>
                  <a:close/>
                </a:path>
              </a:pathLst>
            </a:custGeom>
            <a:solidFill>
              <a:schemeClr val="accent1"/>
            </a:solidFill>
            <a:ln w="649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E395C42C-FD55-40FB-A002-AC953099CD99}"/>
                </a:ext>
              </a:extLst>
            </p:cNvPr>
            <p:cNvSpPr/>
            <p:nvPr userDrawn="1"/>
          </p:nvSpPr>
          <p:spPr>
            <a:xfrm>
              <a:off x="1002014" y="1086526"/>
              <a:ext cx="1928750" cy="1928750"/>
            </a:xfrm>
            <a:custGeom>
              <a:avLst/>
              <a:gdLst>
                <a:gd name="connsiteX0" fmla="*/ 1928750 w 1928750"/>
                <a:gd name="connsiteY0" fmla="*/ 964375 h 1928750"/>
                <a:gd name="connsiteX1" fmla="*/ 964375 w 1928750"/>
                <a:gd name="connsiteY1" fmla="*/ 1928751 h 1928750"/>
                <a:gd name="connsiteX2" fmla="*/ 0 w 1928750"/>
                <a:gd name="connsiteY2" fmla="*/ 964375 h 1928750"/>
                <a:gd name="connsiteX3" fmla="*/ 964375 w 1928750"/>
                <a:gd name="connsiteY3" fmla="*/ 0 h 1928750"/>
                <a:gd name="connsiteX4" fmla="*/ 1928750 w 1928750"/>
                <a:gd name="connsiteY4" fmla="*/ 964375 h 19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8750" h="1928750">
                  <a:moveTo>
                    <a:pt x="1928750" y="964375"/>
                  </a:moveTo>
                  <a:cubicBezTo>
                    <a:pt x="1928750" y="1496985"/>
                    <a:pt x="1496985" y="1928751"/>
                    <a:pt x="964375" y="1928751"/>
                  </a:cubicBezTo>
                  <a:cubicBezTo>
                    <a:pt x="431765" y="1928751"/>
                    <a:pt x="0" y="1496985"/>
                    <a:pt x="0" y="964375"/>
                  </a:cubicBezTo>
                  <a:cubicBezTo>
                    <a:pt x="0" y="431765"/>
                    <a:pt x="431765" y="0"/>
                    <a:pt x="964375" y="0"/>
                  </a:cubicBezTo>
                  <a:cubicBezTo>
                    <a:pt x="1496985" y="0"/>
                    <a:pt x="1928750" y="431765"/>
                    <a:pt x="1928750" y="964375"/>
                  </a:cubicBezTo>
                  <a:close/>
                </a:path>
              </a:pathLst>
            </a:custGeom>
            <a:solidFill>
              <a:schemeClr val="accent4"/>
            </a:solidFill>
            <a:ln w="649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1F781C5F-5BA1-4BE6-8892-0AF3185F8E32}"/>
                </a:ext>
              </a:extLst>
            </p:cNvPr>
            <p:cNvSpPr/>
            <p:nvPr userDrawn="1"/>
          </p:nvSpPr>
          <p:spPr>
            <a:xfrm>
              <a:off x="1966408" y="1617868"/>
              <a:ext cx="392279" cy="412110"/>
            </a:xfrm>
            <a:custGeom>
              <a:avLst/>
              <a:gdLst>
                <a:gd name="connsiteX0" fmla="*/ 392279 w 392279"/>
                <a:gd name="connsiteY0" fmla="*/ 0 h 412110"/>
                <a:gd name="connsiteX1" fmla="*/ 392279 w 392279"/>
                <a:gd name="connsiteY1" fmla="*/ 0 h 412110"/>
                <a:gd name="connsiteX2" fmla="*/ 392279 w 392279"/>
                <a:gd name="connsiteY2" fmla="*/ 412110 h 412110"/>
                <a:gd name="connsiteX3" fmla="*/ 0 w 392279"/>
                <a:gd name="connsiteY3" fmla="*/ 412110 h 412110"/>
                <a:gd name="connsiteX4" fmla="*/ 0 w 392279"/>
                <a:gd name="connsiteY4" fmla="*/ 411902 h 412110"/>
                <a:gd name="connsiteX5" fmla="*/ 312638 w 392279"/>
                <a:gd name="connsiteY5" fmla="*/ 12062 h 412110"/>
                <a:gd name="connsiteX6" fmla="*/ 392279 w 392279"/>
                <a:gd name="connsiteY6" fmla="*/ 0 h 412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2279" h="412110">
                  <a:moveTo>
                    <a:pt x="392279" y="0"/>
                  </a:moveTo>
                  <a:lnTo>
                    <a:pt x="392279" y="0"/>
                  </a:lnTo>
                  <a:lnTo>
                    <a:pt x="392279" y="412110"/>
                  </a:lnTo>
                  <a:lnTo>
                    <a:pt x="0" y="412110"/>
                  </a:lnTo>
                  <a:lnTo>
                    <a:pt x="0" y="411902"/>
                  </a:lnTo>
                  <a:cubicBezTo>
                    <a:pt x="703" y="222876"/>
                    <a:pt x="129360" y="58333"/>
                    <a:pt x="312638" y="12062"/>
                  </a:cubicBezTo>
                  <a:cubicBezTo>
                    <a:pt x="338736" y="5495"/>
                    <a:pt x="365407" y="1456"/>
                    <a:pt x="392279" y="0"/>
                  </a:cubicBezTo>
                  <a:close/>
                </a:path>
              </a:pathLst>
            </a:custGeom>
            <a:solidFill>
              <a:schemeClr val="accent3"/>
            </a:solidFill>
            <a:ln w="649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DE3703D7-8338-4B96-913A-F1BA7ABBEAAB}"/>
                </a:ext>
              </a:extLst>
            </p:cNvPr>
            <p:cNvSpPr/>
            <p:nvPr userDrawn="1"/>
          </p:nvSpPr>
          <p:spPr>
            <a:xfrm>
              <a:off x="1405446" y="1518941"/>
              <a:ext cx="711866" cy="779154"/>
            </a:xfrm>
            <a:custGeom>
              <a:avLst/>
              <a:gdLst>
                <a:gd name="connsiteX0" fmla="*/ 711867 w 711866"/>
                <a:gd name="connsiteY0" fmla="*/ 779155 h 779154"/>
                <a:gd name="connsiteX1" fmla="*/ 705131 w 711866"/>
                <a:gd name="connsiteY1" fmla="*/ 778901 h 779154"/>
                <a:gd name="connsiteX2" fmla="*/ 437514 w 711866"/>
                <a:gd name="connsiteY2" fmla="*/ 574408 h 779154"/>
                <a:gd name="connsiteX3" fmla="*/ 93107 w 711866"/>
                <a:gd name="connsiteY3" fmla="*/ 154594 h 779154"/>
                <a:gd name="connsiteX4" fmla="*/ 708 w 711866"/>
                <a:gd name="connsiteY4" fmla="*/ 7145 h 779154"/>
                <a:gd name="connsiteX5" fmla="*/ 0 w 711866"/>
                <a:gd name="connsiteY5" fmla="*/ 0 h 779154"/>
                <a:gd name="connsiteX6" fmla="*/ 711867 w 711866"/>
                <a:gd name="connsiteY6" fmla="*/ 0 h 779154"/>
                <a:gd name="connsiteX7" fmla="*/ 14453 w 711866"/>
                <a:gd name="connsiteY7" fmla="*/ 12965 h 779154"/>
                <a:gd name="connsiteX8" fmla="*/ 100291 w 711866"/>
                <a:gd name="connsiteY8" fmla="*/ 143747 h 779154"/>
                <a:gd name="connsiteX9" fmla="*/ 449486 w 711866"/>
                <a:gd name="connsiteY9" fmla="*/ 569381 h 779154"/>
                <a:gd name="connsiteX10" fmla="*/ 698876 w 711866"/>
                <a:gd name="connsiteY10" fmla="*/ 765631 h 779154"/>
                <a:gd name="connsiteX11" fmla="*/ 698876 w 711866"/>
                <a:gd name="connsiteY11" fmla="*/ 12965 h 779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1866" h="779154">
                  <a:moveTo>
                    <a:pt x="711867" y="779155"/>
                  </a:moveTo>
                  <a:lnTo>
                    <a:pt x="705131" y="778901"/>
                  </a:lnTo>
                  <a:cubicBezTo>
                    <a:pt x="519813" y="771964"/>
                    <a:pt x="485289" y="689094"/>
                    <a:pt x="437514" y="574408"/>
                  </a:cubicBezTo>
                  <a:cubicBezTo>
                    <a:pt x="391117" y="463068"/>
                    <a:pt x="327577" y="310591"/>
                    <a:pt x="93107" y="154594"/>
                  </a:cubicBezTo>
                  <a:cubicBezTo>
                    <a:pt x="37811" y="117842"/>
                    <a:pt x="6716" y="68203"/>
                    <a:pt x="708" y="7145"/>
                  </a:cubicBezTo>
                  <a:lnTo>
                    <a:pt x="0" y="0"/>
                  </a:lnTo>
                  <a:lnTo>
                    <a:pt x="711867" y="0"/>
                  </a:lnTo>
                  <a:close/>
                  <a:moveTo>
                    <a:pt x="14453" y="12965"/>
                  </a:moveTo>
                  <a:cubicBezTo>
                    <a:pt x="21728" y="66742"/>
                    <a:pt x="50574" y="110710"/>
                    <a:pt x="100291" y="143747"/>
                  </a:cubicBezTo>
                  <a:cubicBezTo>
                    <a:pt x="338029" y="301933"/>
                    <a:pt x="402458" y="456507"/>
                    <a:pt x="449486" y="569381"/>
                  </a:cubicBezTo>
                  <a:cubicBezTo>
                    <a:pt x="496514" y="682254"/>
                    <a:pt x="527803" y="757356"/>
                    <a:pt x="698876" y="765631"/>
                  </a:cubicBezTo>
                  <a:lnTo>
                    <a:pt x="698876" y="12965"/>
                  </a:lnTo>
                  <a:close/>
                </a:path>
              </a:pathLst>
            </a:custGeom>
            <a:solidFill>
              <a:schemeClr val="tx1"/>
            </a:solidFill>
            <a:ln w="649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2148ACA4-6A84-45D4-B1D3-5C0C4293D02A}"/>
                </a:ext>
              </a:extLst>
            </p:cNvPr>
            <p:cNvSpPr/>
            <p:nvPr userDrawn="1"/>
          </p:nvSpPr>
          <p:spPr>
            <a:xfrm>
              <a:off x="2206542" y="2150283"/>
              <a:ext cx="487095" cy="511706"/>
            </a:xfrm>
            <a:custGeom>
              <a:avLst/>
              <a:gdLst>
                <a:gd name="connsiteX0" fmla="*/ 0 w 487095"/>
                <a:gd name="connsiteY0" fmla="*/ 511707 h 511706"/>
                <a:gd name="connsiteX1" fmla="*/ 0 w 487095"/>
                <a:gd name="connsiteY1" fmla="*/ 511707 h 511706"/>
                <a:gd name="connsiteX2" fmla="*/ 0 w 487095"/>
                <a:gd name="connsiteY2" fmla="*/ 0 h 511706"/>
                <a:gd name="connsiteX3" fmla="*/ 487095 w 487095"/>
                <a:gd name="connsiteY3" fmla="*/ 0 h 511706"/>
                <a:gd name="connsiteX4" fmla="*/ 487095 w 487095"/>
                <a:gd name="connsiteY4" fmla="*/ 260 h 511706"/>
                <a:gd name="connsiteX5" fmla="*/ 98888 w 487095"/>
                <a:gd name="connsiteY5" fmla="*/ 496702 h 511706"/>
                <a:gd name="connsiteX6" fmla="*/ 0 w 487095"/>
                <a:gd name="connsiteY6" fmla="*/ 511707 h 511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7095" h="511706">
                  <a:moveTo>
                    <a:pt x="0" y="511707"/>
                  </a:moveTo>
                  <a:lnTo>
                    <a:pt x="0" y="511707"/>
                  </a:lnTo>
                  <a:lnTo>
                    <a:pt x="0" y="0"/>
                  </a:lnTo>
                  <a:lnTo>
                    <a:pt x="487095" y="0"/>
                  </a:lnTo>
                  <a:lnTo>
                    <a:pt x="487095" y="260"/>
                  </a:lnTo>
                  <a:cubicBezTo>
                    <a:pt x="486219" y="234967"/>
                    <a:pt x="326461" y="439267"/>
                    <a:pt x="98888" y="496702"/>
                  </a:cubicBezTo>
                  <a:cubicBezTo>
                    <a:pt x="66484" y="504868"/>
                    <a:pt x="33368" y="509893"/>
                    <a:pt x="0" y="511707"/>
                  </a:cubicBezTo>
                  <a:close/>
                </a:path>
              </a:pathLst>
            </a:custGeom>
            <a:solidFill>
              <a:schemeClr val="tx2"/>
            </a:solidFill>
            <a:ln w="649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1E08FF9-CB1A-4976-8A44-7E36B0ECFFB2}"/>
                </a:ext>
              </a:extLst>
            </p:cNvPr>
            <p:cNvSpPr/>
            <p:nvPr userDrawn="1"/>
          </p:nvSpPr>
          <p:spPr>
            <a:xfrm>
              <a:off x="1426582" y="2309249"/>
              <a:ext cx="352779" cy="155152"/>
            </a:xfrm>
            <a:custGeom>
              <a:avLst/>
              <a:gdLst>
                <a:gd name="connsiteX0" fmla="*/ 0 w 352779"/>
                <a:gd name="connsiteY0" fmla="*/ 0 h 155152"/>
                <a:gd name="connsiteX1" fmla="*/ 352780 w 352779"/>
                <a:gd name="connsiteY1" fmla="*/ 0 h 155152"/>
                <a:gd name="connsiteX2" fmla="*/ 352780 w 352779"/>
                <a:gd name="connsiteY2" fmla="*/ 155153 h 155152"/>
                <a:gd name="connsiteX3" fmla="*/ 0 w 352779"/>
                <a:gd name="connsiteY3" fmla="*/ 155153 h 155152"/>
              </a:gdLst>
              <a:ahLst/>
              <a:cxnLst>
                <a:cxn ang="0">
                  <a:pos x="connsiteX0" y="connsiteY0"/>
                </a:cxn>
                <a:cxn ang="0">
                  <a:pos x="connsiteX1" y="connsiteY1"/>
                </a:cxn>
                <a:cxn ang="0">
                  <a:pos x="connsiteX2" y="connsiteY2"/>
                </a:cxn>
                <a:cxn ang="0">
                  <a:pos x="connsiteX3" y="connsiteY3"/>
                </a:cxn>
              </a:cxnLst>
              <a:rect l="l" t="t" r="r" b="b"/>
              <a:pathLst>
                <a:path w="352779" h="155152">
                  <a:moveTo>
                    <a:pt x="0" y="0"/>
                  </a:moveTo>
                  <a:lnTo>
                    <a:pt x="352780" y="0"/>
                  </a:lnTo>
                  <a:lnTo>
                    <a:pt x="352780" y="155153"/>
                  </a:lnTo>
                  <a:lnTo>
                    <a:pt x="0" y="155153"/>
                  </a:lnTo>
                  <a:close/>
                </a:path>
              </a:pathLst>
            </a:custGeom>
            <a:solidFill>
              <a:schemeClr val="tx2"/>
            </a:solidFill>
            <a:ln w="649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6155C04-0C27-41D9-ADA1-B02E1F7EAA82}"/>
                </a:ext>
              </a:extLst>
            </p:cNvPr>
            <p:cNvSpPr/>
            <p:nvPr userDrawn="1"/>
          </p:nvSpPr>
          <p:spPr>
            <a:xfrm>
              <a:off x="1799076" y="2309463"/>
              <a:ext cx="134360" cy="154769"/>
            </a:xfrm>
            <a:custGeom>
              <a:avLst/>
              <a:gdLst>
                <a:gd name="connsiteX0" fmla="*/ 221 w 134360"/>
                <a:gd name="connsiteY0" fmla="*/ 154770 h 154769"/>
                <a:gd name="connsiteX1" fmla="*/ 0 w 134360"/>
                <a:gd name="connsiteY1" fmla="*/ 0 h 154769"/>
                <a:gd name="connsiteX2" fmla="*/ 134360 w 134360"/>
                <a:gd name="connsiteY2" fmla="*/ 77577 h 154769"/>
              </a:gdLst>
              <a:ahLst/>
              <a:cxnLst>
                <a:cxn ang="0">
                  <a:pos x="connsiteX0" y="connsiteY0"/>
                </a:cxn>
                <a:cxn ang="0">
                  <a:pos x="connsiteX1" y="connsiteY1"/>
                </a:cxn>
                <a:cxn ang="0">
                  <a:pos x="connsiteX2" y="connsiteY2"/>
                </a:cxn>
              </a:cxnLst>
              <a:rect l="l" t="t" r="r" b="b"/>
              <a:pathLst>
                <a:path w="134360" h="154769">
                  <a:moveTo>
                    <a:pt x="221" y="154770"/>
                  </a:moveTo>
                  <a:lnTo>
                    <a:pt x="0" y="0"/>
                  </a:lnTo>
                  <a:lnTo>
                    <a:pt x="134360" y="77577"/>
                  </a:lnTo>
                  <a:close/>
                </a:path>
              </a:pathLst>
            </a:custGeom>
            <a:solidFill>
              <a:schemeClr val="accent2"/>
            </a:solidFill>
            <a:ln w="6493" cap="flat">
              <a:noFill/>
              <a:prstDash val="solid"/>
              <a:miter/>
            </a:ln>
          </p:spPr>
          <p:txBody>
            <a:bodyPr rtlCol="0" anchor="ctr"/>
            <a:lstStyle/>
            <a:p>
              <a:endParaRPr lang="en-US"/>
            </a:p>
          </p:txBody>
        </p:sp>
      </p:grpSp>
    </p:spTree>
    <p:extLst>
      <p:ext uri="{BB962C8B-B14F-4D97-AF65-F5344CB8AC3E}">
        <p14:creationId xmlns:p14="http://schemas.microsoft.com/office/powerpoint/2010/main" val="3414950759"/>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Kapittel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098DEE0-4831-4111-A35B-803560731C83}"/>
              </a:ext>
            </a:extLst>
          </p:cNvPr>
          <p:cNvGrpSpPr/>
          <p:nvPr userDrawn="1"/>
        </p:nvGrpSpPr>
        <p:grpSpPr>
          <a:xfrm>
            <a:off x="655748" y="4551718"/>
            <a:ext cx="1646885" cy="1735167"/>
            <a:chOff x="655748" y="4551718"/>
            <a:chExt cx="1646885" cy="1735167"/>
          </a:xfrm>
        </p:grpSpPr>
        <p:sp>
          <p:nvSpPr>
            <p:cNvPr id="7" name="Freeform: Shape 6">
              <a:extLst>
                <a:ext uri="{FF2B5EF4-FFF2-40B4-BE49-F238E27FC236}">
                  <a16:creationId xmlns:a16="http://schemas.microsoft.com/office/drawing/2014/main" id="{203AFA82-12A0-47AC-877C-8B76876C21C4}"/>
                </a:ext>
              </a:extLst>
            </p:cNvPr>
            <p:cNvSpPr/>
            <p:nvPr/>
          </p:nvSpPr>
          <p:spPr>
            <a:xfrm>
              <a:off x="1733736" y="4551718"/>
              <a:ext cx="568897" cy="1199573"/>
            </a:xfrm>
            <a:custGeom>
              <a:avLst/>
              <a:gdLst>
                <a:gd name="connsiteX0" fmla="*/ 0 w 568897"/>
                <a:gd name="connsiteY0" fmla="*/ 1199574 h 1199573"/>
                <a:gd name="connsiteX1" fmla="*/ 0 w 568897"/>
                <a:gd name="connsiteY1" fmla="*/ 1199574 h 1199573"/>
                <a:gd name="connsiteX2" fmla="*/ 568043 w 568897"/>
                <a:gd name="connsiteY2" fmla="*/ 568043 h 1199573"/>
                <a:gd name="connsiteX3" fmla="*/ 0 w 568897"/>
                <a:gd name="connsiteY3" fmla="*/ 0 h 1199573"/>
                <a:gd name="connsiteX4" fmla="*/ 0 w 568897"/>
                <a:gd name="connsiteY4" fmla="*/ 1199574 h 1199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8897" h="1199573">
                  <a:moveTo>
                    <a:pt x="0" y="1199574"/>
                  </a:moveTo>
                  <a:lnTo>
                    <a:pt x="0" y="1199574"/>
                  </a:lnTo>
                  <a:cubicBezTo>
                    <a:pt x="331253" y="1182042"/>
                    <a:pt x="585575" y="899297"/>
                    <a:pt x="568043" y="568043"/>
                  </a:cubicBezTo>
                  <a:cubicBezTo>
                    <a:pt x="551809" y="261298"/>
                    <a:pt x="306746" y="16234"/>
                    <a:pt x="0" y="0"/>
                  </a:cubicBezTo>
                  <a:lnTo>
                    <a:pt x="0" y="1199574"/>
                  </a:lnTo>
                  <a:close/>
                </a:path>
              </a:pathLst>
            </a:custGeom>
            <a:solidFill>
              <a:schemeClr val="tx1"/>
            </a:solidFill>
            <a:ln w="5023"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2859FABF-B4B0-4E38-98B5-00C71DE74C3B}"/>
                </a:ext>
              </a:extLst>
            </p:cNvPr>
            <p:cNvSpPr/>
            <p:nvPr/>
          </p:nvSpPr>
          <p:spPr>
            <a:xfrm>
              <a:off x="1780578" y="4864399"/>
              <a:ext cx="334626" cy="351530"/>
            </a:xfrm>
            <a:custGeom>
              <a:avLst/>
              <a:gdLst>
                <a:gd name="connsiteX0" fmla="*/ 334626 w 334626"/>
                <a:gd name="connsiteY0" fmla="*/ 0 h 351530"/>
                <a:gd name="connsiteX1" fmla="*/ 334626 w 334626"/>
                <a:gd name="connsiteY1" fmla="*/ 0 h 351530"/>
                <a:gd name="connsiteX2" fmla="*/ 334626 w 334626"/>
                <a:gd name="connsiteY2" fmla="*/ 351530 h 351530"/>
                <a:gd name="connsiteX3" fmla="*/ 0 w 334626"/>
                <a:gd name="connsiteY3" fmla="*/ 351530 h 351530"/>
                <a:gd name="connsiteX4" fmla="*/ 0 w 334626"/>
                <a:gd name="connsiteY4" fmla="*/ 351349 h 351530"/>
                <a:gd name="connsiteX5" fmla="*/ 266694 w 334626"/>
                <a:gd name="connsiteY5" fmla="*/ 10289 h 351530"/>
                <a:gd name="connsiteX6" fmla="*/ 334626 w 334626"/>
                <a:gd name="connsiteY6" fmla="*/ 0 h 351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4626" h="351530">
                  <a:moveTo>
                    <a:pt x="334626" y="0"/>
                  </a:moveTo>
                  <a:lnTo>
                    <a:pt x="334626" y="0"/>
                  </a:lnTo>
                  <a:lnTo>
                    <a:pt x="334626" y="351530"/>
                  </a:lnTo>
                  <a:lnTo>
                    <a:pt x="0" y="351530"/>
                  </a:lnTo>
                  <a:lnTo>
                    <a:pt x="0" y="351349"/>
                  </a:lnTo>
                  <a:cubicBezTo>
                    <a:pt x="590" y="190102"/>
                    <a:pt x="110346" y="49741"/>
                    <a:pt x="266694" y="10289"/>
                  </a:cubicBezTo>
                  <a:cubicBezTo>
                    <a:pt x="288954" y="4684"/>
                    <a:pt x="311704" y="1238"/>
                    <a:pt x="334626" y="0"/>
                  </a:cubicBezTo>
                  <a:close/>
                </a:path>
              </a:pathLst>
            </a:custGeom>
            <a:solidFill>
              <a:schemeClr val="accent3"/>
            </a:solidFill>
            <a:ln w="502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7EB89A1-BD7D-4078-9C7B-84A4588F3625}"/>
                </a:ext>
              </a:extLst>
            </p:cNvPr>
            <p:cNvSpPr/>
            <p:nvPr/>
          </p:nvSpPr>
          <p:spPr>
            <a:xfrm>
              <a:off x="655748" y="5215783"/>
              <a:ext cx="977032" cy="1071102"/>
            </a:xfrm>
            <a:custGeom>
              <a:avLst/>
              <a:gdLst>
                <a:gd name="connsiteX0" fmla="*/ 977032 w 977032"/>
                <a:gd name="connsiteY0" fmla="*/ 1071102 h 1071102"/>
                <a:gd name="connsiteX1" fmla="*/ 974424 w 977032"/>
                <a:gd name="connsiteY1" fmla="*/ 1071002 h 1071102"/>
                <a:gd name="connsiteX2" fmla="*/ 607729 w 977032"/>
                <a:gd name="connsiteY2" fmla="*/ 790400 h 1071102"/>
                <a:gd name="connsiteX3" fmla="*/ 125983 w 977032"/>
                <a:gd name="connsiteY3" fmla="*/ 203189 h 1071102"/>
                <a:gd name="connsiteX4" fmla="*/ 272 w 977032"/>
                <a:gd name="connsiteY4" fmla="*/ 2759 h 1071102"/>
                <a:gd name="connsiteX5" fmla="*/ 0 w 977032"/>
                <a:gd name="connsiteY5" fmla="*/ 0 h 1071102"/>
                <a:gd name="connsiteX6" fmla="*/ 977032 w 977032"/>
                <a:gd name="connsiteY6" fmla="*/ 0 h 1071102"/>
                <a:gd name="connsiteX7" fmla="*/ 5574 w 977032"/>
                <a:gd name="connsiteY7" fmla="*/ 5036 h 1071102"/>
                <a:gd name="connsiteX8" fmla="*/ 128778 w 977032"/>
                <a:gd name="connsiteY8" fmla="*/ 199017 h 1071102"/>
                <a:gd name="connsiteX9" fmla="*/ 612383 w 977032"/>
                <a:gd name="connsiteY9" fmla="*/ 788475 h 1071102"/>
                <a:gd name="connsiteX10" fmla="*/ 972021 w 977032"/>
                <a:gd name="connsiteY10" fmla="*/ 1065890 h 1071102"/>
                <a:gd name="connsiteX11" fmla="*/ 972021 w 977032"/>
                <a:gd name="connsiteY11" fmla="*/ 5036 h 1071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77032" h="1071102">
                  <a:moveTo>
                    <a:pt x="977032" y="1071102"/>
                  </a:moveTo>
                  <a:lnTo>
                    <a:pt x="974424" y="1071002"/>
                  </a:lnTo>
                  <a:cubicBezTo>
                    <a:pt x="720693" y="1061492"/>
                    <a:pt x="675752" y="953649"/>
                    <a:pt x="607729" y="790400"/>
                  </a:cubicBezTo>
                  <a:cubicBezTo>
                    <a:pt x="542837" y="634680"/>
                    <a:pt x="453964" y="421408"/>
                    <a:pt x="125983" y="203189"/>
                  </a:cubicBezTo>
                  <a:cubicBezTo>
                    <a:pt x="50737" y="153181"/>
                    <a:pt x="8445" y="85746"/>
                    <a:pt x="272" y="2759"/>
                  </a:cubicBezTo>
                  <a:lnTo>
                    <a:pt x="0" y="0"/>
                  </a:lnTo>
                  <a:lnTo>
                    <a:pt x="977032" y="0"/>
                  </a:lnTo>
                  <a:close/>
                  <a:moveTo>
                    <a:pt x="5574" y="5036"/>
                  </a:moveTo>
                  <a:cubicBezTo>
                    <a:pt x="14250" y="85178"/>
                    <a:pt x="55693" y="150437"/>
                    <a:pt x="128778" y="199017"/>
                  </a:cubicBezTo>
                  <a:cubicBezTo>
                    <a:pt x="458036" y="418075"/>
                    <a:pt x="547245" y="632162"/>
                    <a:pt x="612383" y="788475"/>
                  </a:cubicBezTo>
                  <a:cubicBezTo>
                    <a:pt x="679426" y="949372"/>
                    <a:pt x="723800" y="1055857"/>
                    <a:pt x="972021" y="1065890"/>
                  </a:cubicBezTo>
                  <a:lnTo>
                    <a:pt x="972021" y="5036"/>
                  </a:lnTo>
                  <a:close/>
                </a:path>
              </a:pathLst>
            </a:custGeom>
            <a:solidFill>
              <a:schemeClr val="tx1"/>
            </a:solidFill>
            <a:ln w="502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2970644-E0F4-4520-93D5-053B346F439B}"/>
                </a:ext>
              </a:extLst>
            </p:cNvPr>
            <p:cNvSpPr/>
            <p:nvPr/>
          </p:nvSpPr>
          <p:spPr>
            <a:xfrm>
              <a:off x="1294359" y="4712987"/>
              <a:ext cx="335907" cy="335907"/>
            </a:xfrm>
            <a:custGeom>
              <a:avLst/>
              <a:gdLst>
                <a:gd name="connsiteX0" fmla="*/ 335908 w 335907"/>
                <a:gd name="connsiteY0" fmla="*/ 167954 h 335907"/>
                <a:gd name="connsiteX1" fmla="*/ 167954 w 335907"/>
                <a:gd name="connsiteY1" fmla="*/ 335908 h 335907"/>
                <a:gd name="connsiteX2" fmla="*/ 0 w 335907"/>
                <a:gd name="connsiteY2" fmla="*/ 167954 h 335907"/>
                <a:gd name="connsiteX3" fmla="*/ 167954 w 335907"/>
                <a:gd name="connsiteY3" fmla="*/ 0 h 335907"/>
                <a:gd name="connsiteX4" fmla="*/ 335908 w 335907"/>
                <a:gd name="connsiteY4" fmla="*/ 167954 h 335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5907" h="335907">
                  <a:moveTo>
                    <a:pt x="335908" y="167954"/>
                  </a:moveTo>
                  <a:cubicBezTo>
                    <a:pt x="335908" y="260712"/>
                    <a:pt x="260712" y="335908"/>
                    <a:pt x="167954" y="335908"/>
                  </a:cubicBezTo>
                  <a:cubicBezTo>
                    <a:pt x="75196" y="335908"/>
                    <a:pt x="0" y="260712"/>
                    <a:pt x="0" y="167954"/>
                  </a:cubicBezTo>
                  <a:cubicBezTo>
                    <a:pt x="0" y="75196"/>
                    <a:pt x="75196" y="0"/>
                    <a:pt x="167954" y="0"/>
                  </a:cubicBezTo>
                  <a:cubicBezTo>
                    <a:pt x="260712" y="0"/>
                    <a:pt x="335908" y="75196"/>
                    <a:pt x="335908" y="167954"/>
                  </a:cubicBezTo>
                  <a:close/>
                </a:path>
              </a:pathLst>
            </a:custGeom>
            <a:solidFill>
              <a:schemeClr val="accent1"/>
            </a:solidFill>
            <a:ln w="5023"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A9042F5-4D8F-4185-9361-03C7324C575B}"/>
                </a:ext>
              </a:extLst>
            </p:cNvPr>
            <p:cNvSpPr/>
            <p:nvPr/>
          </p:nvSpPr>
          <p:spPr>
            <a:xfrm>
              <a:off x="802053" y="5555712"/>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1"/>
            </a:solidFill>
            <a:ln w="502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D0E1719E-0A39-4B5D-9A91-93111541A716}"/>
                </a:ext>
              </a:extLst>
            </p:cNvPr>
            <p:cNvSpPr/>
            <p:nvPr/>
          </p:nvSpPr>
          <p:spPr>
            <a:xfrm>
              <a:off x="1733736" y="5847805"/>
              <a:ext cx="415486" cy="436477"/>
            </a:xfrm>
            <a:custGeom>
              <a:avLst/>
              <a:gdLst>
                <a:gd name="connsiteX0" fmla="*/ 0 w 415486"/>
                <a:gd name="connsiteY0" fmla="*/ 436477 h 436477"/>
                <a:gd name="connsiteX1" fmla="*/ 0 w 415486"/>
                <a:gd name="connsiteY1" fmla="*/ 436477 h 436477"/>
                <a:gd name="connsiteX2" fmla="*/ 0 w 415486"/>
                <a:gd name="connsiteY2" fmla="*/ 0 h 436477"/>
                <a:gd name="connsiteX3" fmla="*/ 415487 w 415486"/>
                <a:gd name="connsiteY3" fmla="*/ 0 h 436477"/>
                <a:gd name="connsiteX4" fmla="*/ 415487 w 415486"/>
                <a:gd name="connsiteY4" fmla="*/ 221 h 436477"/>
                <a:gd name="connsiteX5" fmla="*/ 84349 w 415486"/>
                <a:gd name="connsiteY5" fmla="*/ 423685 h 436477"/>
                <a:gd name="connsiteX6" fmla="*/ 0 w 415486"/>
                <a:gd name="connsiteY6" fmla="*/ 436477 h 43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486" h="436477">
                  <a:moveTo>
                    <a:pt x="0" y="436477"/>
                  </a:moveTo>
                  <a:lnTo>
                    <a:pt x="0" y="436477"/>
                  </a:lnTo>
                  <a:lnTo>
                    <a:pt x="0" y="0"/>
                  </a:lnTo>
                  <a:lnTo>
                    <a:pt x="415487" y="0"/>
                  </a:lnTo>
                  <a:lnTo>
                    <a:pt x="415487" y="221"/>
                  </a:lnTo>
                  <a:cubicBezTo>
                    <a:pt x="414741" y="200425"/>
                    <a:pt x="278467" y="374693"/>
                    <a:pt x="84349" y="423685"/>
                  </a:cubicBezTo>
                  <a:cubicBezTo>
                    <a:pt x="56708" y="430646"/>
                    <a:pt x="28462" y="434930"/>
                    <a:pt x="0" y="436477"/>
                  </a:cubicBezTo>
                  <a:close/>
                </a:path>
              </a:pathLst>
            </a:custGeom>
            <a:solidFill>
              <a:schemeClr val="accent4"/>
            </a:solidFill>
            <a:ln w="502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E89B03DF-B3C2-4148-A06B-C46D7B5FCBD2}"/>
                </a:ext>
              </a:extLst>
            </p:cNvPr>
            <p:cNvSpPr/>
            <p:nvPr/>
          </p:nvSpPr>
          <p:spPr>
            <a:xfrm>
              <a:off x="704565" y="5471751"/>
              <a:ext cx="660265" cy="492964"/>
            </a:xfrm>
            <a:custGeom>
              <a:avLst/>
              <a:gdLst>
                <a:gd name="connsiteX0" fmla="*/ 0 w 660265"/>
                <a:gd name="connsiteY0" fmla="*/ 0 h 492964"/>
                <a:gd name="connsiteX1" fmla="*/ 660265 w 660265"/>
                <a:gd name="connsiteY1" fmla="*/ 0 h 492964"/>
                <a:gd name="connsiteX2" fmla="*/ 660265 w 660265"/>
                <a:gd name="connsiteY2" fmla="*/ 492965 h 492964"/>
                <a:gd name="connsiteX3" fmla="*/ 0 w 660265"/>
                <a:gd name="connsiteY3" fmla="*/ 492965 h 492964"/>
              </a:gdLst>
              <a:ahLst/>
              <a:cxnLst>
                <a:cxn ang="0">
                  <a:pos x="connsiteX0" y="connsiteY0"/>
                </a:cxn>
                <a:cxn ang="0">
                  <a:pos x="connsiteX1" y="connsiteY1"/>
                </a:cxn>
                <a:cxn ang="0">
                  <a:pos x="connsiteX2" y="connsiteY2"/>
                </a:cxn>
                <a:cxn ang="0">
                  <a:pos x="connsiteX3" y="connsiteY3"/>
                </a:cxn>
              </a:cxnLst>
              <a:rect l="l" t="t" r="r" b="b"/>
              <a:pathLst>
                <a:path w="660265" h="492964">
                  <a:moveTo>
                    <a:pt x="0" y="0"/>
                  </a:moveTo>
                  <a:lnTo>
                    <a:pt x="660265" y="0"/>
                  </a:lnTo>
                  <a:lnTo>
                    <a:pt x="660265" y="492965"/>
                  </a:lnTo>
                  <a:lnTo>
                    <a:pt x="0" y="492965"/>
                  </a:lnTo>
                  <a:close/>
                </a:path>
              </a:pathLst>
            </a:custGeom>
            <a:solidFill>
              <a:schemeClr val="accent2"/>
            </a:solidFill>
            <a:ln w="502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4BED88D-442C-4B54-8369-BD21A42D657C}"/>
                </a:ext>
              </a:extLst>
            </p:cNvPr>
            <p:cNvSpPr/>
            <p:nvPr/>
          </p:nvSpPr>
          <p:spPr>
            <a:xfrm>
              <a:off x="879083" y="5703023"/>
              <a:ext cx="446123" cy="66117"/>
            </a:xfrm>
            <a:custGeom>
              <a:avLst/>
              <a:gdLst>
                <a:gd name="connsiteX0" fmla="*/ 0 w 446123"/>
                <a:gd name="connsiteY0" fmla="*/ 0 h 66117"/>
                <a:gd name="connsiteX1" fmla="*/ 446123 w 446123"/>
                <a:gd name="connsiteY1" fmla="*/ 0 h 66117"/>
                <a:gd name="connsiteX2" fmla="*/ 446123 w 446123"/>
                <a:gd name="connsiteY2" fmla="*/ 66118 h 66117"/>
                <a:gd name="connsiteX3" fmla="*/ 0 w 446123"/>
                <a:gd name="connsiteY3" fmla="*/ 66118 h 66117"/>
              </a:gdLst>
              <a:ahLst/>
              <a:cxnLst>
                <a:cxn ang="0">
                  <a:pos x="connsiteX0" y="connsiteY0"/>
                </a:cxn>
                <a:cxn ang="0">
                  <a:pos x="connsiteX1" y="connsiteY1"/>
                </a:cxn>
                <a:cxn ang="0">
                  <a:pos x="connsiteX2" y="connsiteY2"/>
                </a:cxn>
                <a:cxn ang="0">
                  <a:pos x="connsiteX3" y="connsiteY3"/>
                </a:cxn>
              </a:cxnLst>
              <a:rect l="l" t="t" r="r" b="b"/>
              <a:pathLst>
                <a:path w="446123" h="66117">
                  <a:moveTo>
                    <a:pt x="0" y="0"/>
                  </a:moveTo>
                  <a:lnTo>
                    <a:pt x="446123" y="0"/>
                  </a:lnTo>
                  <a:lnTo>
                    <a:pt x="446123" y="66118"/>
                  </a:lnTo>
                  <a:lnTo>
                    <a:pt x="0" y="66118"/>
                  </a:lnTo>
                  <a:close/>
                </a:path>
              </a:pathLst>
            </a:custGeom>
            <a:solidFill>
              <a:schemeClr val="bg1"/>
            </a:solidFill>
            <a:ln w="502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295325-234F-4D8D-9D39-605C8B56CF8F}"/>
                </a:ext>
              </a:extLst>
            </p:cNvPr>
            <p:cNvSpPr/>
            <p:nvPr/>
          </p:nvSpPr>
          <p:spPr>
            <a:xfrm>
              <a:off x="1021764" y="6093669"/>
              <a:ext cx="220832" cy="190613"/>
            </a:xfrm>
            <a:custGeom>
              <a:avLst/>
              <a:gdLst>
                <a:gd name="connsiteX0" fmla="*/ 110416 w 220832"/>
                <a:gd name="connsiteY0" fmla="*/ 0 h 190613"/>
                <a:gd name="connsiteX1" fmla="*/ 220832 w 220832"/>
                <a:gd name="connsiteY1" fmla="*/ 190613 h 190613"/>
                <a:gd name="connsiteX2" fmla="*/ 0 w 220832"/>
                <a:gd name="connsiteY2" fmla="*/ 190613 h 190613"/>
              </a:gdLst>
              <a:ahLst/>
              <a:cxnLst>
                <a:cxn ang="0">
                  <a:pos x="connsiteX0" y="connsiteY0"/>
                </a:cxn>
                <a:cxn ang="0">
                  <a:pos x="connsiteX1" y="connsiteY1"/>
                </a:cxn>
                <a:cxn ang="0">
                  <a:pos x="connsiteX2" y="connsiteY2"/>
                </a:cxn>
              </a:cxnLst>
              <a:rect l="l" t="t" r="r" b="b"/>
              <a:pathLst>
                <a:path w="220832" h="190613">
                  <a:moveTo>
                    <a:pt x="110416" y="0"/>
                  </a:moveTo>
                  <a:lnTo>
                    <a:pt x="220832" y="190613"/>
                  </a:lnTo>
                  <a:lnTo>
                    <a:pt x="0" y="190613"/>
                  </a:lnTo>
                  <a:close/>
                </a:path>
              </a:pathLst>
            </a:custGeom>
            <a:solidFill>
              <a:schemeClr val="accent2"/>
            </a:solidFill>
            <a:ln w="502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3F69A97-AC40-4BBF-93FE-8C1F8ABE2CE0}"/>
                </a:ext>
              </a:extLst>
            </p:cNvPr>
            <p:cNvSpPr/>
            <p:nvPr/>
          </p:nvSpPr>
          <p:spPr>
            <a:xfrm>
              <a:off x="879083" y="5832590"/>
              <a:ext cx="311228" cy="66117"/>
            </a:xfrm>
            <a:custGeom>
              <a:avLst/>
              <a:gdLst>
                <a:gd name="connsiteX0" fmla="*/ 0 w 311228"/>
                <a:gd name="connsiteY0" fmla="*/ 0 h 66117"/>
                <a:gd name="connsiteX1" fmla="*/ 311228 w 311228"/>
                <a:gd name="connsiteY1" fmla="*/ 0 h 66117"/>
                <a:gd name="connsiteX2" fmla="*/ 311228 w 311228"/>
                <a:gd name="connsiteY2" fmla="*/ 66118 h 66117"/>
                <a:gd name="connsiteX3" fmla="*/ 0 w 311228"/>
                <a:gd name="connsiteY3" fmla="*/ 66118 h 66117"/>
              </a:gdLst>
              <a:ahLst/>
              <a:cxnLst>
                <a:cxn ang="0">
                  <a:pos x="connsiteX0" y="connsiteY0"/>
                </a:cxn>
                <a:cxn ang="0">
                  <a:pos x="connsiteX1" y="connsiteY1"/>
                </a:cxn>
                <a:cxn ang="0">
                  <a:pos x="connsiteX2" y="connsiteY2"/>
                </a:cxn>
                <a:cxn ang="0">
                  <a:pos x="connsiteX3" y="connsiteY3"/>
                </a:cxn>
              </a:cxnLst>
              <a:rect l="l" t="t" r="r" b="b"/>
              <a:pathLst>
                <a:path w="311228" h="66117">
                  <a:moveTo>
                    <a:pt x="0" y="0"/>
                  </a:moveTo>
                  <a:lnTo>
                    <a:pt x="311228" y="0"/>
                  </a:lnTo>
                  <a:lnTo>
                    <a:pt x="311228" y="66118"/>
                  </a:lnTo>
                  <a:lnTo>
                    <a:pt x="0" y="66118"/>
                  </a:lnTo>
                  <a:close/>
                </a:path>
              </a:pathLst>
            </a:custGeom>
            <a:solidFill>
              <a:schemeClr val="bg1"/>
            </a:solidFill>
            <a:ln w="5023" cap="flat">
              <a:noFill/>
              <a:prstDash val="solid"/>
              <a:miter/>
            </a:ln>
          </p:spPr>
          <p:txBody>
            <a:bodyPr rtlCol="0" anchor="ctr"/>
            <a:lstStyle/>
            <a:p>
              <a:endParaRPr lang="en-US"/>
            </a:p>
          </p:txBody>
        </p:sp>
      </p:grpSp>
      <p:sp>
        <p:nvSpPr>
          <p:cNvPr id="2" name="Title 1">
            <a:extLst>
              <a:ext uri="{FF2B5EF4-FFF2-40B4-BE49-F238E27FC236}">
                <a16:creationId xmlns:a16="http://schemas.microsoft.com/office/drawing/2014/main" id="{12FBF31E-111B-4BC8-A194-6BA100DF74F4}"/>
              </a:ext>
            </a:extLst>
          </p:cNvPr>
          <p:cNvSpPr>
            <a:spLocks noGrp="1"/>
          </p:cNvSpPr>
          <p:nvPr>
            <p:ph type="title"/>
          </p:nvPr>
        </p:nvSpPr>
        <p:spPr>
          <a:xfrm>
            <a:off x="4295776" y="2676524"/>
            <a:ext cx="3600450" cy="1739265"/>
          </a:xfrm>
        </p:spPr>
        <p:txBody>
          <a:bodyPr anchor="ctr"/>
          <a:lstStyle>
            <a:lvl1pPr>
              <a:defRPr cap="all" baseline="0"/>
            </a:lvl1pPr>
          </a:lstStyle>
          <a:p>
            <a:r>
              <a:rPr lang="nb-NO" noProof="0"/>
              <a:t>Klikk for å redigere tittelstil</a:t>
            </a:r>
            <a:endParaRPr lang="nb-NO" noProof="0" dirty="0"/>
          </a:p>
        </p:txBody>
      </p:sp>
      <p:sp>
        <p:nvSpPr>
          <p:cNvPr id="6" name="Text Placeholder 5">
            <a:extLst>
              <a:ext uri="{FF2B5EF4-FFF2-40B4-BE49-F238E27FC236}">
                <a16:creationId xmlns:a16="http://schemas.microsoft.com/office/drawing/2014/main" id="{52267BAE-DC8A-44D2-B589-C46F3F1EC6E8}"/>
              </a:ext>
            </a:extLst>
          </p:cNvPr>
          <p:cNvSpPr>
            <a:spLocks noGrp="1"/>
          </p:cNvSpPr>
          <p:nvPr>
            <p:ph type="body" sz="quarter" idx="10"/>
          </p:nvPr>
        </p:nvSpPr>
        <p:spPr>
          <a:xfrm>
            <a:off x="4295776" y="4682490"/>
            <a:ext cx="3600449" cy="1518284"/>
          </a:xfrm>
        </p:spPr>
        <p:txBody>
          <a:bodyPr>
            <a:normAutofit/>
          </a:bodyPr>
          <a:lstStyle>
            <a:lvl1pPr marL="0" indent="0">
              <a:lnSpc>
                <a:spcPct val="100000"/>
              </a:lnSpc>
              <a:buNone/>
              <a:defRPr sz="2000"/>
            </a:lvl1pPr>
          </a:lstStyle>
          <a:p>
            <a:pPr lvl="0"/>
            <a:r>
              <a:rPr lang="nb-NO" noProof="0"/>
              <a:t>Klikk for å redigere tekststiler i malen</a:t>
            </a:r>
          </a:p>
        </p:txBody>
      </p:sp>
    </p:spTree>
    <p:extLst>
      <p:ext uri="{BB962C8B-B14F-4D97-AF65-F5344CB8AC3E}">
        <p14:creationId xmlns:p14="http://schemas.microsoft.com/office/powerpoint/2010/main" val="89412172"/>
      </p:ext>
    </p:extLst>
  </p:cSld>
  <p:clrMapOvr>
    <a:masterClrMapping/>
  </p:clrMapOvr>
  <p:extLst>
    <p:ext uri="{DCECCB84-F9BA-43D5-87BE-67443E8EF086}">
      <p15:sldGuideLst xmlns:p15="http://schemas.microsoft.com/office/powerpoint/2012/main">
        <p15:guide id="1" pos="2706">
          <p15:clr>
            <a:srgbClr val="FBAE40"/>
          </p15:clr>
        </p15:guide>
        <p15:guide id="2" pos="497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image" Target="../media/image1.emf"/><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4.xml"/><Relationship Id="rId7" Type="http://schemas.openxmlformats.org/officeDocument/2006/relationships/image" Target="../media/image1.emf"/><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theme" Target="../theme/theme3.xml"/><Relationship Id="rId5" Type="http://schemas.openxmlformats.org/officeDocument/2006/relationships/slideLayout" Target="../slideLayouts/slideLayout26.xml"/><Relationship Id="rId4"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slideLayout" Target="../slideLayouts/slideLayout52.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slideLayout" Target="../slideLayouts/slideLayout51.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theme" Target="../theme/theme4.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slideLayout" Target="../slideLayouts/slideLayout54.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slideLayout" Target="../slideLayouts/slideLayout53.xml"/><Relationship Id="rId30"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18" Type="http://schemas.openxmlformats.org/officeDocument/2006/relationships/slideLayout" Target="../slideLayouts/slideLayout72.xml"/><Relationship Id="rId26" Type="http://schemas.openxmlformats.org/officeDocument/2006/relationships/slideLayout" Target="../slideLayouts/slideLayout80.xml"/><Relationship Id="rId3" Type="http://schemas.openxmlformats.org/officeDocument/2006/relationships/slideLayout" Target="../slideLayouts/slideLayout57.xml"/><Relationship Id="rId21" Type="http://schemas.openxmlformats.org/officeDocument/2006/relationships/slideLayout" Target="../slideLayouts/slideLayout75.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slideLayout" Target="../slideLayouts/slideLayout71.xml"/><Relationship Id="rId25" Type="http://schemas.openxmlformats.org/officeDocument/2006/relationships/slideLayout" Target="../slideLayouts/slideLayout79.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20" Type="http://schemas.openxmlformats.org/officeDocument/2006/relationships/slideLayout" Target="../slideLayouts/slideLayout74.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24" Type="http://schemas.openxmlformats.org/officeDocument/2006/relationships/slideLayout" Target="../slideLayouts/slideLayout78.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23" Type="http://schemas.openxmlformats.org/officeDocument/2006/relationships/slideLayout" Target="../slideLayouts/slideLayout77.xml"/><Relationship Id="rId10" Type="http://schemas.openxmlformats.org/officeDocument/2006/relationships/slideLayout" Target="../slideLayouts/slideLayout64.xml"/><Relationship Id="rId19" Type="http://schemas.openxmlformats.org/officeDocument/2006/relationships/slideLayout" Target="../slideLayouts/slideLayout73.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 Id="rId22" Type="http://schemas.openxmlformats.org/officeDocument/2006/relationships/slideLayout" Target="../slideLayouts/slideLayout76.xml"/><Relationship Id="rId27"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slideLayout" Target="../slideLayouts/slideLayout98.xml"/><Relationship Id="rId26" Type="http://schemas.openxmlformats.org/officeDocument/2006/relationships/slideLayout" Target="../slideLayouts/slideLayout106.xml"/><Relationship Id="rId3" Type="http://schemas.openxmlformats.org/officeDocument/2006/relationships/slideLayout" Target="../slideLayouts/slideLayout83.xml"/><Relationship Id="rId21" Type="http://schemas.openxmlformats.org/officeDocument/2006/relationships/slideLayout" Target="../slideLayouts/slideLayout101.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5" Type="http://schemas.openxmlformats.org/officeDocument/2006/relationships/slideLayout" Target="../slideLayouts/slideLayout105.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20" Type="http://schemas.openxmlformats.org/officeDocument/2006/relationships/slideLayout" Target="../slideLayouts/slideLayout100.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24" Type="http://schemas.openxmlformats.org/officeDocument/2006/relationships/slideLayout" Target="../slideLayouts/slideLayout104.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23" Type="http://schemas.openxmlformats.org/officeDocument/2006/relationships/slideLayout" Target="../slideLayouts/slideLayout103.xml"/><Relationship Id="rId10" Type="http://schemas.openxmlformats.org/officeDocument/2006/relationships/slideLayout" Target="../slideLayouts/slideLayout90.xml"/><Relationship Id="rId19" Type="http://schemas.openxmlformats.org/officeDocument/2006/relationships/slideLayout" Target="../slideLayouts/slideLayout99.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 Id="rId22" Type="http://schemas.openxmlformats.org/officeDocument/2006/relationships/slideLayout" Target="../slideLayouts/slideLayout102.xml"/><Relationship Id="rId27"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5"/>
            <a:ext cx="10078991" cy="1325563"/>
          </a:xfrm>
          <a:prstGeom prst="rect">
            <a:avLst/>
          </a:prstGeom>
        </p:spPr>
        <p:txBody>
          <a:bodyPr vert="horz" lIns="90000" tIns="45720" rIns="91440" bIns="45720" rtlCol="0" anchor="ctr">
            <a:noAutofit/>
          </a:bodyPr>
          <a:lstStyle/>
          <a:p>
            <a:r>
              <a:rPr lang="nb-NO" noProof="0"/>
              <a:t>Klikk for å redigere tittelstil</a:t>
            </a:r>
          </a:p>
        </p:txBody>
      </p:sp>
      <p:sp>
        <p:nvSpPr>
          <p:cNvPr id="3" name="Text Placeholder 2"/>
          <p:cNvSpPr>
            <a:spLocks noGrp="1"/>
          </p:cNvSpPr>
          <p:nvPr>
            <p:ph type="body" idx="1"/>
          </p:nvPr>
        </p:nvSpPr>
        <p:spPr>
          <a:xfrm>
            <a:off x="1234800" y="1825625"/>
            <a:ext cx="10096346"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7" name="Group 6"/>
          <p:cNvGrpSpPr/>
          <p:nvPr userDrawn="1"/>
        </p:nvGrpSpPr>
        <p:grpSpPr>
          <a:xfrm rot="10800000">
            <a:off x="11950995" y="657823"/>
            <a:ext cx="241005" cy="659219"/>
            <a:chOff x="11950995" y="552893"/>
            <a:chExt cx="241005" cy="659219"/>
          </a:xfrm>
          <a:solidFill>
            <a:srgbClr val="000000"/>
          </a:solidFill>
        </p:grpSpPr>
        <p:sp>
          <p:nvSpPr>
            <p:cNvPr id="8" name="Rectangle 7"/>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2433956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8" r:id="rId5"/>
    <p:sldLayoutId id="2147483689" r:id="rId6"/>
    <p:sldLayoutId id="2147483713" r:id="rId7"/>
    <p:sldLayoutId id="2147483714" r:id="rId8"/>
  </p:sldLayoutIdLst>
  <p:txStyles>
    <p:titleStyle>
      <a:lvl1pPr algn="l" defTabSz="914400" rtl="0" eaLnBrk="1" latinLnBrk="0" hangingPunct="1">
        <a:lnSpc>
          <a:spcPct val="90000"/>
        </a:lnSpc>
        <a:spcBef>
          <a:spcPct val="0"/>
        </a:spcBef>
        <a:buNone/>
        <a:defRPr sz="4500" kern="1200">
          <a:solidFill>
            <a:schemeClr val="tx1"/>
          </a:solidFill>
          <a:latin typeface="+mj-lt"/>
          <a:ea typeface="+mj-ea"/>
          <a:cs typeface="+mj-cs"/>
        </a:defRPr>
      </a:lvl1pPr>
    </p:titleStyle>
    <p:body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sz="2400" kern="120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sz="2000" kern="120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365126"/>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6"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cxnSp>
        <p:nvCxnSpPr>
          <p:cNvPr id="12" name="Straight Connector 11"/>
          <p:cNvCxnSpPr/>
          <p:nvPr userDrawn="1"/>
        </p:nvCxnSpPr>
        <p:spPr>
          <a:xfrm>
            <a:off x="1328400" y="1328149"/>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2"/>
          <p:cNvSpPr>
            <a:spLocks noGrp="1"/>
          </p:cNvSpPr>
          <p:nvPr>
            <p:ph type="body" idx="1"/>
          </p:nvPr>
        </p:nvSpPr>
        <p:spPr>
          <a:xfrm>
            <a:off x="1234800" y="1825625"/>
            <a:ext cx="8471432" cy="4351338"/>
          </a:xfrm>
          <a:prstGeom prst="rect">
            <a:avLst/>
          </a:prstGeom>
        </p:spPr>
        <p:txBody>
          <a:bodyPr vert="horz" lIns="91440" tIns="45720" rIns="91440" bIns="45720" rtlCol="0">
            <a:noAutofit/>
          </a:bodyPr>
          <a:lstStyle/>
          <a:p>
            <a:pPr lvl="0"/>
            <a:r>
              <a:rPr lang="nb-NO" noProof="0"/>
              <a:t>Edit Master </a:t>
            </a:r>
            <a:r>
              <a:rPr lang="nb-NO" noProof="0" err="1"/>
              <a:t>text</a:t>
            </a:r>
            <a:r>
              <a:rPr lang="nb-NO" noProof="0"/>
              <a:t> styles</a:t>
            </a:r>
          </a:p>
          <a:p>
            <a:pPr lvl="1"/>
            <a:r>
              <a:rPr lang="nb-NO" noProof="0"/>
              <a:t>Second </a:t>
            </a:r>
            <a:r>
              <a:rPr lang="nb-NO" noProof="0" err="1"/>
              <a:t>level</a:t>
            </a:r>
            <a:endParaRPr lang="nb-NO" noProof="0"/>
          </a:p>
          <a:p>
            <a:pPr lvl="2"/>
            <a:r>
              <a:rPr lang="nb-NO" noProof="0"/>
              <a:t>Third </a:t>
            </a:r>
            <a:r>
              <a:rPr lang="nb-NO" noProof="0" err="1"/>
              <a:t>level</a:t>
            </a:r>
            <a:endParaRPr lang="nb-NO" noProof="0"/>
          </a:p>
        </p:txBody>
      </p:sp>
      <p:grpSp>
        <p:nvGrpSpPr>
          <p:cNvPr id="10" name="Group 6">
            <a:extLst>
              <a:ext uri="{FF2B5EF4-FFF2-40B4-BE49-F238E27FC236}">
                <a16:creationId xmlns:a16="http://schemas.microsoft.com/office/drawing/2014/main" id="{A847540E-5D4E-4238-AC99-4923A96BBF05}"/>
              </a:ext>
            </a:extLst>
          </p:cNvPr>
          <p:cNvGrpSpPr/>
          <p:nvPr userDrawn="1"/>
        </p:nvGrpSpPr>
        <p:grpSpPr>
          <a:xfrm rot="10800000">
            <a:off x="11950995" y="657823"/>
            <a:ext cx="241005" cy="659219"/>
            <a:chOff x="11950995" y="552893"/>
            <a:chExt cx="241005" cy="659219"/>
          </a:xfrm>
          <a:solidFill>
            <a:srgbClr val="000000"/>
          </a:solidFill>
        </p:grpSpPr>
        <p:sp>
          <p:nvSpPr>
            <p:cNvPr id="13" name="Rectangle 7">
              <a:extLst>
                <a:ext uri="{FF2B5EF4-FFF2-40B4-BE49-F238E27FC236}">
                  <a16:creationId xmlns:a16="http://schemas.microsoft.com/office/drawing/2014/main" id="{FD6E77D7-8E62-4CCC-BB42-C653F12363BC}"/>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1">
              <a:extLst>
                <a:ext uri="{FF2B5EF4-FFF2-40B4-BE49-F238E27FC236}">
                  <a16:creationId xmlns:a16="http://schemas.microsoft.com/office/drawing/2014/main" id="{BADFFE96-F770-49AD-ACB9-D35843E1C5A7}"/>
                </a:ext>
              </a:extLst>
            </p:cNvPr>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515736299"/>
      </p:ext>
    </p:extLst>
  </p:cSld>
  <p:clrMap bg1="lt1" tx1="dk1" bg2="lt2" tx2="dk2" accent1="accent1" accent2="accent2" accent3="accent3" accent4="accent4" accent5="accent5" accent6="accent6" hlink="hlink" folHlink="folHlink"/>
  <p:sldLayoutIdLst>
    <p:sldLayoutId id="2147483711" r:id="rId1"/>
    <p:sldLayoutId id="2147483688" r:id="rId2"/>
    <p:sldLayoutId id="2147483699" r:id="rId3"/>
    <p:sldLayoutId id="2147483698" r:id="rId4"/>
    <p:sldLayoutId id="2147483700" r:id="rId5"/>
    <p:sldLayoutId id="2147483694" r:id="rId6"/>
    <p:sldLayoutId id="2147483695" r:id="rId7"/>
    <p:sldLayoutId id="2147483702" r:id="rId8"/>
    <p:sldLayoutId id="2147483697" r:id="rId9"/>
    <p:sldLayoutId id="2147483703" r:id="rId10"/>
    <p:sldLayoutId id="2147483704" r:id="rId11"/>
    <p:sldLayoutId id="2147483710" r:id="rId12"/>
    <p:sldLayoutId id="2147483693" r:id="rId13"/>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58775" indent="-358775" algn="l" defTabSz="914400" rtl="0" eaLnBrk="1" latinLnBrk="0" hangingPunct="1">
        <a:lnSpc>
          <a:spcPct val="100000"/>
        </a:lnSpc>
        <a:spcBef>
          <a:spcPts val="100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500"/>
        </a:spcBef>
        <a:spcAft>
          <a:spcPts val="0"/>
        </a:spcAft>
        <a:buClr>
          <a:schemeClr val="accent1"/>
        </a:buClr>
        <a:buFont typeface="Arial" panose="020B0604020202020204" pitchFamily="34" charset="0"/>
        <a:buChar char="•"/>
        <a:defRPr lang="nb-NO" sz="2000" kern="1200" noProof="0" dirty="0" err="1" smtClean="0">
          <a:solidFill>
            <a:schemeClr val="tx1"/>
          </a:solidFill>
          <a:latin typeface="+mn-lt"/>
          <a:ea typeface="+mn-ea"/>
          <a:cs typeface="+mn-cs"/>
        </a:defRPr>
      </a:lvl2pPr>
      <a:lvl3pPr marL="914400" indent="-285750" algn="l" defTabSz="914400" rtl="0" eaLnBrk="1" latinLnBrk="0" hangingPunct="1">
        <a:lnSpc>
          <a:spcPct val="100000"/>
        </a:lnSpc>
        <a:spcBef>
          <a:spcPts val="500"/>
        </a:spcBef>
        <a:spcAft>
          <a:spcPts val="0"/>
        </a:spcAft>
        <a:buClr>
          <a:schemeClr val="accent1"/>
        </a:buClr>
        <a:buFont typeface="Calibri" panose="020F0502020204030204" pitchFamily="34" charset="0"/>
        <a:buChar char="▪"/>
        <a:defRPr lang="nb-NO" sz="1800" kern="1200" baseline="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8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nb-NO" sz="18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34800" y="665158"/>
            <a:ext cx="10146506" cy="963024"/>
          </a:xfrm>
          <a:prstGeom prst="rect">
            <a:avLst/>
          </a:prstGeom>
        </p:spPr>
        <p:txBody>
          <a:bodyPr vert="horz" lIns="90000" tIns="45720" rIns="91440" bIns="45720" rtlCol="0" anchor="b">
            <a:noAutofit/>
          </a:bodyPr>
          <a:lstStyle/>
          <a:p>
            <a:r>
              <a:rPr lang="nb-NO" noProof="0" err="1"/>
              <a:t>Click</a:t>
            </a:r>
            <a:r>
              <a:rPr lang="nb-NO" noProof="0"/>
              <a:t> to </a:t>
            </a:r>
            <a:r>
              <a:rPr lang="nb-NO" noProof="0" err="1"/>
              <a:t>edit</a:t>
            </a:r>
            <a:r>
              <a:rPr lang="nb-NO" noProof="0"/>
              <a:t> Master </a:t>
            </a:r>
            <a:r>
              <a:rPr lang="nb-NO" noProof="0" err="1"/>
              <a:t>title</a:t>
            </a:r>
            <a:r>
              <a:rPr lang="nb-NO" noProof="0"/>
              <a:t> style</a:t>
            </a:r>
          </a:p>
        </p:txBody>
      </p:sp>
      <p:sp>
        <p:nvSpPr>
          <p:cNvPr id="3" name="Text Placeholder 2"/>
          <p:cNvSpPr>
            <a:spLocks noGrp="1"/>
          </p:cNvSpPr>
          <p:nvPr>
            <p:ph type="body" idx="1"/>
          </p:nvPr>
        </p:nvSpPr>
        <p:spPr>
          <a:xfrm>
            <a:off x="1234800" y="3078955"/>
            <a:ext cx="10119000" cy="3098007"/>
          </a:xfrm>
          <a:prstGeom prst="rect">
            <a:avLst/>
          </a:prstGeom>
        </p:spPr>
        <p:txBody>
          <a:bodyPr vert="horz" lIns="91440" tIns="45720" rIns="91440" bIns="45720" rtlCol="0">
            <a:noAutofit/>
          </a:bodyPr>
          <a:lstStyle/>
          <a:p>
            <a:pPr marL="342900" lvl="0" indent="-342900">
              <a:buClr>
                <a:schemeClr val="accent2"/>
              </a:buClr>
              <a:buFont typeface="Courier New" panose="02070309020205020404" pitchFamily="49" charset="0"/>
              <a:buChar char="o"/>
            </a:pPr>
            <a:r>
              <a:rPr lang="nb-NO" noProof="0"/>
              <a:t>Edit Master </a:t>
            </a:r>
            <a:r>
              <a:rPr lang="nb-NO" noProof="0" err="1"/>
              <a:t>text</a:t>
            </a:r>
            <a:r>
              <a:rPr lang="nb-NO" noProof="0"/>
              <a:t> styles</a:t>
            </a:r>
          </a:p>
          <a:p>
            <a:pPr marL="628650" lvl="1" indent="-271463">
              <a:buClr>
                <a:srgbClr val="92D050"/>
              </a:buClr>
            </a:pPr>
            <a:r>
              <a:rPr lang="nb-NO" noProof="0"/>
              <a:t>Second </a:t>
            </a:r>
            <a:r>
              <a:rPr lang="nb-NO" noProof="0" err="1"/>
              <a:t>level</a:t>
            </a:r>
            <a:endParaRPr lang="nb-NO" noProof="0"/>
          </a:p>
        </p:txBody>
      </p:sp>
      <p:cxnSp>
        <p:nvCxnSpPr>
          <p:cNvPr id="12" name="Straight Connector 11"/>
          <p:cNvCxnSpPr/>
          <p:nvPr userDrawn="1"/>
        </p:nvCxnSpPr>
        <p:spPr>
          <a:xfrm>
            <a:off x="5685717" y="1898525"/>
            <a:ext cx="90000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Slide Number Placeholder 5"/>
          <p:cNvSpPr>
            <a:spLocks noGrp="1"/>
          </p:cNvSpPr>
          <p:nvPr>
            <p:ph type="sldNum" sz="quarter" idx="4"/>
          </p:nvPr>
        </p:nvSpPr>
        <p:spPr>
          <a:xfrm>
            <a:off x="11415713" y="6492875"/>
            <a:ext cx="5127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8FBC2E-150B-49D4-A5E9-D014A10F5E5B}" type="slidenum">
              <a:rPr lang="nb-NO" smtClean="0"/>
              <a:pPr/>
              <a:t>‹#›</a:t>
            </a:fld>
            <a:endParaRPr lang="nb-NO"/>
          </a:p>
        </p:txBody>
      </p:sp>
      <p:grpSp>
        <p:nvGrpSpPr>
          <p:cNvPr id="15" name="Group 6">
            <a:extLst>
              <a:ext uri="{FF2B5EF4-FFF2-40B4-BE49-F238E27FC236}">
                <a16:creationId xmlns:a16="http://schemas.microsoft.com/office/drawing/2014/main" id="{29F62008-B414-4047-8E52-38DA28357C0B}"/>
              </a:ext>
            </a:extLst>
          </p:cNvPr>
          <p:cNvGrpSpPr/>
          <p:nvPr userDrawn="1"/>
        </p:nvGrpSpPr>
        <p:grpSpPr>
          <a:xfrm rot="10800000">
            <a:off x="11950995" y="657823"/>
            <a:ext cx="241005" cy="659219"/>
            <a:chOff x="11950995" y="552893"/>
            <a:chExt cx="241005" cy="659219"/>
          </a:xfrm>
          <a:solidFill>
            <a:srgbClr val="000000"/>
          </a:solidFill>
        </p:grpSpPr>
        <p:sp>
          <p:nvSpPr>
            <p:cNvPr id="16" name="Rectangle 7">
              <a:extLst>
                <a:ext uri="{FF2B5EF4-FFF2-40B4-BE49-F238E27FC236}">
                  <a16:creationId xmlns:a16="http://schemas.microsoft.com/office/drawing/2014/main" id="{0682A13C-E15E-4736-8E1C-6C0591F931C1}"/>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1">
              <a:extLst>
                <a:ext uri="{FF2B5EF4-FFF2-40B4-BE49-F238E27FC236}">
                  <a16:creationId xmlns:a16="http://schemas.microsoft.com/office/drawing/2014/main" id="{D3C4BF7A-B682-4510-9952-66CCC90B87F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384614228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12" r:id="rId3"/>
    <p:sldLayoutId id="2147483709" r:id="rId4"/>
    <p:sldLayoutId id="2147483708" r:id="rId5"/>
  </p:sldLayoutIdLst>
  <p:txStyles>
    <p:titleStyle>
      <a:lvl1pPr algn="ctr" defTabSz="914400" rtl="0" eaLnBrk="1" latinLnBrk="0" hangingPunct="1">
        <a:lnSpc>
          <a:spcPct val="90000"/>
        </a:lnSpc>
        <a:spcBef>
          <a:spcPct val="0"/>
        </a:spcBef>
        <a:buNone/>
        <a:defRPr sz="30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2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nb-NO" noProof="0"/>
          </a:p>
        </p:txBody>
      </p:sp>
      <p:grpSp>
        <p:nvGrpSpPr>
          <p:cNvPr id="11" name="Group 10">
            <a:extLst>
              <a:ext uri="{FF2B5EF4-FFF2-40B4-BE49-F238E27FC236}">
                <a16:creationId xmlns:a16="http://schemas.microsoft.com/office/drawing/2014/main" id="{EA39CE61-C786-4C3B-A697-6BF51CA7E57B}"/>
              </a:ext>
            </a:extLst>
          </p:cNvPr>
          <p:cNvGrpSpPr/>
          <p:nvPr/>
        </p:nvGrpSpPr>
        <p:grpSpPr>
          <a:xfrm>
            <a:off x="11870514" y="244569"/>
            <a:ext cx="151518" cy="609202"/>
            <a:chOff x="11870514" y="244569"/>
            <a:chExt cx="151518" cy="609202"/>
          </a:xfrm>
          <a:solidFill>
            <a:schemeClr val="bg2"/>
          </a:solidFill>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grpFill/>
            <a:ln w="264" cap="flat">
              <a:noFill/>
              <a:prstDash val="solid"/>
              <a:miter/>
            </a:ln>
          </p:spPr>
          <p:txBody>
            <a:bodyPr rtlCol="0" anchor="ctr"/>
            <a:lstStyle/>
            <a:p>
              <a:endParaRPr lang="nb-NO" noProof="0"/>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grpFill/>
            <a:ln w="264" cap="flat">
              <a:noFill/>
              <a:prstDash val="solid"/>
              <a:miter/>
            </a:ln>
          </p:spPr>
          <p:txBody>
            <a:bodyPr rtlCol="0" anchor="ctr"/>
            <a:lstStyle/>
            <a:p>
              <a:endParaRPr lang="nb-NO" noProof="0"/>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Autofit/>
          </a:bodyPr>
          <a:lstStyle/>
          <a:p>
            <a:r>
              <a:rPr lang="nb-NO" noProof="0"/>
              <a:t>Klikk for å redigere tittelstil</a:t>
            </a:r>
          </a:p>
        </p:txBody>
      </p:sp>
      <p:sp>
        <p:nvSpPr>
          <p:cNvPr id="12" name="Footer Placeholder 11">
            <a:extLst>
              <a:ext uri="{FF2B5EF4-FFF2-40B4-BE49-F238E27FC236}">
                <a16:creationId xmlns:a16="http://schemas.microsoft.com/office/drawing/2014/main" id="{3AB6F7A2-99CB-458D-821B-234EC5F565DC}"/>
              </a:ext>
            </a:extLst>
          </p:cNvPr>
          <p:cNvSpPr>
            <a:spLocks noGrp="1"/>
          </p:cNvSpPr>
          <p:nvPr>
            <p:ph type="ftr" sz="quarter" idx="3"/>
          </p:nvPr>
        </p:nvSpPr>
        <p:spPr>
          <a:xfrm>
            <a:off x="838200" y="6200775"/>
            <a:ext cx="5257800" cy="394335"/>
          </a:xfrm>
          <a:prstGeom prst="rect">
            <a:avLst/>
          </a:prstGeom>
        </p:spPr>
        <p:txBody>
          <a:bodyPr vert="horz" lIns="0" tIns="0" rIns="0" bIns="0" rtlCol="0" anchor="ctr"/>
          <a:lstStyle>
            <a:lvl1pPr algn="l">
              <a:defRPr sz="1000">
                <a:solidFill>
                  <a:schemeClr val="bg1">
                    <a:lumMod val="50000"/>
                  </a:schemeClr>
                </a:solidFill>
              </a:defRPr>
            </a:lvl1pPr>
          </a:lstStyle>
          <a:p>
            <a:r>
              <a:rPr lang="nb-NO" noProof="0"/>
              <a:t>Bouvet presentasjonsmal Oktober 2021</a:t>
            </a:r>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grpSp>
        <p:nvGrpSpPr>
          <p:cNvPr id="2" name="Group 6">
            <a:extLst>
              <a:ext uri="{FF2B5EF4-FFF2-40B4-BE49-F238E27FC236}">
                <a16:creationId xmlns:a16="http://schemas.microsoft.com/office/drawing/2014/main" id="{CCE79E78-43B6-F378-610C-68D097EE188A}"/>
              </a:ext>
            </a:extLst>
          </p:cNvPr>
          <p:cNvGrpSpPr/>
          <p:nvPr userDrawn="1"/>
        </p:nvGrpSpPr>
        <p:grpSpPr>
          <a:xfrm rot="10800000">
            <a:off x="11950995" y="657823"/>
            <a:ext cx="241005" cy="659219"/>
            <a:chOff x="11950995" y="552893"/>
            <a:chExt cx="241005" cy="659219"/>
          </a:xfrm>
          <a:solidFill>
            <a:srgbClr val="000000"/>
          </a:solidFill>
        </p:grpSpPr>
        <p:sp>
          <p:nvSpPr>
            <p:cNvPr id="4" name="Rectangle 7">
              <a:extLst>
                <a:ext uri="{FF2B5EF4-FFF2-40B4-BE49-F238E27FC236}">
                  <a16:creationId xmlns:a16="http://schemas.microsoft.com/office/drawing/2014/main" id="{688BF4A8-EAD1-AFC6-128E-900F7258717A}"/>
                </a:ext>
              </a:extLst>
            </p:cNvPr>
            <p:cNvSpPr/>
            <p:nvPr/>
          </p:nvSpPr>
          <p:spPr>
            <a:xfrm>
              <a:off x="11950995" y="552893"/>
              <a:ext cx="241005" cy="65921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1">
              <a:extLst>
                <a:ext uri="{FF2B5EF4-FFF2-40B4-BE49-F238E27FC236}">
                  <a16:creationId xmlns:a16="http://schemas.microsoft.com/office/drawing/2014/main" id="{683608C4-B5C1-69E1-5605-2CCD122923F8}"/>
                </a:ext>
              </a:extLst>
            </p:cNvPr>
            <p:cNvPicPr>
              <a:picLocks noChangeAspect="1"/>
            </p:cNvPicPr>
            <p:nvPr/>
          </p:nvPicPr>
          <p:blipFill>
            <a:blip r:embed="rId30" cstate="screen">
              <a:extLst>
                <a:ext uri="{28A0092B-C50C-407E-A947-70E740481C1C}">
                  <a14:useLocalDpi xmlns:a14="http://schemas.microsoft.com/office/drawing/2010/main"/>
                </a:ext>
              </a:extLst>
            </a:blip>
            <a:stretch>
              <a:fillRect/>
            </a:stretch>
          </p:blipFill>
          <p:spPr>
            <a:xfrm rot="5400000">
              <a:off x="11829714" y="828836"/>
              <a:ext cx="506509" cy="139290"/>
            </a:xfrm>
            <a:prstGeom prst="rect">
              <a:avLst/>
            </a:prstGeom>
            <a:grpFill/>
          </p:spPr>
        </p:pic>
      </p:grpSp>
    </p:spTree>
    <p:extLst>
      <p:ext uri="{BB962C8B-B14F-4D97-AF65-F5344CB8AC3E}">
        <p14:creationId xmlns:p14="http://schemas.microsoft.com/office/powerpoint/2010/main" val="1906981965"/>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4" r:id="rId27"/>
    <p:sldLayoutId id="2147483745" r:id="rId28"/>
  </p:sldLayoutIdLst>
  <p:txStyles>
    <p:titleStyle>
      <a:lvl1pPr algn="l" defTabSz="914400" rtl="0" eaLnBrk="1" latinLnBrk="0" hangingPunct="1">
        <a:lnSpc>
          <a:spcPct val="90000"/>
        </a:lnSpc>
        <a:spcBef>
          <a:spcPct val="0"/>
        </a:spcBef>
        <a:buNone/>
        <a:defRPr sz="4000" b="1" kern="1200">
          <a:solidFill>
            <a:schemeClr val="bg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bg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bg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bg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pos="7151">
          <p15:clr>
            <a:srgbClr val="F26B43"/>
          </p15:clr>
        </p15:guide>
        <p15:guide id="3" orient="horz" pos="1321">
          <p15:clr>
            <a:srgbClr val="F26B43"/>
          </p15:clr>
        </p15:guide>
        <p15:guide id="4" orient="horz" pos="459">
          <p15:clr>
            <a:srgbClr val="F26B43"/>
          </p15:clr>
        </p15:guide>
        <p15:guide id="5" orient="horz" pos="390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nb-NO" noProof="0"/>
          </a:p>
        </p:txBody>
      </p:sp>
      <p:grpSp>
        <p:nvGrpSpPr>
          <p:cNvPr id="11" name="Group 10">
            <a:extLst>
              <a:ext uri="{FF2B5EF4-FFF2-40B4-BE49-F238E27FC236}">
                <a16:creationId xmlns:a16="http://schemas.microsoft.com/office/drawing/2014/main" id="{EA39CE61-C786-4C3B-A697-6BF51CA7E57B}"/>
              </a:ext>
            </a:extLst>
          </p:cNvPr>
          <p:cNvGrpSpPr/>
          <p:nvPr/>
        </p:nvGrpSpPr>
        <p:grpSpPr>
          <a:xfrm>
            <a:off x="11870514" y="244569"/>
            <a:ext cx="151518" cy="609202"/>
            <a:chOff x="11870514" y="244569"/>
            <a:chExt cx="151518" cy="609202"/>
          </a:xfrm>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rmAutofit/>
          </a:bodyPr>
          <a:lstStyle/>
          <a:p>
            <a:r>
              <a:rPr lang="nb-NO" noProof="0"/>
              <a:t>Klikk for å redigere tittelstil</a:t>
            </a:r>
            <a:endParaRPr lang="nb-NO" noProof="0" dirty="0"/>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347744446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 id="2147483759" r:id="rId13"/>
    <p:sldLayoutId id="2147483760" r:id="rId14"/>
    <p:sldLayoutId id="2147483761" r:id="rId15"/>
    <p:sldLayoutId id="2147483762" r:id="rId16"/>
    <p:sldLayoutId id="2147483763" r:id="rId17"/>
    <p:sldLayoutId id="2147483764" r:id="rId18"/>
    <p:sldLayoutId id="2147483765" r:id="rId19"/>
    <p:sldLayoutId id="2147483766" r:id="rId20"/>
    <p:sldLayoutId id="2147483767" r:id="rId21"/>
    <p:sldLayoutId id="2147483768" r:id="rId22"/>
    <p:sldLayoutId id="2147483769" r:id="rId23"/>
    <p:sldLayoutId id="2147483770" r:id="rId24"/>
    <p:sldLayoutId id="2147483771" r:id="rId25"/>
    <p:sldLayoutId id="2147483772" r:id="rId26"/>
  </p:sldLayoutIdLst>
  <p:hf hdr="0" dt="0"/>
  <p:txStyles>
    <p:titleStyle>
      <a:lvl1pPr algn="l" defTabSz="914400" rtl="0" eaLnBrk="1" latinLnBrk="0" hangingPunct="1">
        <a:lnSpc>
          <a:spcPct val="90000"/>
        </a:lnSpc>
        <a:spcBef>
          <a:spcPct val="0"/>
        </a:spcBef>
        <a:buNone/>
        <a:defRPr sz="4000" b="1" kern="1200">
          <a:solidFill>
            <a:schemeClr val="tx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pos="7151">
          <p15:clr>
            <a:srgbClr val="F26B43"/>
          </p15:clr>
        </p15:guide>
        <p15:guide id="3" orient="horz" pos="1321">
          <p15:clr>
            <a:srgbClr val="F26B43"/>
          </p15:clr>
        </p15:guide>
        <p15:guide id="4" orient="horz" pos="459">
          <p15:clr>
            <a:srgbClr val="F26B43"/>
          </p15:clr>
        </p15:guide>
        <p15:guide id="5" orient="horz" pos="3906">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6F5D7184-0BEB-43CD-BE6F-C413484FFC22}"/>
              </a:ext>
            </a:extLst>
          </p:cNvPr>
          <p:cNvSpPr/>
          <p:nvPr/>
        </p:nvSpPr>
        <p:spPr>
          <a:xfrm rot="16200000">
            <a:off x="11933047" y="358624"/>
            <a:ext cx="6401" cy="1217"/>
          </a:xfrm>
          <a:custGeom>
            <a:avLst/>
            <a:gdLst>
              <a:gd name="connsiteX0" fmla="*/ 6401 w 6401"/>
              <a:gd name="connsiteY0" fmla="*/ 1218 h 1217"/>
              <a:gd name="connsiteX1" fmla="*/ 0 w 6401"/>
              <a:gd name="connsiteY1" fmla="*/ 0 h 1217"/>
              <a:gd name="connsiteX2" fmla="*/ 6401 w 6401"/>
              <a:gd name="connsiteY2" fmla="*/ 1218 h 1217"/>
            </a:gdLst>
            <a:ahLst/>
            <a:cxnLst>
              <a:cxn ang="0">
                <a:pos x="connsiteX0" y="connsiteY0"/>
              </a:cxn>
              <a:cxn ang="0">
                <a:pos x="connsiteX1" y="connsiteY1"/>
              </a:cxn>
              <a:cxn ang="0">
                <a:pos x="connsiteX2" y="connsiteY2"/>
              </a:cxn>
            </a:cxnLst>
            <a:rect l="l" t="t" r="r" b="b"/>
            <a:pathLst>
              <a:path w="6401" h="1217">
                <a:moveTo>
                  <a:pt x="6401" y="1218"/>
                </a:moveTo>
                <a:cubicBezTo>
                  <a:pt x="4320" y="575"/>
                  <a:pt x="2172" y="166"/>
                  <a:pt x="0" y="0"/>
                </a:cubicBezTo>
                <a:cubicBezTo>
                  <a:pt x="2177" y="131"/>
                  <a:pt x="4328" y="540"/>
                  <a:pt x="6401" y="1218"/>
                </a:cubicBezTo>
                <a:close/>
              </a:path>
            </a:pathLst>
          </a:custGeom>
          <a:solidFill>
            <a:srgbClr val="11133C">
              <a:alpha val="55000"/>
            </a:srgbClr>
          </a:solidFill>
          <a:ln w="264" cap="flat">
            <a:noFill/>
            <a:prstDash val="solid"/>
            <a:miter/>
          </a:ln>
        </p:spPr>
        <p:txBody>
          <a:bodyPr rtlCol="0" anchor="ctr"/>
          <a:lstStyle/>
          <a:p>
            <a:endParaRPr lang="en-US"/>
          </a:p>
        </p:txBody>
      </p:sp>
      <p:grpSp>
        <p:nvGrpSpPr>
          <p:cNvPr id="11" name="Group 10">
            <a:extLst>
              <a:ext uri="{FF2B5EF4-FFF2-40B4-BE49-F238E27FC236}">
                <a16:creationId xmlns:a16="http://schemas.microsoft.com/office/drawing/2014/main" id="{EA39CE61-C786-4C3B-A697-6BF51CA7E57B}"/>
              </a:ext>
            </a:extLst>
          </p:cNvPr>
          <p:cNvGrpSpPr/>
          <p:nvPr/>
        </p:nvGrpSpPr>
        <p:grpSpPr>
          <a:xfrm>
            <a:off x="11870514" y="244569"/>
            <a:ext cx="151518" cy="609202"/>
            <a:chOff x="11870514" y="244569"/>
            <a:chExt cx="151518" cy="609202"/>
          </a:xfrm>
        </p:grpSpPr>
        <p:sp>
          <p:nvSpPr>
            <p:cNvPr id="8" name="Freeform: Shape 7">
              <a:extLst>
                <a:ext uri="{FF2B5EF4-FFF2-40B4-BE49-F238E27FC236}">
                  <a16:creationId xmlns:a16="http://schemas.microsoft.com/office/drawing/2014/main" id="{3DDF71CE-A61C-4C1F-BD9F-ECE9E194A253}"/>
                </a:ext>
              </a:extLst>
            </p:cNvPr>
            <p:cNvSpPr/>
            <p:nvPr/>
          </p:nvSpPr>
          <p:spPr>
            <a:xfrm rot="16200000">
              <a:off x="11641672" y="473411"/>
              <a:ext cx="609202" cy="151518"/>
            </a:xfrm>
            <a:custGeom>
              <a:avLst/>
              <a:gdLst>
                <a:gd name="connsiteX0" fmla="*/ 413946 w 609202"/>
                <a:gd name="connsiteY0" fmla="*/ 49664 h 151518"/>
                <a:gd name="connsiteX1" fmla="*/ 384494 w 609202"/>
                <a:gd name="connsiteY1" fmla="*/ 125217 h 151518"/>
                <a:gd name="connsiteX2" fmla="*/ 354820 w 609202"/>
                <a:gd name="connsiteY2" fmla="*/ 49664 h 151518"/>
                <a:gd name="connsiteX3" fmla="*/ 331666 w 609202"/>
                <a:gd name="connsiteY3" fmla="*/ 49664 h 151518"/>
                <a:gd name="connsiteX4" fmla="*/ 372910 w 609202"/>
                <a:gd name="connsiteY4" fmla="*/ 147314 h 151518"/>
                <a:gd name="connsiteX5" fmla="*/ 393955 w 609202"/>
                <a:gd name="connsiteY5" fmla="*/ 147314 h 151518"/>
                <a:gd name="connsiteX6" fmla="*/ 435214 w 609202"/>
                <a:gd name="connsiteY6" fmla="*/ 49665 h 151518"/>
                <a:gd name="connsiteX7" fmla="*/ 297359 w 609202"/>
                <a:gd name="connsiteY7" fmla="*/ 49664 h 151518"/>
                <a:gd name="connsiteX8" fmla="*/ 297359 w 609202"/>
                <a:gd name="connsiteY8" fmla="*/ 101215 h 151518"/>
                <a:gd name="connsiteX9" fmla="*/ 272528 w 609202"/>
                <a:gd name="connsiteY9" fmla="*/ 130474 h 151518"/>
                <a:gd name="connsiteX10" fmla="*/ 247695 w 609202"/>
                <a:gd name="connsiteY10" fmla="*/ 101215 h 151518"/>
                <a:gd name="connsiteX11" fmla="*/ 247695 w 609202"/>
                <a:gd name="connsiteY11" fmla="*/ 49664 h 151518"/>
                <a:gd name="connsiteX12" fmla="*/ 227067 w 609202"/>
                <a:gd name="connsiteY12" fmla="*/ 49664 h 151518"/>
                <a:gd name="connsiteX13" fmla="*/ 227067 w 609202"/>
                <a:gd name="connsiteY13" fmla="*/ 102060 h 151518"/>
                <a:gd name="connsiteX14" fmla="*/ 272528 w 609202"/>
                <a:gd name="connsiteY14" fmla="*/ 149408 h 151518"/>
                <a:gd name="connsiteX15" fmla="*/ 317989 w 609202"/>
                <a:gd name="connsiteY15" fmla="*/ 102060 h 151518"/>
                <a:gd name="connsiteX16" fmla="*/ 317989 w 609202"/>
                <a:gd name="connsiteY16" fmla="*/ 49664 h 151518"/>
                <a:gd name="connsiteX17" fmla="*/ 162877 w 609202"/>
                <a:gd name="connsiteY17" fmla="*/ 47347 h 151518"/>
                <a:gd name="connsiteX18" fmla="*/ 140599 w 609202"/>
                <a:gd name="connsiteY18" fmla="*/ 52442 h 151518"/>
                <a:gd name="connsiteX19" fmla="*/ 112797 w 609202"/>
                <a:gd name="connsiteY19" fmla="*/ 97428 h 151518"/>
                <a:gd name="connsiteX20" fmla="*/ 156150 w 609202"/>
                <a:gd name="connsiteY20" fmla="*/ 151519 h 151518"/>
                <a:gd name="connsiteX21" fmla="*/ 168567 w 609202"/>
                <a:gd name="connsiteY21" fmla="*/ 144568 h 151518"/>
                <a:gd name="connsiteX22" fmla="*/ 197603 w 609202"/>
                <a:gd name="connsiteY22" fmla="*/ 119528 h 151518"/>
                <a:gd name="connsiteX23" fmla="*/ 212335 w 609202"/>
                <a:gd name="connsiteY23" fmla="*/ 96596 h 151518"/>
                <a:gd name="connsiteX24" fmla="*/ 162879 w 609202"/>
                <a:gd name="connsiteY24" fmla="*/ 47348 h 151518"/>
                <a:gd name="connsiteX25" fmla="*/ 184768 w 609202"/>
                <a:gd name="connsiteY25" fmla="*/ 112799 h 151518"/>
                <a:gd name="connsiteX26" fmla="*/ 168567 w 609202"/>
                <a:gd name="connsiteY26" fmla="*/ 129419 h 151518"/>
                <a:gd name="connsiteX27" fmla="*/ 161200 w 609202"/>
                <a:gd name="connsiteY27" fmla="*/ 133844 h 151518"/>
                <a:gd name="connsiteX28" fmla="*/ 132373 w 609202"/>
                <a:gd name="connsiteY28" fmla="*/ 100591 h 151518"/>
                <a:gd name="connsiteX29" fmla="*/ 162671 w 609202"/>
                <a:gd name="connsiteY29" fmla="*/ 70070 h 151518"/>
                <a:gd name="connsiteX30" fmla="*/ 192557 w 609202"/>
                <a:gd name="connsiteY30" fmla="*/ 100182 h 151518"/>
                <a:gd name="connsiteX31" fmla="*/ 192557 w 609202"/>
                <a:gd name="connsiteY31" fmla="*/ 100182 h 151518"/>
                <a:gd name="connsiteX32" fmla="*/ 192553 w 609202"/>
                <a:gd name="connsiteY32" fmla="*/ 100589 h 151518"/>
                <a:gd name="connsiteX33" fmla="*/ 184772 w 609202"/>
                <a:gd name="connsiteY33" fmla="*/ 112797 h 151518"/>
                <a:gd name="connsiteX34" fmla="*/ 51342 w 609202"/>
                <a:gd name="connsiteY34" fmla="*/ 47347 h 151518"/>
                <a:gd name="connsiteX35" fmla="*/ 20198 w 609202"/>
                <a:gd name="connsiteY35" fmla="*/ 59555 h 151518"/>
                <a:gd name="connsiteX36" fmla="*/ 19991 w 609202"/>
                <a:gd name="connsiteY36" fmla="*/ 0 h 151518"/>
                <a:gd name="connsiteX37" fmla="*/ 0 w 609202"/>
                <a:gd name="connsiteY37" fmla="*/ 0 h 151518"/>
                <a:gd name="connsiteX38" fmla="*/ 0 w 609202"/>
                <a:gd name="connsiteY38" fmla="*/ 147315 h 151518"/>
                <a:gd name="connsiteX39" fmla="*/ 20630 w 609202"/>
                <a:gd name="connsiteY39" fmla="*/ 147315 h 151518"/>
                <a:gd name="connsiteX40" fmla="*/ 20630 w 609202"/>
                <a:gd name="connsiteY40" fmla="*/ 137422 h 151518"/>
                <a:gd name="connsiteX41" fmla="*/ 51344 w 609202"/>
                <a:gd name="connsiteY41" fmla="*/ 149200 h 151518"/>
                <a:gd name="connsiteX42" fmla="*/ 100175 w 609202"/>
                <a:gd name="connsiteY42" fmla="*/ 98273 h 151518"/>
                <a:gd name="connsiteX43" fmla="*/ 51342 w 609202"/>
                <a:gd name="connsiteY43" fmla="*/ 47347 h 151518"/>
                <a:gd name="connsiteX44" fmla="*/ 49664 w 609202"/>
                <a:gd name="connsiteY44" fmla="*/ 130266 h 151518"/>
                <a:gd name="connsiteX45" fmla="*/ 20198 w 609202"/>
                <a:gd name="connsiteY45" fmla="*/ 98275 h 151518"/>
                <a:gd name="connsiteX46" fmla="*/ 49664 w 609202"/>
                <a:gd name="connsiteY46" fmla="*/ 66284 h 151518"/>
                <a:gd name="connsiteX47" fmla="*/ 79131 w 609202"/>
                <a:gd name="connsiteY47" fmla="*/ 98276 h 151518"/>
                <a:gd name="connsiteX48" fmla="*/ 49662 w 609202"/>
                <a:gd name="connsiteY48" fmla="*/ 130264 h 151518"/>
                <a:gd name="connsiteX49" fmla="*/ 609203 w 609202"/>
                <a:gd name="connsiteY49" fmla="*/ 49664 h 151518"/>
                <a:gd name="connsiteX50" fmla="*/ 579321 w 609202"/>
                <a:gd name="connsiteY50" fmla="*/ 49664 h 151518"/>
                <a:gd name="connsiteX51" fmla="*/ 579099 w 609202"/>
                <a:gd name="connsiteY51" fmla="*/ 0 h 151518"/>
                <a:gd name="connsiteX52" fmla="*/ 559107 w 609202"/>
                <a:gd name="connsiteY52" fmla="*/ 0 h 151518"/>
                <a:gd name="connsiteX53" fmla="*/ 559107 w 609202"/>
                <a:gd name="connsiteY53" fmla="*/ 49664 h 151518"/>
                <a:gd name="connsiteX54" fmla="*/ 545369 w 609202"/>
                <a:gd name="connsiteY54" fmla="*/ 49664 h 151518"/>
                <a:gd name="connsiteX55" fmla="*/ 545369 w 609202"/>
                <a:gd name="connsiteY55" fmla="*/ 67545 h 151518"/>
                <a:gd name="connsiteX56" fmla="*/ 559107 w 609202"/>
                <a:gd name="connsiteY56" fmla="*/ 67545 h 151518"/>
                <a:gd name="connsiteX57" fmla="*/ 559107 w 609202"/>
                <a:gd name="connsiteY57" fmla="*/ 147314 h 151518"/>
                <a:gd name="connsiteX58" fmla="*/ 579529 w 609202"/>
                <a:gd name="connsiteY58" fmla="*/ 147314 h 151518"/>
                <a:gd name="connsiteX59" fmla="*/ 579321 w 609202"/>
                <a:gd name="connsiteY59" fmla="*/ 67545 h 151518"/>
                <a:gd name="connsiteX60" fmla="*/ 609203 w 609202"/>
                <a:gd name="connsiteY60" fmla="*/ 67545 h 151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9202" h="151518">
                  <a:moveTo>
                    <a:pt x="413946" y="49664"/>
                  </a:moveTo>
                  <a:lnTo>
                    <a:pt x="384494" y="125217"/>
                  </a:lnTo>
                  <a:lnTo>
                    <a:pt x="354820" y="49664"/>
                  </a:lnTo>
                  <a:lnTo>
                    <a:pt x="331666" y="49664"/>
                  </a:lnTo>
                  <a:lnTo>
                    <a:pt x="372910" y="147314"/>
                  </a:lnTo>
                  <a:lnTo>
                    <a:pt x="393955" y="147314"/>
                  </a:lnTo>
                  <a:lnTo>
                    <a:pt x="435214" y="49665"/>
                  </a:lnTo>
                  <a:close/>
                  <a:moveTo>
                    <a:pt x="297359" y="49664"/>
                  </a:moveTo>
                  <a:lnTo>
                    <a:pt x="297359" y="101215"/>
                  </a:lnTo>
                  <a:cubicBezTo>
                    <a:pt x="297359" y="119735"/>
                    <a:pt x="288314" y="130474"/>
                    <a:pt x="272528" y="130474"/>
                  </a:cubicBezTo>
                  <a:cubicBezTo>
                    <a:pt x="256742" y="130474"/>
                    <a:pt x="247695" y="119735"/>
                    <a:pt x="247695" y="101215"/>
                  </a:cubicBezTo>
                  <a:lnTo>
                    <a:pt x="247695" y="49664"/>
                  </a:lnTo>
                  <a:lnTo>
                    <a:pt x="227067" y="49664"/>
                  </a:lnTo>
                  <a:lnTo>
                    <a:pt x="227067" y="102060"/>
                  </a:lnTo>
                  <a:cubicBezTo>
                    <a:pt x="227067" y="131111"/>
                    <a:pt x="244533" y="149408"/>
                    <a:pt x="272528" y="149408"/>
                  </a:cubicBezTo>
                  <a:cubicBezTo>
                    <a:pt x="300523" y="149408"/>
                    <a:pt x="317989" y="131111"/>
                    <a:pt x="317989" y="102060"/>
                  </a:cubicBezTo>
                  <a:lnTo>
                    <a:pt x="317989" y="49664"/>
                  </a:lnTo>
                  <a:close/>
                  <a:moveTo>
                    <a:pt x="162877" y="47347"/>
                  </a:moveTo>
                  <a:cubicBezTo>
                    <a:pt x="155160" y="47330"/>
                    <a:pt x="147541" y="49072"/>
                    <a:pt x="140599" y="52442"/>
                  </a:cubicBezTo>
                  <a:cubicBezTo>
                    <a:pt x="123437" y="60827"/>
                    <a:pt x="112621" y="78328"/>
                    <a:pt x="112797" y="97428"/>
                  </a:cubicBezTo>
                  <a:cubicBezTo>
                    <a:pt x="112797" y="122482"/>
                    <a:pt x="136159" y="151519"/>
                    <a:pt x="156150" y="151519"/>
                  </a:cubicBezTo>
                  <a:cubicBezTo>
                    <a:pt x="161205" y="151479"/>
                    <a:pt x="165890" y="148857"/>
                    <a:pt x="168567" y="144568"/>
                  </a:cubicBezTo>
                  <a:cubicBezTo>
                    <a:pt x="176781" y="132150"/>
                    <a:pt x="185200" y="125009"/>
                    <a:pt x="197603" y="119528"/>
                  </a:cubicBezTo>
                  <a:cubicBezTo>
                    <a:pt x="209187" y="114478"/>
                    <a:pt x="212335" y="109428"/>
                    <a:pt x="212335" y="96596"/>
                  </a:cubicBezTo>
                  <a:cubicBezTo>
                    <a:pt x="212335" y="68809"/>
                    <a:pt x="190667" y="47348"/>
                    <a:pt x="162879" y="47348"/>
                  </a:cubicBezTo>
                  <a:close/>
                  <a:moveTo>
                    <a:pt x="184768" y="112799"/>
                  </a:moveTo>
                  <a:cubicBezTo>
                    <a:pt x="176348" y="118057"/>
                    <a:pt x="171938" y="122483"/>
                    <a:pt x="168567" y="129419"/>
                  </a:cubicBezTo>
                  <a:cubicBezTo>
                    <a:pt x="167173" y="132194"/>
                    <a:pt x="164305" y="133917"/>
                    <a:pt x="161200" y="133844"/>
                  </a:cubicBezTo>
                  <a:cubicBezTo>
                    <a:pt x="147729" y="133844"/>
                    <a:pt x="132373" y="116156"/>
                    <a:pt x="132373" y="100591"/>
                  </a:cubicBezTo>
                  <a:cubicBezTo>
                    <a:pt x="132373" y="83125"/>
                    <a:pt x="145204" y="70070"/>
                    <a:pt x="162671" y="70070"/>
                  </a:cubicBezTo>
                  <a:cubicBezTo>
                    <a:pt x="179239" y="70133"/>
                    <a:pt x="192619" y="83614"/>
                    <a:pt x="192557" y="100182"/>
                  </a:cubicBezTo>
                  <a:lnTo>
                    <a:pt x="192557" y="100182"/>
                  </a:lnTo>
                  <a:cubicBezTo>
                    <a:pt x="192556" y="100317"/>
                    <a:pt x="192554" y="100452"/>
                    <a:pt x="192553" y="100589"/>
                  </a:cubicBezTo>
                  <a:cubicBezTo>
                    <a:pt x="192553" y="106053"/>
                    <a:pt x="190667" y="109217"/>
                    <a:pt x="184772" y="112797"/>
                  </a:cubicBezTo>
                  <a:close/>
                  <a:moveTo>
                    <a:pt x="51342" y="47347"/>
                  </a:moveTo>
                  <a:cubicBezTo>
                    <a:pt x="39770" y="47223"/>
                    <a:pt x="28603" y="51600"/>
                    <a:pt x="20198" y="59555"/>
                  </a:cubicBezTo>
                  <a:lnTo>
                    <a:pt x="19991" y="0"/>
                  </a:lnTo>
                  <a:lnTo>
                    <a:pt x="0" y="0"/>
                  </a:lnTo>
                  <a:lnTo>
                    <a:pt x="0" y="147315"/>
                  </a:lnTo>
                  <a:lnTo>
                    <a:pt x="20630" y="147315"/>
                  </a:lnTo>
                  <a:lnTo>
                    <a:pt x="20630" y="137422"/>
                  </a:lnTo>
                  <a:cubicBezTo>
                    <a:pt x="29061" y="145007"/>
                    <a:pt x="40002" y="149203"/>
                    <a:pt x="51344" y="149200"/>
                  </a:cubicBezTo>
                  <a:cubicBezTo>
                    <a:pt x="79130" y="149200"/>
                    <a:pt x="100175" y="127100"/>
                    <a:pt x="100175" y="98273"/>
                  </a:cubicBezTo>
                  <a:cubicBezTo>
                    <a:pt x="100175" y="69445"/>
                    <a:pt x="79130" y="47347"/>
                    <a:pt x="51342" y="47347"/>
                  </a:cubicBezTo>
                  <a:close/>
                  <a:moveTo>
                    <a:pt x="49664" y="130266"/>
                  </a:moveTo>
                  <a:cubicBezTo>
                    <a:pt x="32822" y="130266"/>
                    <a:pt x="20198" y="116587"/>
                    <a:pt x="20198" y="98275"/>
                  </a:cubicBezTo>
                  <a:cubicBezTo>
                    <a:pt x="20198" y="79962"/>
                    <a:pt x="32822" y="66284"/>
                    <a:pt x="49664" y="66284"/>
                  </a:cubicBezTo>
                  <a:cubicBezTo>
                    <a:pt x="66505" y="66284"/>
                    <a:pt x="79131" y="79962"/>
                    <a:pt x="79131" y="98276"/>
                  </a:cubicBezTo>
                  <a:cubicBezTo>
                    <a:pt x="79131" y="116590"/>
                    <a:pt x="66505" y="130264"/>
                    <a:pt x="49662" y="130264"/>
                  </a:cubicBezTo>
                  <a:close/>
                  <a:moveTo>
                    <a:pt x="609203" y="49664"/>
                  </a:moveTo>
                  <a:lnTo>
                    <a:pt x="579321" y="49664"/>
                  </a:lnTo>
                  <a:lnTo>
                    <a:pt x="579099" y="0"/>
                  </a:lnTo>
                  <a:lnTo>
                    <a:pt x="559107" y="0"/>
                  </a:lnTo>
                  <a:lnTo>
                    <a:pt x="559107" y="49664"/>
                  </a:lnTo>
                  <a:lnTo>
                    <a:pt x="545369" y="49664"/>
                  </a:lnTo>
                  <a:lnTo>
                    <a:pt x="545369" y="67545"/>
                  </a:lnTo>
                  <a:lnTo>
                    <a:pt x="559107" y="67545"/>
                  </a:lnTo>
                  <a:lnTo>
                    <a:pt x="559107" y="147314"/>
                  </a:lnTo>
                  <a:lnTo>
                    <a:pt x="579529" y="147314"/>
                  </a:lnTo>
                  <a:lnTo>
                    <a:pt x="579321" y="67545"/>
                  </a:lnTo>
                  <a:lnTo>
                    <a:pt x="609203" y="67545"/>
                  </a:lnTo>
                  <a:close/>
                </a:path>
              </a:pathLst>
            </a:custGeom>
            <a:solidFill>
              <a:schemeClr val="tx2"/>
            </a:solidFill>
            <a:ln w="264"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42535C0-4705-4AD0-8E1C-3597C4727ED2}"/>
                </a:ext>
              </a:extLst>
            </p:cNvPr>
            <p:cNvSpPr/>
            <p:nvPr/>
          </p:nvSpPr>
          <p:spPr>
            <a:xfrm rot="16200000">
              <a:off x="11921301" y="313678"/>
              <a:ext cx="96119" cy="101875"/>
            </a:xfrm>
            <a:custGeom>
              <a:avLst/>
              <a:gdLst>
                <a:gd name="connsiteX0" fmla="*/ 95810 w 96119"/>
                <a:gd name="connsiteY0" fmla="*/ 56965 h 101875"/>
                <a:gd name="connsiteX1" fmla="*/ 20362 w 96119"/>
                <a:gd name="connsiteY1" fmla="*/ 56965 h 101875"/>
                <a:gd name="connsiteX2" fmla="*/ 34212 w 96119"/>
                <a:gd name="connsiteY2" fmla="*/ 79118 h 101875"/>
                <a:gd name="connsiteX3" fmla="*/ 48915 w 96119"/>
                <a:gd name="connsiteY3" fmla="*/ 82727 h 101875"/>
                <a:gd name="connsiteX4" fmla="*/ 73366 w 96119"/>
                <a:gd name="connsiteY4" fmla="*/ 75426 h 101875"/>
                <a:gd name="connsiteX5" fmla="*/ 79556 w 96119"/>
                <a:gd name="connsiteY5" fmla="*/ 69472 h 101875"/>
                <a:gd name="connsiteX6" fmla="*/ 93354 w 96119"/>
                <a:gd name="connsiteY6" fmla="*/ 82930 h 101875"/>
                <a:gd name="connsiteX7" fmla="*/ 83867 w 96119"/>
                <a:gd name="connsiteY7" fmla="*/ 91638 h 101875"/>
                <a:gd name="connsiteX8" fmla="*/ 46091 w 96119"/>
                <a:gd name="connsiteY8" fmla="*/ 101759 h 101875"/>
                <a:gd name="connsiteX9" fmla="*/ 16168 w 96119"/>
                <a:gd name="connsiteY9" fmla="*/ 89716 h 101875"/>
                <a:gd name="connsiteX10" fmla="*/ 506 w 96119"/>
                <a:gd name="connsiteY10" fmla="*/ 58160 h 101875"/>
                <a:gd name="connsiteX11" fmla="*/ 5248 w 96119"/>
                <a:gd name="connsiteY11" fmla="*/ 26756 h 101875"/>
                <a:gd name="connsiteX12" fmla="*/ 40827 w 96119"/>
                <a:gd name="connsiteY12" fmla="*/ 738 h 101875"/>
                <a:gd name="connsiteX13" fmla="*/ 70343 w 96119"/>
                <a:gd name="connsiteY13" fmla="*/ 4817 h 101875"/>
                <a:gd name="connsiteX14" fmla="*/ 94209 w 96119"/>
                <a:gd name="connsiteY14" fmla="*/ 35590 h 101875"/>
                <a:gd name="connsiteX15" fmla="*/ 95810 w 96119"/>
                <a:gd name="connsiteY15" fmla="*/ 56965 h 101875"/>
                <a:gd name="connsiteX16" fmla="*/ 20776 w 96119"/>
                <a:gd name="connsiteY16" fmla="*/ 40423 h 101875"/>
                <a:gd name="connsiteX17" fmla="*/ 74793 w 96119"/>
                <a:gd name="connsiteY17" fmla="*/ 40423 h 101875"/>
                <a:gd name="connsiteX18" fmla="*/ 50253 w 96119"/>
                <a:gd name="connsiteY18" fmla="*/ 17857 h 101875"/>
                <a:gd name="connsiteX19" fmla="*/ 20776 w 96119"/>
                <a:gd name="connsiteY19" fmla="*/ 40423 h 10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6119" h="101875">
                  <a:moveTo>
                    <a:pt x="95810" y="56965"/>
                  </a:moveTo>
                  <a:lnTo>
                    <a:pt x="20362" y="56965"/>
                  </a:lnTo>
                  <a:cubicBezTo>
                    <a:pt x="21886" y="66442"/>
                    <a:pt x="25653" y="74318"/>
                    <a:pt x="34212" y="79118"/>
                  </a:cubicBezTo>
                  <a:cubicBezTo>
                    <a:pt x="38729" y="81545"/>
                    <a:pt x="43788" y="82786"/>
                    <a:pt x="48915" y="82727"/>
                  </a:cubicBezTo>
                  <a:cubicBezTo>
                    <a:pt x="57811" y="82850"/>
                    <a:pt x="66195" y="81075"/>
                    <a:pt x="73366" y="75426"/>
                  </a:cubicBezTo>
                  <a:cubicBezTo>
                    <a:pt x="75532" y="73550"/>
                    <a:pt x="77598" y="71563"/>
                    <a:pt x="79556" y="69472"/>
                  </a:cubicBezTo>
                  <a:lnTo>
                    <a:pt x="93354" y="82930"/>
                  </a:lnTo>
                  <a:cubicBezTo>
                    <a:pt x="90598" y="86246"/>
                    <a:pt x="87407" y="89175"/>
                    <a:pt x="83867" y="91638"/>
                  </a:cubicBezTo>
                  <a:cubicBezTo>
                    <a:pt x="72486" y="99593"/>
                    <a:pt x="59751" y="102519"/>
                    <a:pt x="46091" y="101759"/>
                  </a:cubicBezTo>
                  <a:cubicBezTo>
                    <a:pt x="35014" y="101373"/>
                    <a:pt x="24424" y="97111"/>
                    <a:pt x="16168" y="89716"/>
                  </a:cubicBezTo>
                  <a:cubicBezTo>
                    <a:pt x="6826" y="81316"/>
                    <a:pt x="1889" y="70591"/>
                    <a:pt x="506" y="58160"/>
                  </a:cubicBezTo>
                  <a:cubicBezTo>
                    <a:pt x="-933" y="47454"/>
                    <a:pt x="712" y="36560"/>
                    <a:pt x="5248" y="26756"/>
                  </a:cubicBezTo>
                  <a:cubicBezTo>
                    <a:pt x="12466" y="11681"/>
                    <a:pt x="24591" y="3239"/>
                    <a:pt x="40827" y="738"/>
                  </a:cubicBezTo>
                  <a:cubicBezTo>
                    <a:pt x="50850" y="-1030"/>
                    <a:pt x="61175" y="397"/>
                    <a:pt x="70343" y="4817"/>
                  </a:cubicBezTo>
                  <a:cubicBezTo>
                    <a:pt x="83187" y="11156"/>
                    <a:pt x="90642" y="21889"/>
                    <a:pt x="94209" y="35590"/>
                  </a:cubicBezTo>
                  <a:cubicBezTo>
                    <a:pt x="95990" y="42566"/>
                    <a:pt x="96532" y="49801"/>
                    <a:pt x="95810" y="56965"/>
                  </a:cubicBezTo>
                  <a:close/>
                  <a:moveTo>
                    <a:pt x="20776" y="40423"/>
                  </a:moveTo>
                  <a:lnTo>
                    <a:pt x="74793" y="40423"/>
                  </a:lnTo>
                  <a:cubicBezTo>
                    <a:pt x="73059" y="28002"/>
                    <a:pt x="62776" y="18546"/>
                    <a:pt x="50253" y="17857"/>
                  </a:cubicBezTo>
                  <a:cubicBezTo>
                    <a:pt x="34544" y="16956"/>
                    <a:pt x="23456" y="25443"/>
                    <a:pt x="20776" y="40423"/>
                  </a:cubicBezTo>
                  <a:close/>
                </a:path>
              </a:pathLst>
            </a:custGeom>
            <a:solidFill>
              <a:schemeClr val="tx2"/>
            </a:solidFill>
            <a:ln w="264" cap="flat">
              <a:noFill/>
              <a:prstDash val="solid"/>
              <a:miter/>
            </a:ln>
          </p:spPr>
          <p:txBody>
            <a:bodyPr rtlCol="0" anchor="ctr"/>
            <a:lstStyle/>
            <a:p>
              <a:endParaRPr lang="en-US"/>
            </a:p>
          </p:txBody>
        </p:sp>
      </p:grpSp>
      <p:sp>
        <p:nvSpPr>
          <p:cNvPr id="3" name="Text Placeholder 2">
            <a:extLst>
              <a:ext uri="{FF2B5EF4-FFF2-40B4-BE49-F238E27FC236}">
                <a16:creationId xmlns:a16="http://schemas.microsoft.com/office/drawing/2014/main" id="{F5889EA2-F8DD-4E46-A5E8-853F0C99A2B0}"/>
              </a:ext>
            </a:extLst>
          </p:cNvPr>
          <p:cNvSpPr>
            <a:spLocks noGrp="1"/>
          </p:cNvSpPr>
          <p:nvPr>
            <p:ph type="body" idx="1"/>
          </p:nvPr>
        </p:nvSpPr>
        <p:spPr>
          <a:xfrm>
            <a:off x="839787" y="2097088"/>
            <a:ext cx="10512425" cy="4103687"/>
          </a:xfrm>
          <a:prstGeom prst="rect">
            <a:avLst/>
          </a:prstGeom>
        </p:spPr>
        <p:txBody>
          <a:bodyPr vert="horz" lIns="0" tIns="0" rIns="0" bIns="0" rtlCol="0">
            <a:normAutofit/>
          </a:bodyPr>
          <a:lstStyle/>
          <a:p>
            <a:pPr lvl="0"/>
            <a:r>
              <a:rPr lang="nb-NO" noProof="0"/>
              <a:t>Klikk for å redigere tekststiler i malen</a:t>
            </a:r>
          </a:p>
          <a:p>
            <a:pPr lvl="1"/>
            <a:r>
              <a:rPr lang="nb-NO" noProof="0"/>
              <a:t>Andre nivå</a:t>
            </a:r>
          </a:p>
          <a:p>
            <a:pPr lvl="2"/>
            <a:r>
              <a:rPr lang="nb-NO" noProof="0"/>
              <a:t>Tredje nivå</a:t>
            </a:r>
          </a:p>
          <a:p>
            <a:pPr lvl="3"/>
            <a:r>
              <a:rPr lang="nb-NO" noProof="0"/>
              <a:t>Fjerde nivå</a:t>
            </a:r>
          </a:p>
          <a:p>
            <a:pPr lvl="4"/>
            <a:r>
              <a:rPr lang="nb-NO" noProof="0"/>
              <a:t>Femte nivå</a:t>
            </a:r>
            <a:endParaRPr lang="nb-NO" noProof="0" dirty="0"/>
          </a:p>
        </p:txBody>
      </p:sp>
      <p:sp>
        <p:nvSpPr>
          <p:cNvPr id="5" name="Title Placeholder 1">
            <a:extLst>
              <a:ext uri="{FF2B5EF4-FFF2-40B4-BE49-F238E27FC236}">
                <a16:creationId xmlns:a16="http://schemas.microsoft.com/office/drawing/2014/main" id="{1640073E-9FC2-E643-A841-E98A5CAF0F00}"/>
              </a:ext>
            </a:extLst>
          </p:cNvPr>
          <p:cNvSpPr>
            <a:spLocks noGrp="1"/>
          </p:cNvSpPr>
          <p:nvPr>
            <p:ph type="title"/>
          </p:nvPr>
        </p:nvSpPr>
        <p:spPr>
          <a:xfrm>
            <a:off x="839788" y="728663"/>
            <a:ext cx="10512425" cy="1183958"/>
          </a:xfrm>
          <a:prstGeom prst="rect">
            <a:avLst/>
          </a:prstGeom>
        </p:spPr>
        <p:txBody>
          <a:bodyPr vert="horz" lIns="0" tIns="0" rIns="0" bIns="0" rtlCol="0" anchor="t" anchorCtr="0">
            <a:normAutofit/>
          </a:bodyPr>
          <a:lstStyle/>
          <a:p>
            <a:r>
              <a:rPr lang="nb-NO" noProof="0"/>
              <a:t>Klikk for å redigere tittelstil</a:t>
            </a:r>
            <a:endParaRPr lang="nb-NO" noProof="0" dirty="0"/>
          </a:p>
        </p:txBody>
      </p:sp>
      <p:sp>
        <p:nvSpPr>
          <p:cNvPr id="13" name="Slide Number Placeholder 12">
            <a:extLst>
              <a:ext uri="{FF2B5EF4-FFF2-40B4-BE49-F238E27FC236}">
                <a16:creationId xmlns:a16="http://schemas.microsoft.com/office/drawing/2014/main" id="{A317C70E-FBD8-445A-A26D-A26FB52104BD}"/>
              </a:ext>
            </a:extLst>
          </p:cNvPr>
          <p:cNvSpPr>
            <a:spLocks noGrp="1"/>
          </p:cNvSpPr>
          <p:nvPr>
            <p:ph type="sldNum" sz="quarter" idx="4"/>
          </p:nvPr>
        </p:nvSpPr>
        <p:spPr>
          <a:xfrm>
            <a:off x="10568940" y="6200776"/>
            <a:ext cx="784860" cy="394335"/>
          </a:xfrm>
          <a:prstGeom prst="rect">
            <a:avLst/>
          </a:prstGeom>
        </p:spPr>
        <p:txBody>
          <a:bodyPr vert="horz" lIns="0" tIns="0" rIns="0" bIns="0" rtlCol="0" anchor="ctr"/>
          <a:lstStyle>
            <a:lvl1pPr algn="r">
              <a:defRPr sz="1000">
                <a:solidFill>
                  <a:schemeClr val="bg1">
                    <a:lumMod val="50000"/>
                  </a:schemeClr>
                </a:solidFill>
              </a:defRPr>
            </a:lvl1pPr>
          </a:lstStyle>
          <a:p>
            <a:fld id="{261FDEBC-E42D-42D0-B9CA-24127F1B2280}" type="slidenum">
              <a:rPr lang="nb-NO" noProof="0" smtClean="0"/>
              <a:pPr/>
              <a:t>‹#›</a:t>
            </a:fld>
            <a:endParaRPr lang="nb-NO" noProof="0"/>
          </a:p>
        </p:txBody>
      </p:sp>
    </p:spTree>
    <p:extLst>
      <p:ext uri="{BB962C8B-B14F-4D97-AF65-F5344CB8AC3E}">
        <p14:creationId xmlns:p14="http://schemas.microsoft.com/office/powerpoint/2010/main" val="174928008"/>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 id="2147483791" r:id="rId18"/>
    <p:sldLayoutId id="2147483792" r:id="rId19"/>
    <p:sldLayoutId id="2147483793" r:id="rId20"/>
    <p:sldLayoutId id="2147483794" r:id="rId21"/>
    <p:sldLayoutId id="2147483795" r:id="rId22"/>
    <p:sldLayoutId id="2147483796" r:id="rId23"/>
    <p:sldLayoutId id="2147483797" r:id="rId24"/>
    <p:sldLayoutId id="2147483798" r:id="rId25"/>
    <p:sldLayoutId id="2147483799" r:id="rId26"/>
  </p:sldLayoutIdLst>
  <p:hf hdr="0" dt="0"/>
  <p:txStyles>
    <p:titleStyle>
      <a:lvl1pPr algn="l" defTabSz="914400" rtl="0" eaLnBrk="1" latinLnBrk="0" hangingPunct="1">
        <a:lnSpc>
          <a:spcPct val="90000"/>
        </a:lnSpc>
        <a:spcBef>
          <a:spcPct val="0"/>
        </a:spcBef>
        <a:buNone/>
        <a:defRPr sz="4000" b="1" kern="1200">
          <a:solidFill>
            <a:schemeClr val="tx2"/>
          </a:solidFill>
          <a:latin typeface="Inter" panose="020B0502030000000004" pitchFamily="34" charset="0"/>
          <a:ea typeface="Inter" panose="020B0502030000000004" pitchFamily="34" charset="0"/>
          <a:cs typeface="+mj-cs"/>
        </a:defRPr>
      </a:lvl1pPr>
    </p:titleStyle>
    <p:bodyStyle>
      <a:lvl1pPr marL="266700" indent="-266700" algn="l" defTabSz="914400" rtl="0" eaLnBrk="1" latinLnBrk="0" hangingPunct="1">
        <a:lnSpc>
          <a:spcPct val="120000"/>
        </a:lnSpc>
        <a:spcBef>
          <a:spcPts val="1000"/>
        </a:spcBef>
        <a:buFont typeface="Arial" panose="020B0604020202020204" pitchFamily="34" charset="0"/>
        <a:buChar char="•"/>
        <a:defRPr sz="2400" kern="1200">
          <a:solidFill>
            <a:schemeClr val="tx2"/>
          </a:solidFill>
          <a:latin typeface="Inter" panose="020B0502030000000004" pitchFamily="34" charset="0"/>
          <a:ea typeface="Inter" panose="020B0502030000000004" pitchFamily="34" charset="0"/>
          <a:cs typeface="+mn-cs"/>
        </a:defRPr>
      </a:lvl1pPr>
      <a:lvl2pPr marL="536575" indent="-269875" algn="l" defTabSz="914400" rtl="0" eaLnBrk="1" latinLnBrk="0" hangingPunct="1">
        <a:lnSpc>
          <a:spcPct val="120000"/>
        </a:lnSpc>
        <a:spcBef>
          <a:spcPts val="500"/>
        </a:spcBef>
        <a:buFont typeface="Arial" panose="020B0604020202020204" pitchFamily="34" charset="0"/>
        <a:buChar char="•"/>
        <a:defRPr sz="2000" kern="1200">
          <a:solidFill>
            <a:schemeClr val="tx2"/>
          </a:solidFill>
          <a:latin typeface="Inter" panose="020B0502030000000004" pitchFamily="34" charset="0"/>
          <a:ea typeface="Inter" panose="020B0502030000000004" pitchFamily="34" charset="0"/>
          <a:cs typeface="+mn-cs"/>
        </a:defRPr>
      </a:lvl2pPr>
      <a:lvl3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3pPr>
      <a:lvl4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4pPr>
      <a:lvl5pPr marL="808038" indent="-266700" algn="l" defTabSz="914400" rtl="0" eaLnBrk="1" latinLnBrk="0" hangingPunct="1">
        <a:lnSpc>
          <a:spcPct val="120000"/>
        </a:lnSpc>
        <a:spcBef>
          <a:spcPts val="500"/>
        </a:spcBef>
        <a:buFont typeface="Arial" panose="020B0604020202020204" pitchFamily="34" charset="0"/>
        <a:buChar char="•"/>
        <a:defRPr sz="1800" kern="1200">
          <a:solidFill>
            <a:schemeClr val="tx2"/>
          </a:solidFill>
          <a:latin typeface="Inter" panose="020B0502030000000004" pitchFamily="34" charset="0"/>
          <a:ea typeface="Inter" panose="020B05020300000000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9">
          <p15:clr>
            <a:srgbClr val="F26B43"/>
          </p15:clr>
        </p15:guide>
        <p15:guide id="2" pos="7151">
          <p15:clr>
            <a:srgbClr val="F26B43"/>
          </p15:clr>
        </p15:guide>
        <p15:guide id="3" orient="horz" pos="1321">
          <p15:clr>
            <a:srgbClr val="F26B43"/>
          </p15:clr>
        </p15:guide>
        <p15:guide id="4" orient="horz" pos="459">
          <p15:clr>
            <a:srgbClr val="F26B43"/>
          </p15:clr>
        </p15:guide>
        <p15:guide id="5" orient="horz" pos="390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0.xml"/><Relationship Id="rId5" Type="http://schemas.openxmlformats.org/officeDocument/2006/relationships/hyperlink" Target="https://www.youtube.com/watch?v=R74bm8IGu2M&amp;list=PLlVtbbG169nFr8RzQ4GIxUEznpNR53ERq" TargetMode="External"/><Relationship Id="rId4" Type="http://schemas.openxmlformats.org/officeDocument/2006/relationships/image" Target="../media/image1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3" Type="http://schemas.openxmlformats.org/officeDocument/2006/relationships/hyperlink" Target="https://docs.microsoft.com/en-us/azure/azure-resource-manager/resource-group-authoring-templates" TargetMode="External"/><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3.xml"/></Relationships>
</file>

<file path=ppt/slides/_rels/slide20.xml.rels><?xml version="1.0" encoding="UTF-8" standalone="yes"?>
<Relationships xmlns="http://schemas.openxmlformats.org/package/2006/relationships"><Relationship Id="rId2" Type="http://schemas.openxmlformats.org/officeDocument/2006/relationships/hyperlink" Target="https://docs.microsoft.com/en-us/azure/azure-resource-manager/resource-group-template-functions" TargetMode="Externa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zure/azure-quickstart-templates" TargetMode="External"/><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DF3931D3-4DDB-AA6A-D616-66B2665F816F}"/>
              </a:ext>
            </a:extLst>
          </p:cNvPr>
          <p:cNvSpPr>
            <a:spLocks noGrp="1"/>
          </p:cNvSpPr>
          <p:nvPr>
            <p:ph type="title"/>
          </p:nvPr>
        </p:nvSpPr>
        <p:spPr>
          <a:xfrm>
            <a:off x="839788" y="2097088"/>
            <a:ext cx="4932362" cy="1735772"/>
          </a:xfrm>
        </p:spPr>
        <p:txBody>
          <a:bodyPr/>
          <a:lstStyle/>
          <a:p>
            <a:r>
              <a:rPr lang="nb-NO" dirty="0" err="1"/>
              <a:t>Azureskolen</a:t>
            </a:r>
            <a:r>
              <a:rPr lang="nb-NO" dirty="0"/>
              <a:t> – Workshop #2</a:t>
            </a:r>
            <a:endParaRPr lang="en-US" dirty="0"/>
          </a:p>
        </p:txBody>
      </p:sp>
      <p:sp>
        <p:nvSpPr>
          <p:cNvPr id="11" name="Text Placeholder 2">
            <a:extLst>
              <a:ext uri="{FF2B5EF4-FFF2-40B4-BE49-F238E27FC236}">
                <a16:creationId xmlns:a16="http://schemas.microsoft.com/office/drawing/2014/main" id="{D469DA7A-7E6A-9AC2-A26B-DD1BB3072322}"/>
              </a:ext>
            </a:extLst>
          </p:cNvPr>
          <p:cNvSpPr>
            <a:spLocks noGrp="1"/>
          </p:cNvSpPr>
          <p:nvPr>
            <p:ph type="body" sz="quarter" idx="10"/>
          </p:nvPr>
        </p:nvSpPr>
        <p:spPr>
          <a:xfrm>
            <a:off x="839788" y="4522678"/>
            <a:ext cx="4932362" cy="496725"/>
          </a:xfrm>
        </p:spPr>
        <p:txBody>
          <a:bodyPr/>
          <a:lstStyle/>
          <a:p>
            <a:r>
              <a:rPr lang="en-US" dirty="0"/>
              <a:t>DevOps</a:t>
            </a:r>
          </a:p>
        </p:txBody>
      </p:sp>
      <p:sp>
        <p:nvSpPr>
          <p:cNvPr id="13" name="Text Placeholder 3">
            <a:extLst>
              <a:ext uri="{FF2B5EF4-FFF2-40B4-BE49-F238E27FC236}">
                <a16:creationId xmlns:a16="http://schemas.microsoft.com/office/drawing/2014/main" id="{82E3F133-16EF-754B-B7B3-1F0E4C905DB2}"/>
              </a:ext>
            </a:extLst>
          </p:cNvPr>
          <p:cNvSpPr>
            <a:spLocks noGrp="1"/>
          </p:cNvSpPr>
          <p:nvPr>
            <p:ph type="body" sz="quarter" idx="11"/>
          </p:nvPr>
        </p:nvSpPr>
        <p:spPr>
          <a:xfrm>
            <a:off x="852964" y="5403520"/>
            <a:ext cx="4919186" cy="797255"/>
          </a:xfrm>
        </p:spPr>
        <p:txBody>
          <a:bodyPr/>
          <a:lstStyle/>
          <a:p>
            <a:endParaRPr lang="en-US"/>
          </a:p>
        </p:txBody>
      </p:sp>
    </p:spTree>
    <p:extLst>
      <p:ext uri="{BB962C8B-B14F-4D97-AF65-F5344CB8AC3E}">
        <p14:creationId xmlns:p14="http://schemas.microsoft.com/office/powerpoint/2010/main" val="29423996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a:t>Kontinuerlig eksperimentering krever at en tar risiko og lærer av suksess og feil</a:t>
            </a:r>
          </a:p>
          <a:p>
            <a:r>
              <a:rPr lang="nb-NO"/>
              <a:t>Forstå at mestring kommer av repetisjon og øvelse </a:t>
            </a:r>
          </a:p>
          <a:p>
            <a:endParaRPr lang="nb-NO"/>
          </a:p>
        </p:txBody>
      </p:sp>
      <p:sp>
        <p:nvSpPr>
          <p:cNvPr id="3" name="Title 2"/>
          <p:cNvSpPr>
            <a:spLocks noGrp="1"/>
          </p:cNvSpPr>
          <p:nvPr>
            <p:ph type="title"/>
          </p:nvPr>
        </p:nvSpPr>
        <p:spPr>
          <a:xfrm>
            <a:off x="839788" y="728663"/>
            <a:ext cx="10512425" cy="1183958"/>
          </a:xfrm>
        </p:spPr>
        <p:txBody>
          <a:bodyPr/>
          <a:lstStyle/>
          <a:p>
            <a:r>
              <a:rPr lang="nb-NO"/>
              <a:t>Læring og eksperimentering</a:t>
            </a:r>
          </a:p>
        </p:txBody>
      </p:sp>
      <p:pic>
        <p:nvPicPr>
          <p:cNvPr id="4" name="Bilde 7"/>
          <p:cNvPicPr>
            <a:picLocks noChangeAspect="1"/>
          </p:cNvPicPr>
          <p:nvPr/>
        </p:nvPicPr>
        <p:blipFill>
          <a:blip r:embed="rId3"/>
          <a:stretch>
            <a:fillRect/>
          </a:stretch>
        </p:blipFill>
        <p:spPr>
          <a:xfrm>
            <a:off x="3264683" y="3343507"/>
            <a:ext cx="6019224" cy="2020588"/>
          </a:xfrm>
          <a:prstGeom prst="rect">
            <a:avLst/>
          </a:prstGeom>
        </p:spPr>
      </p:pic>
    </p:spTree>
    <p:extLst>
      <p:ext uri="{BB962C8B-B14F-4D97-AF65-F5344CB8AC3E}">
        <p14:creationId xmlns:p14="http://schemas.microsoft.com/office/powerpoint/2010/main" val="2492723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tel 5">
            <a:extLst>
              <a:ext uri="{FF2B5EF4-FFF2-40B4-BE49-F238E27FC236}">
                <a16:creationId xmlns:a16="http://schemas.microsoft.com/office/drawing/2014/main" id="{BE81E25D-5ACE-693A-F082-0F2A1DBE6130}"/>
              </a:ext>
            </a:extLst>
          </p:cNvPr>
          <p:cNvSpPr>
            <a:spLocks noGrp="1"/>
          </p:cNvSpPr>
          <p:nvPr>
            <p:ph type="title"/>
          </p:nvPr>
        </p:nvSpPr>
        <p:spPr/>
        <p:txBody>
          <a:bodyPr/>
          <a:lstStyle/>
          <a:p>
            <a:r>
              <a:rPr lang="nb-NO" dirty="0"/>
              <a:t>Nyttig lesestoff</a:t>
            </a:r>
          </a:p>
        </p:txBody>
      </p:sp>
      <p:pic>
        <p:nvPicPr>
          <p:cNvPr id="5" name="Plassholder for innhold 4">
            <a:extLst>
              <a:ext uri="{FF2B5EF4-FFF2-40B4-BE49-F238E27FC236}">
                <a16:creationId xmlns:a16="http://schemas.microsoft.com/office/drawing/2014/main" id="{87BE174B-68E3-8D91-2847-8DDF1E0D2184}"/>
              </a:ext>
            </a:extLst>
          </p:cNvPr>
          <p:cNvPicPr>
            <a:picLocks noGrp="1" noChangeAspect="1"/>
          </p:cNvPicPr>
          <p:nvPr>
            <p:ph idx="4294967295"/>
          </p:nvPr>
        </p:nvPicPr>
        <p:blipFill>
          <a:blip r:embed="rId3"/>
          <a:stretch>
            <a:fillRect/>
          </a:stretch>
        </p:blipFill>
        <p:spPr>
          <a:xfrm>
            <a:off x="6308053" y="1545618"/>
            <a:ext cx="2952750" cy="4351338"/>
          </a:xfrm>
          <a:prstGeom prst="rect">
            <a:avLst/>
          </a:prstGeom>
        </p:spPr>
      </p:pic>
      <p:pic>
        <p:nvPicPr>
          <p:cNvPr id="7" name="Bilde 6">
            <a:extLst>
              <a:ext uri="{FF2B5EF4-FFF2-40B4-BE49-F238E27FC236}">
                <a16:creationId xmlns:a16="http://schemas.microsoft.com/office/drawing/2014/main" id="{4A710130-D8CA-46A3-02BA-C302DE74DA3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97407" y="1561206"/>
            <a:ext cx="2878212" cy="4317318"/>
          </a:xfrm>
          <a:prstGeom prst="rect">
            <a:avLst/>
          </a:prstGeom>
        </p:spPr>
      </p:pic>
      <p:sp>
        <p:nvSpPr>
          <p:cNvPr id="3" name="TekstSylinder 2">
            <a:extLst>
              <a:ext uri="{FF2B5EF4-FFF2-40B4-BE49-F238E27FC236}">
                <a16:creationId xmlns:a16="http://schemas.microsoft.com/office/drawing/2014/main" id="{CBC5D388-997E-791B-104C-4603AFCECDAF}"/>
              </a:ext>
            </a:extLst>
          </p:cNvPr>
          <p:cNvSpPr txBox="1"/>
          <p:nvPr/>
        </p:nvSpPr>
        <p:spPr>
          <a:xfrm>
            <a:off x="1446778" y="6308208"/>
            <a:ext cx="6097022" cy="369332"/>
          </a:xfrm>
          <a:prstGeom prst="rect">
            <a:avLst/>
          </a:prstGeom>
          <a:noFill/>
        </p:spPr>
        <p:txBody>
          <a:bodyPr wrap="square">
            <a:spAutoFit/>
          </a:bodyPr>
          <a:lstStyle/>
          <a:p>
            <a:r>
              <a:rPr lang="nb-NO" dirty="0" err="1">
                <a:hlinkClick r:id="rId5"/>
              </a:rPr>
              <a:t>YouTube</a:t>
            </a:r>
            <a:r>
              <a:rPr lang="nb-NO" dirty="0">
                <a:hlinkClick r:id="rId5"/>
              </a:rPr>
              <a:t>: </a:t>
            </a:r>
            <a:r>
              <a:rPr lang="nb-NO" dirty="0" err="1">
                <a:hlinkClick r:id="rId5"/>
              </a:rPr>
              <a:t>DevOps</a:t>
            </a:r>
            <a:r>
              <a:rPr lang="nb-NO" dirty="0">
                <a:hlinkClick r:id="rId5"/>
              </a:rPr>
              <a:t> Master Class</a:t>
            </a:r>
            <a:endParaRPr lang="nb-NO" dirty="0"/>
          </a:p>
        </p:txBody>
      </p:sp>
    </p:spTree>
    <p:extLst>
      <p:ext uri="{BB962C8B-B14F-4D97-AF65-F5344CB8AC3E}">
        <p14:creationId xmlns:p14="http://schemas.microsoft.com/office/powerpoint/2010/main" val="16619044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50000"/>
              </a:lnSpc>
            </a:pPr>
            <a:r>
              <a:rPr lang="nb-NO" dirty="0"/>
              <a:t>Integration/Delivery pipeline</a:t>
            </a:r>
          </a:p>
          <a:p>
            <a:pPr>
              <a:lnSpc>
                <a:spcPct val="250000"/>
              </a:lnSpc>
            </a:pPr>
            <a:r>
              <a:rPr lang="nb-NO" dirty="0" err="1"/>
              <a:t>Infrastructure</a:t>
            </a:r>
            <a:r>
              <a:rPr lang="nb-NO" dirty="0"/>
              <a:t> as </a:t>
            </a:r>
            <a:r>
              <a:rPr lang="nb-NO" dirty="0" err="1"/>
              <a:t>code</a:t>
            </a:r>
            <a:r>
              <a:rPr lang="nb-NO" dirty="0"/>
              <a:t> </a:t>
            </a:r>
          </a:p>
          <a:p>
            <a:pPr>
              <a:lnSpc>
                <a:spcPct val="250000"/>
              </a:lnSpc>
            </a:pPr>
            <a:r>
              <a:rPr lang="nb-NO" dirty="0"/>
              <a:t>Overvåking/Telemetri</a:t>
            </a:r>
          </a:p>
        </p:txBody>
      </p:sp>
      <p:sp>
        <p:nvSpPr>
          <p:cNvPr id="3" name="Title 2"/>
          <p:cNvSpPr>
            <a:spLocks noGrp="1"/>
          </p:cNvSpPr>
          <p:nvPr>
            <p:ph type="title"/>
          </p:nvPr>
        </p:nvSpPr>
        <p:spPr>
          <a:xfrm>
            <a:off x="839788" y="728663"/>
            <a:ext cx="10512425" cy="1183958"/>
          </a:xfrm>
        </p:spPr>
        <p:txBody>
          <a:bodyPr/>
          <a:lstStyle/>
          <a:p>
            <a:r>
              <a:rPr lang="nb-NO"/>
              <a:t>Workshop #2</a:t>
            </a:r>
          </a:p>
        </p:txBody>
      </p:sp>
      <p:sp>
        <p:nvSpPr>
          <p:cNvPr id="5" name="Right Brace 4"/>
          <p:cNvSpPr/>
          <p:nvPr/>
        </p:nvSpPr>
        <p:spPr>
          <a:xfrm>
            <a:off x="5758070" y="2361276"/>
            <a:ext cx="675860" cy="121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 name="TextBox 5"/>
          <p:cNvSpPr txBox="1"/>
          <p:nvPr/>
        </p:nvSpPr>
        <p:spPr>
          <a:xfrm>
            <a:off x="6654541" y="2705953"/>
            <a:ext cx="3036409" cy="523220"/>
          </a:xfrm>
          <a:prstGeom prst="rect">
            <a:avLst/>
          </a:prstGeom>
          <a:noFill/>
        </p:spPr>
        <p:txBody>
          <a:bodyPr wrap="none" rtlCol="0">
            <a:spAutoFit/>
          </a:bodyPr>
          <a:lstStyle/>
          <a:p>
            <a:r>
              <a:rPr lang="nb-NO" sz="2800" dirty="0">
                <a:solidFill>
                  <a:schemeClr val="bg2"/>
                </a:solidFill>
              </a:rPr>
              <a:t>Flyt og feedback</a:t>
            </a:r>
          </a:p>
        </p:txBody>
      </p:sp>
      <p:sp>
        <p:nvSpPr>
          <p:cNvPr id="7" name="Right Brace 6"/>
          <p:cNvSpPr/>
          <p:nvPr/>
        </p:nvSpPr>
        <p:spPr>
          <a:xfrm>
            <a:off x="5844209" y="3870712"/>
            <a:ext cx="587067" cy="8001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9" name="TekstSylinder 8">
            <a:extLst>
              <a:ext uri="{FF2B5EF4-FFF2-40B4-BE49-F238E27FC236}">
                <a16:creationId xmlns:a16="http://schemas.microsoft.com/office/drawing/2014/main" id="{B2C6ED39-FB8F-51B7-E519-3F3FABFC093A}"/>
              </a:ext>
            </a:extLst>
          </p:cNvPr>
          <p:cNvSpPr txBox="1"/>
          <p:nvPr/>
        </p:nvSpPr>
        <p:spPr>
          <a:xfrm>
            <a:off x="6654541" y="4021995"/>
            <a:ext cx="3658693" cy="523220"/>
          </a:xfrm>
          <a:prstGeom prst="rect">
            <a:avLst/>
          </a:prstGeom>
          <a:noFill/>
        </p:spPr>
        <p:txBody>
          <a:bodyPr wrap="square">
            <a:spAutoFit/>
          </a:bodyPr>
          <a:lstStyle/>
          <a:p>
            <a:r>
              <a:rPr lang="nb-NO" sz="2800" dirty="0">
                <a:solidFill>
                  <a:schemeClr val="bg2"/>
                </a:solidFill>
              </a:rPr>
              <a:t>Feedback og læring</a:t>
            </a:r>
          </a:p>
        </p:txBody>
      </p:sp>
    </p:spTree>
    <p:extLst>
      <p:ext uri="{BB962C8B-B14F-4D97-AF65-F5344CB8AC3E}">
        <p14:creationId xmlns:p14="http://schemas.microsoft.com/office/powerpoint/2010/main" val="3397964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078FD0-E258-4A30-9BA6-C3ADB80AB627}"/>
              </a:ext>
            </a:extLst>
          </p:cNvPr>
          <p:cNvSpPr>
            <a:spLocks noGrp="1"/>
          </p:cNvSpPr>
          <p:nvPr>
            <p:ph idx="1"/>
          </p:nvPr>
        </p:nvSpPr>
        <p:spPr/>
        <p:txBody>
          <a:bodyPr/>
          <a:lstStyle/>
          <a:p>
            <a:r>
              <a:rPr lang="nb-NO" dirty="0"/>
              <a:t>TFS Online -&gt; Visual Studio Team Services -&gt; </a:t>
            </a:r>
            <a:r>
              <a:rPr lang="nb-NO" dirty="0" err="1"/>
              <a:t>Azure</a:t>
            </a:r>
            <a:r>
              <a:rPr lang="nb-NO" dirty="0"/>
              <a:t> </a:t>
            </a:r>
            <a:r>
              <a:rPr lang="nb-NO" dirty="0" err="1"/>
              <a:t>DevOps</a:t>
            </a:r>
            <a:r>
              <a:rPr lang="nb-NO" dirty="0"/>
              <a:t> -&gt; </a:t>
            </a:r>
            <a:r>
              <a:rPr lang="nb-NO" dirty="0" err="1"/>
              <a:t>Github</a:t>
            </a:r>
            <a:r>
              <a:rPr lang="nb-NO" dirty="0"/>
              <a:t> </a:t>
            </a:r>
            <a:r>
              <a:rPr lang="nb-NO" dirty="0" err="1"/>
              <a:t>Actions</a:t>
            </a:r>
            <a:endParaRPr lang="nb-NO" dirty="0"/>
          </a:p>
          <a:p>
            <a:r>
              <a:rPr lang="nb-NO" dirty="0"/>
              <a:t>Egne produkt, ikke en del av </a:t>
            </a:r>
            <a:r>
              <a:rPr lang="nb-NO" dirty="0" err="1"/>
              <a:t>Azure</a:t>
            </a:r>
            <a:endParaRPr lang="nb-NO" dirty="0"/>
          </a:p>
          <a:p>
            <a:r>
              <a:rPr lang="nb-NO" dirty="0"/>
              <a:t>Integrert med </a:t>
            </a:r>
            <a:r>
              <a:rPr lang="nb-NO" dirty="0" err="1"/>
              <a:t>Azure</a:t>
            </a:r>
            <a:r>
              <a:rPr lang="nb-NO" dirty="0"/>
              <a:t> Entra ID (Federated </a:t>
            </a:r>
            <a:r>
              <a:rPr lang="nb-NO" dirty="0" err="1"/>
              <a:t>Credentials</a:t>
            </a:r>
            <a:r>
              <a:rPr lang="nb-NO" dirty="0"/>
              <a:t>)</a:t>
            </a:r>
          </a:p>
          <a:p>
            <a:r>
              <a:rPr lang="nb-NO" dirty="0"/>
              <a:t>Skytjeneste, men kommer også som </a:t>
            </a:r>
            <a:r>
              <a:rPr lang="nb-NO" dirty="0" err="1"/>
              <a:t>Self</a:t>
            </a:r>
            <a:r>
              <a:rPr lang="nb-NO" dirty="0"/>
              <a:t> </a:t>
            </a:r>
            <a:r>
              <a:rPr lang="nb-NO" dirty="0" err="1"/>
              <a:t>hosted</a:t>
            </a:r>
            <a:r>
              <a:rPr lang="nb-NO" dirty="0"/>
              <a:t>, On-</a:t>
            </a:r>
            <a:r>
              <a:rPr lang="nb-NO" dirty="0" err="1"/>
              <a:t>Premise</a:t>
            </a:r>
            <a:r>
              <a:rPr lang="nb-NO" dirty="0"/>
              <a:t> løsning</a:t>
            </a:r>
          </a:p>
        </p:txBody>
      </p:sp>
      <p:sp>
        <p:nvSpPr>
          <p:cNvPr id="3" name="Title 2">
            <a:extLst>
              <a:ext uri="{FF2B5EF4-FFF2-40B4-BE49-F238E27FC236}">
                <a16:creationId xmlns:a16="http://schemas.microsoft.com/office/drawing/2014/main" id="{09318DEF-109E-4E73-A9A9-EAD2DD879DFD}"/>
              </a:ext>
            </a:extLst>
          </p:cNvPr>
          <p:cNvSpPr>
            <a:spLocks noGrp="1"/>
          </p:cNvSpPr>
          <p:nvPr>
            <p:ph type="title"/>
          </p:nvPr>
        </p:nvSpPr>
        <p:spPr>
          <a:xfrm>
            <a:off x="839788" y="728663"/>
            <a:ext cx="10512425" cy="1183958"/>
          </a:xfrm>
        </p:spPr>
        <p:txBody>
          <a:bodyPr/>
          <a:lstStyle/>
          <a:p>
            <a:r>
              <a:rPr lang="nb-NO"/>
              <a:t>Azure DevOps</a:t>
            </a:r>
          </a:p>
        </p:txBody>
      </p:sp>
    </p:spTree>
    <p:extLst>
      <p:ext uri="{BB962C8B-B14F-4D97-AF65-F5344CB8AC3E}">
        <p14:creationId xmlns:p14="http://schemas.microsoft.com/office/powerpoint/2010/main" val="107646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B98822-8368-4C2D-B1AB-DBC5C478A3C8}"/>
              </a:ext>
            </a:extLst>
          </p:cNvPr>
          <p:cNvSpPr>
            <a:spLocks noGrp="1"/>
          </p:cNvSpPr>
          <p:nvPr>
            <p:ph idx="1"/>
          </p:nvPr>
        </p:nvSpPr>
        <p:spPr/>
        <p:txBody>
          <a:bodyPr/>
          <a:lstStyle/>
          <a:p>
            <a:pPr marL="0" indent="0">
              <a:buNone/>
            </a:pPr>
            <a:r>
              <a:rPr lang="nb-NO" sz="4400" b="1" dirty="0"/>
              <a:t>https://github.com/bouvet/</a:t>
            </a:r>
          </a:p>
          <a:p>
            <a:pPr marL="0" indent="0">
              <a:buNone/>
            </a:pPr>
            <a:r>
              <a:rPr lang="nb-NO" sz="4400" b="1" dirty="0" err="1"/>
              <a:t>azure</a:t>
            </a:r>
            <a:r>
              <a:rPr lang="nb-NO" sz="4400" b="1" dirty="0"/>
              <a:t>-workshops/</a:t>
            </a:r>
            <a:endParaRPr lang="nb-NO" sz="4400" dirty="0"/>
          </a:p>
        </p:txBody>
      </p:sp>
      <p:sp>
        <p:nvSpPr>
          <p:cNvPr id="3" name="Title 2">
            <a:extLst>
              <a:ext uri="{FF2B5EF4-FFF2-40B4-BE49-F238E27FC236}">
                <a16:creationId xmlns:a16="http://schemas.microsoft.com/office/drawing/2014/main" id="{6E551990-3A9C-43DC-8E56-7146D7720E17}"/>
              </a:ext>
            </a:extLst>
          </p:cNvPr>
          <p:cNvSpPr>
            <a:spLocks noGrp="1"/>
          </p:cNvSpPr>
          <p:nvPr>
            <p:ph type="title"/>
          </p:nvPr>
        </p:nvSpPr>
        <p:spPr>
          <a:xfrm>
            <a:off x="1328585" y="376848"/>
            <a:ext cx="10078991" cy="1325563"/>
          </a:xfrm>
        </p:spPr>
        <p:txBody>
          <a:bodyPr/>
          <a:lstStyle/>
          <a:p>
            <a:r>
              <a:rPr lang="nb-NO"/>
              <a:t>Demo og leksjon 1</a:t>
            </a:r>
          </a:p>
        </p:txBody>
      </p:sp>
    </p:spTree>
    <p:extLst>
      <p:ext uri="{BB962C8B-B14F-4D97-AF65-F5344CB8AC3E}">
        <p14:creationId xmlns:p14="http://schemas.microsoft.com/office/powerpoint/2010/main" val="22465174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200DE8-44F3-48A3-BBC9-63173A6CF0B0}"/>
              </a:ext>
            </a:extLst>
          </p:cNvPr>
          <p:cNvSpPr>
            <a:spLocks noGrp="1"/>
          </p:cNvSpPr>
          <p:nvPr>
            <p:ph idx="1"/>
          </p:nvPr>
        </p:nvSpPr>
        <p:spPr/>
        <p:txBody>
          <a:bodyPr/>
          <a:lstStyle/>
          <a:p>
            <a:r>
              <a:rPr lang="nb-NO" dirty="0"/>
              <a:t>Opprette konsistente miljøer</a:t>
            </a:r>
          </a:p>
          <a:p>
            <a:r>
              <a:rPr lang="nb-NO" dirty="0" err="1"/>
              <a:t>Skalerbarhet</a:t>
            </a:r>
            <a:endParaRPr lang="nb-NO" dirty="0"/>
          </a:p>
          <a:p>
            <a:r>
              <a:rPr lang="nb-NO" dirty="0"/>
              <a:t>Modularitet</a:t>
            </a:r>
          </a:p>
          <a:p>
            <a:r>
              <a:rPr lang="nb-NO" dirty="0"/>
              <a:t>Policy som </a:t>
            </a:r>
            <a:r>
              <a:rPr lang="nb-NO" dirty="0" err="1"/>
              <a:t>IoC</a:t>
            </a:r>
            <a:endParaRPr lang="nb-NO" dirty="0"/>
          </a:p>
          <a:p>
            <a:r>
              <a:rPr lang="nb-NO" dirty="0"/>
              <a:t>God dokumentasjon av infrastrukturen</a:t>
            </a:r>
          </a:p>
          <a:p>
            <a:r>
              <a:rPr lang="nb-NO" dirty="0"/>
              <a:t>Versjonskontroll</a:t>
            </a:r>
          </a:p>
          <a:p>
            <a:r>
              <a:rPr lang="nb-NO" dirty="0"/>
              <a:t>Sporbarhet</a:t>
            </a:r>
          </a:p>
          <a:p>
            <a:endParaRPr lang="nb-NO" dirty="0"/>
          </a:p>
          <a:p>
            <a:endParaRPr lang="nb-NO" dirty="0"/>
          </a:p>
          <a:p>
            <a:endParaRPr lang="nb-NO" dirty="0"/>
          </a:p>
        </p:txBody>
      </p:sp>
      <p:sp>
        <p:nvSpPr>
          <p:cNvPr id="3" name="Title 2">
            <a:extLst>
              <a:ext uri="{FF2B5EF4-FFF2-40B4-BE49-F238E27FC236}">
                <a16:creationId xmlns:a16="http://schemas.microsoft.com/office/drawing/2014/main" id="{1B6B6ACF-EB8D-4510-A862-5848A8884C84}"/>
              </a:ext>
            </a:extLst>
          </p:cNvPr>
          <p:cNvSpPr>
            <a:spLocks noGrp="1"/>
          </p:cNvSpPr>
          <p:nvPr>
            <p:ph type="title"/>
          </p:nvPr>
        </p:nvSpPr>
        <p:spPr>
          <a:xfrm>
            <a:off x="839788" y="728663"/>
            <a:ext cx="10512425" cy="1183958"/>
          </a:xfrm>
        </p:spPr>
        <p:txBody>
          <a:bodyPr/>
          <a:lstStyle/>
          <a:p>
            <a:r>
              <a:rPr lang="nb-NO" dirty="0" err="1"/>
              <a:t>Infrastructure</a:t>
            </a:r>
            <a:r>
              <a:rPr lang="nb-NO" dirty="0"/>
              <a:t> as Code</a:t>
            </a:r>
          </a:p>
        </p:txBody>
      </p:sp>
      <p:pic>
        <p:nvPicPr>
          <p:cNvPr id="5" name="Picture 2" descr="installing servers">
            <a:extLst>
              <a:ext uri="{FF2B5EF4-FFF2-40B4-BE49-F238E27FC236}">
                <a16:creationId xmlns:a16="http://schemas.microsoft.com/office/drawing/2014/main" id="{437D41E7-9A4A-4F65-8DA4-C8EE6664B8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02848" y="576262"/>
            <a:ext cx="3790950"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714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9A250-95F5-43C9-AD88-AF73CE2E5889}"/>
              </a:ext>
            </a:extLst>
          </p:cNvPr>
          <p:cNvSpPr>
            <a:spLocks noGrp="1"/>
          </p:cNvSpPr>
          <p:nvPr>
            <p:ph idx="1"/>
          </p:nvPr>
        </p:nvSpPr>
        <p:spPr/>
        <p:txBody>
          <a:bodyPr/>
          <a:lstStyle/>
          <a:p>
            <a:r>
              <a:rPr lang="nb-NO" dirty="0" err="1"/>
              <a:t>Devops</a:t>
            </a:r>
            <a:r>
              <a:rPr lang="nb-NO" dirty="0"/>
              <a:t> rammeverk:</a:t>
            </a:r>
          </a:p>
          <a:p>
            <a:r>
              <a:rPr lang="nb-NO" dirty="0"/>
              <a:t>Deklarativ</a:t>
            </a:r>
          </a:p>
          <a:p>
            <a:pPr lvl="1"/>
            <a:r>
              <a:rPr lang="nb-NO" dirty="0"/>
              <a:t>Microsoft: </a:t>
            </a:r>
            <a:r>
              <a:rPr lang="nb-NO" dirty="0" err="1"/>
              <a:t>Bicep</a:t>
            </a:r>
            <a:r>
              <a:rPr lang="nb-NO" dirty="0"/>
              <a:t> , ARM-</a:t>
            </a:r>
            <a:r>
              <a:rPr lang="nb-NO" dirty="0" err="1"/>
              <a:t>templates</a:t>
            </a:r>
            <a:r>
              <a:rPr lang="nb-NO" dirty="0"/>
              <a:t> (</a:t>
            </a:r>
            <a:r>
              <a:rPr lang="nb-NO" dirty="0" err="1"/>
              <a:t>Azure</a:t>
            </a:r>
            <a:r>
              <a:rPr lang="nb-NO" dirty="0"/>
              <a:t>)</a:t>
            </a:r>
          </a:p>
          <a:p>
            <a:pPr lvl="1"/>
            <a:r>
              <a:rPr lang="nb-NO" dirty="0" err="1"/>
              <a:t>TerraForm</a:t>
            </a:r>
            <a:r>
              <a:rPr lang="nb-NO" dirty="0"/>
              <a:t>, </a:t>
            </a:r>
            <a:r>
              <a:rPr lang="nb-NO" dirty="0" err="1"/>
              <a:t>Pulumi</a:t>
            </a:r>
            <a:r>
              <a:rPr lang="nb-NO" dirty="0"/>
              <a:t>, </a:t>
            </a:r>
            <a:r>
              <a:rPr lang="nb-NO" dirty="0" err="1"/>
              <a:t>Chef</a:t>
            </a:r>
            <a:r>
              <a:rPr lang="nb-NO" dirty="0"/>
              <a:t>, </a:t>
            </a:r>
            <a:r>
              <a:rPr lang="nb-NO" dirty="0" err="1"/>
              <a:t>Puppet</a:t>
            </a:r>
            <a:r>
              <a:rPr lang="nb-NO" dirty="0"/>
              <a:t>, </a:t>
            </a:r>
            <a:r>
              <a:rPr lang="nb-NO" dirty="0" err="1"/>
              <a:t>Ansible</a:t>
            </a:r>
            <a:r>
              <a:rPr lang="nb-NO" dirty="0"/>
              <a:t> (Cross </a:t>
            </a:r>
            <a:r>
              <a:rPr lang="nb-NO" dirty="0" err="1"/>
              <a:t>platform</a:t>
            </a:r>
            <a:r>
              <a:rPr lang="nb-NO" dirty="0"/>
              <a:t>)</a:t>
            </a:r>
          </a:p>
          <a:p>
            <a:r>
              <a:rPr lang="nb-NO" dirty="0"/>
              <a:t>Imperativ</a:t>
            </a:r>
          </a:p>
          <a:p>
            <a:pPr lvl="1"/>
            <a:r>
              <a:rPr lang="nb-NO" dirty="0"/>
              <a:t>Microsoft: </a:t>
            </a:r>
            <a:r>
              <a:rPr lang="nb-NO" dirty="0" err="1"/>
              <a:t>Desired</a:t>
            </a:r>
            <a:r>
              <a:rPr lang="nb-NO" dirty="0"/>
              <a:t> State </a:t>
            </a:r>
            <a:r>
              <a:rPr lang="nb-NO" dirty="0" err="1"/>
              <a:t>Configuration</a:t>
            </a:r>
            <a:r>
              <a:rPr lang="nb-NO" dirty="0"/>
              <a:t> (</a:t>
            </a:r>
            <a:r>
              <a:rPr lang="nb-NO" dirty="0" err="1"/>
              <a:t>Powershell</a:t>
            </a:r>
            <a:r>
              <a:rPr lang="nb-NO" dirty="0"/>
              <a:t>)</a:t>
            </a:r>
          </a:p>
          <a:p>
            <a:pPr lvl="1"/>
            <a:r>
              <a:rPr lang="nb-NO" dirty="0" err="1"/>
              <a:t>Azure</a:t>
            </a:r>
            <a:r>
              <a:rPr lang="nb-NO" dirty="0"/>
              <a:t> CLI</a:t>
            </a:r>
          </a:p>
          <a:p>
            <a:pPr lvl="1"/>
            <a:r>
              <a:rPr lang="nb-NO" dirty="0" err="1"/>
              <a:t>Ansible</a:t>
            </a:r>
            <a:endParaRPr lang="nb-NO" dirty="0"/>
          </a:p>
          <a:p>
            <a:endParaRPr lang="nb-NO" dirty="0"/>
          </a:p>
          <a:p>
            <a:endParaRPr lang="nb-NO" dirty="0"/>
          </a:p>
        </p:txBody>
      </p:sp>
      <p:sp>
        <p:nvSpPr>
          <p:cNvPr id="3" name="Title 2">
            <a:extLst>
              <a:ext uri="{FF2B5EF4-FFF2-40B4-BE49-F238E27FC236}">
                <a16:creationId xmlns:a16="http://schemas.microsoft.com/office/drawing/2014/main" id="{F78198BC-1D9A-496A-808E-757F45CBB51B}"/>
              </a:ext>
            </a:extLst>
          </p:cNvPr>
          <p:cNvSpPr>
            <a:spLocks noGrp="1"/>
          </p:cNvSpPr>
          <p:nvPr>
            <p:ph type="title"/>
          </p:nvPr>
        </p:nvSpPr>
        <p:spPr>
          <a:xfrm>
            <a:off x="839788" y="728663"/>
            <a:ext cx="10512425" cy="1183958"/>
          </a:xfrm>
        </p:spPr>
        <p:txBody>
          <a:bodyPr/>
          <a:lstStyle/>
          <a:p>
            <a:r>
              <a:rPr lang="nb-NO" err="1"/>
              <a:t>Infrastructure</a:t>
            </a:r>
            <a:r>
              <a:rPr lang="nb-NO"/>
              <a:t> as Code</a:t>
            </a:r>
          </a:p>
        </p:txBody>
      </p:sp>
    </p:spTree>
    <p:extLst>
      <p:ext uri="{BB962C8B-B14F-4D97-AF65-F5344CB8AC3E}">
        <p14:creationId xmlns:p14="http://schemas.microsoft.com/office/powerpoint/2010/main" val="2411712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783B1B-5095-4966-B826-4F541467D784}"/>
              </a:ext>
            </a:extLst>
          </p:cNvPr>
          <p:cNvSpPr>
            <a:spLocks noGrp="1"/>
          </p:cNvSpPr>
          <p:nvPr>
            <p:ph idx="1"/>
          </p:nvPr>
        </p:nvSpPr>
        <p:spPr>
          <a:xfrm>
            <a:off x="1193237" y="1841210"/>
            <a:ext cx="8382613" cy="4668967"/>
          </a:xfrm>
        </p:spPr>
        <p:txBody>
          <a:bodyPr/>
          <a:lstStyle/>
          <a:p>
            <a:r>
              <a:rPr lang="nb-NO" dirty="0"/>
              <a:t>Deklarativ beskrivelse av infrastruktur i </a:t>
            </a:r>
            <a:r>
              <a:rPr lang="nb-NO" dirty="0" err="1"/>
              <a:t>Azure</a:t>
            </a:r>
            <a:endParaRPr lang="nb-NO" dirty="0"/>
          </a:p>
          <a:p>
            <a:r>
              <a:rPr lang="nb-NO" dirty="0"/>
              <a:t>JSON-struktur</a:t>
            </a:r>
          </a:p>
          <a:p>
            <a:r>
              <a:rPr lang="nb-NO" dirty="0" err="1"/>
              <a:t>Idempotens</a:t>
            </a:r>
            <a:r>
              <a:rPr lang="nb-NO" sz="1800" dirty="0">
                <a:effectLst/>
                <a:latin typeface="Aptos" panose="020B0004020202020204" pitchFamily="34" charset="0"/>
                <a:ea typeface="Aptos" panose="020B0004020202020204" pitchFamily="34" charset="0"/>
                <a:cs typeface="Times New Roman" panose="02020603050405020304" pitchFamily="18" charset="0"/>
              </a:rPr>
              <a:t>:</a:t>
            </a:r>
          </a:p>
          <a:p>
            <a:pPr lvl="1"/>
            <a:r>
              <a:rPr lang="nb-NO" dirty="0">
                <a:effectLst/>
                <a:latin typeface="Aptos" panose="020B0004020202020204" pitchFamily="34" charset="0"/>
                <a:ea typeface="Aptos" panose="020B0004020202020204" pitchFamily="34" charset="0"/>
                <a:cs typeface="Times New Roman" panose="02020603050405020304" pitchFamily="18" charset="0"/>
              </a:rPr>
              <a:t>Distribuere den samme malen flere ganger uten å produsere utilsiktede endringer. </a:t>
            </a:r>
            <a:endParaRPr lang="nb-NO" dirty="0"/>
          </a:p>
          <a:p>
            <a:r>
              <a:rPr lang="nb-NO" dirty="0"/>
              <a:t>Modulær.</a:t>
            </a:r>
          </a:p>
          <a:p>
            <a:r>
              <a:rPr lang="nb-NO" dirty="0"/>
              <a:t>To moduser:</a:t>
            </a:r>
          </a:p>
          <a:p>
            <a:pPr lvl="1"/>
            <a:r>
              <a:rPr lang="nb-NO" dirty="0"/>
              <a:t>Inkrementell – oppretter kun det som er endret (standard)</a:t>
            </a:r>
          </a:p>
          <a:p>
            <a:pPr lvl="1"/>
            <a:r>
              <a:rPr lang="nb-NO" dirty="0"/>
              <a:t>Komplett – sletter alt og oppretter alt på nytt</a:t>
            </a:r>
          </a:p>
        </p:txBody>
      </p:sp>
      <p:sp>
        <p:nvSpPr>
          <p:cNvPr id="3" name="Title 2">
            <a:extLst>
              <a:ext uri="{FF2B5EF4-FFF2-40B4-BE49-F238E27FC236}">
                <a16:creationId xmlns:a16="http://schemas.microsoft.com/office/drawing/2014/main" id="{3D15BAEB-1545-45BA-9496-F3F45C1F50EB}"/>
              </a:ext>
            </a:extLst>
          </p:cNvPr>
          <p:cNvSpPr>
            <a:spLocks noGrp="1"/>
          </p:cNvSpPr>
          <p:nvPr>
            <p:ph type="title"/>
          </p:nvPr>
        </p:nvSpPr>
        <p:spPr>
          <a:xfrm>
            <a:off x="839788" y="728663"/>
            <a:ext cx="10512425" cy="1183958"/>
          </a:xfrm>
        </p:spPr>
        <p:txBody>
          <a:bodyPr/>
          <a:lstStyle/>
          <a:p>
            <a:r>
              <a:rPr lang="nb-NO"/>
              <a:t>ARM-</a:t>
            </a:r>
            <a:r>
              <a:rPr lang="nb-NO" err="1"/>
              <a:t>templates</a:t>
            </a:r>
            <a:endParaRPr lang="nb-NO"/>
          </a:p>
        </p:txBody>
      </p:sp>
    </p:spTree>
    <p:extLst>
      <p:ext uri="{BB962C8B-B14F-4D97-AF65-F5344CB8AC3E}">
        <p14:creationId xmlns:p14="http://schemas.microsoft.com/office/powerpoint/2010/main" val="254818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92182-AC74-F21A-A75E-986E270D143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54737C-A606-0841-1157-F90FE1A046A9}"/>
              </a:ext>
            </a:extLst>
          </p:cNvPr>
          <p:cNvSpPr>
            <a:spLocks noGrp="1"/>
          </p:cNvSpPr>
          <p:nvPr>
            <p:ph idx="1"/>
          </p:nvPr>
        </p:nvSpPr>
        <p:spPr>
          <a:xfrm>
            <a:off x="1193237" y="1841210"/>
            <a:ext cx="8382613" cy="4668967"/>
          </a:xfrm>
        </p:spPr>
        <p:txBody>
          <a:bodyPr/>
          <a:lstStyle/>
          <a:p>
            <a:r>
              <a:rPr lang="nb-NO" dirty="0"/>
              <a:t>Deklarativ syntaks av infrastruktur i </a:t>
            </a:r>
            <a:r>
              <a:rPr lang="nb-NO" dirty="0" err="1"/>
              <a:t>Azure</a:t>
            </a:r>
            <a:endParaRPr lang="nb-NO" dirty="0"/>
          </a:p>
          <a:p>
            <a:r>
              <a:rPr lang="nb-NO" dirty="0"/>
              <a:t>DSL (</a:t>
            </a:r>
            <a:r>
              <a:rPr lang="nb-NO" dirty="0" err="1"/>
              <a:t>domain-specific</a:t>
            </a:r>
            <a:r>
              <a:rPr lang="nb-NO" dirty="0"/>
              <a:t> </a:t>
            </a:r>
            <a:r>
              <a:rPr lang="nb-NO" dirty="0" err="1"/>
              <a:t>language</a:t>
            </a:r>
            <a:r>
              <a:rPr lang="nb-NO" dirty="0"/>
              <a:t>)</a:t>
            </a:r>
          </a:p>
          <a:p>
            <a:pPr lvl="1"/>
            <a:r>
              <a:rPr lang="nb-NO" dirty="0"/>
              <a:t>Spesialbygd for </a:t>
            </a:r>
            <a:r>
              <a:rPr lang="nb-NO" dirty="0" err="1"/>
              <a:t>Azure</a:t>
            </a:r>
            <a:endParaRPr lang="nb-NO" dirty="0"/>
          </a:p>
          <a:p>
            <a:r>
              <a:rPr lang="nb-NO" dirty="0"/>
              <a:t>«Høynivå» abstraksjon</a:t>
            </a:r>
          </a:p>
          <a:p>
            <a:r>
              <a:rPr lang="nb-NO" dirty="0" err="1"/>
              <a:t>Idempotent</a:t>
            </a:r>
            <a:endParaRPr lang="nb-NO" sz="1800" dirty="0">
              <a:effectLst/>
              <a:latin typeface="Aptos" panose="020B0004020202020204" pitchFamily="34" charset="0"/>
              <a:ea typeface="Aptos" panose="020B0004020202020204" pitchFamily="34" charset="0"/>
              <a:cs typeface="Times New Roman" panose="02020603050405020304" pitchFamily="18" charset="0"/>
            </a:endParaRPr>
          </a:p>
          <a:p>
            <a:r>
              <a:rPr lang="nb-NO" dirty="0"/>
              <a:t>Integrasjon med ARM</a:t>
            </a:r>
          </a:p>
          <a:p>
            <a:r>
              <a:rPr lang="nb-NO" dirty="0"/>
              <a:t>Innebygde funksjoner for </a:t>
            </a:r>
            <a:r>
              <a:rPr lang="nb-NO" dirty="0" err="1"/>
              <a:t>Azure</a:t>
            </a:r>
            <a:r>
              <a:rPr lang="nb-NO" dirty="0"/>
              <a:t> ressurser</a:t>
            </a:r>
          </a:p>
        </p:txBody>
      </p:sp>
      <p:sp>
        <p:nvSpPr>
          <p:cNvPr id="3" name="Title 2">
            <a:extLst>
              <a:ext uri="{FF2B5EF4-FFF2-40B4-BE49-F238E27FC236}">
                <a16:creationId xmlns:a16="http://schemas.microsoft.com/office/drawing/2014/main" id="{7F0A0F43-F0E2-6914-6A5A-49DE8A3CFF40}"/>
              </a:ext>
            </a:extLst>
          </p:cNvPr>
          <p:cNvSpPr>
            <a:spLocks noGrp="1"/>
          </p:cNvSpPr>
          <p:nvPr>
            <p:ph type="title"/>
          </p:nvPr>
        </p:nvSpPr>
        <p:spPr>
          <a:xfrm>
            <a:off x="839788" y="728663"/>
            <a:ext cx="10512425" cy="1183958"/>
          </a:xfrm>
        </p:spPr>
        <p:txBody>
          <a:bodyPr/>
          <a:lstStyle/>
          <a:p>
            <a:r>
              <a:rPr lang="nb-NO" dirty="0" err="1"/>
              <a:t>Bicep-templates</a:t>
            </a:r>
            <a:endParaRPr lang="nb-NO" dirty="0"/>
          </a:p>
        </p:txBody>
      </p:sp>
    </p:spTree>
    <p:extLst>
      <p:ext uri="{BB962C8B-B14F-4D97-AF65-F5344CB8AC3E}">
        <p14:creationId xmlns:p14="http://schemas.microsoft.com/office/powerpoint/2010/main" val="3104795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87ACE07-237C-4EEF-A335-325E5DEAFB8A}"/>
              </a:ext>
            </a:extLst>
          </p:cNvPr>
          <p:cNvSpPr>
            <a:spLocks noGrp="1"/>
          </p:cNvSpPr>
          <p:nvPr>
            <p:ph idx="1"/>
          </p:nvPr>
        </p:nvSpPr>
        <p:spPr/>
        <p:txBody>
          <a:bodyPr/>
          <a:lstStyle/>
          <a:p>
            <a:pPr marL="0" indent="0">
              <a:buNone/>
            </a:pPr>
            <a:r>
              <a:rPr lang="nb-NO" sz="1600">
                <a:latin typeface="Courier New" panose="02070309020205020404" pitchFamily="49" charset="0"/>
                <a:cs typeface="Courier New" panose="02070309020205020404" pitchFamily="49" charset="0"/>
              </a:rPr>
              <a:t>{ </a:t>
            </a:r>
          </a:p>
          <a:p>
            <a:pPr marL="0" indent="0">
              <a:buNone/>
            </a:pPr>
            <a:r>
              <a:rPr lang="nb-NO" sz="1600">
                <a:latin typeface="Courier New" panose="02070309020205020404" pitchFamily="49" charset="0"/>
                <a:cs typeface="Courier New" panose="02070309020205020404" pitchFamily="49" charset="0"/>
              </a:rPr>
              <a:t>	"$</a:t>
            </a:r>
            <a:r>
              <a:rPr lang="nb-NO" sz="1600" err="1">
                <a:latin typeface="Courier New" panose="02070309020205020404" pitchFamily="49" charset="0"/>
                <a:cs typeface="Courier New" panose="02070309020205020404" pitchFamily="49" charset="0"/>
              </a:rPr>
              <a:t>schema</a:t>
            </a:r>
            <a:r>
              <a:rPr lang="nb-NO" sz="1600">
                <a:latin typeface="Courier New" panose="02070309020205020404" pitchFamily="49" charset="0"/>
                <a:cs typeface="Courier New" panose="02070309020205020404" pitchFamily="49" charset="0"/>
              </a:rPr>
              <a:t>": "", </a:t>
            </a:r>
          </a:p>
          <a:p>
            <a:pPr marL="0" indent="0">
              <a:buNone/>
            </a:pPr>
            <a:r>
              <a:rPr lang="nb-NO" sz="1600">
                <a:latin typeface="Courier New" panose="02070309020205020404" pitchFamily="49" charset="0"/>
                <a:cs typeface="Courier New" panose="02070309020205020404" pitchFamily="49" charset="0"/>
              </a:rPr>
              <a:t>	"contentVersion": "", </a:t>
            </a:r>
          </a:p>
          <a:p>
            <a:pPr marL="0" indent="0">
              <a:buNone/>
            </a:pPr>
            <a:r>
              <a:rPr lang="nb-NO" sz="1600">
                <a:latin typeface="Courier New" panose="02070309020205020404" pitchFamily="49" charset="0"/>
                <a:cs typeface="Courier New" panose="02070309020205020404" pitchFamily="49" charset="0"/>
              </a:rPr>
              <a:t>	"parameters": { }, </a:t>
            </a:r>
          </a:p>
          <a:p>
            <a:pPr marL="0" indent="0">
              <a:buNone/>
            </a:pPr>
            <a:r>
              <a:rPr lang="nb-NO" sz="1600">
                <a:latin typeface="Courier New" panose="02070309020205020404" pitchFamily="49" charset="0"/>
                <a:cs typeface="Courier New" panose="02070309020205020404" pitchFamily="49" charset="0"/>
              </a:rPr>
              <a:t>	"variables": { }, </a:t>
            </a:r>
          </a:p>
          <a:p>
            <a:pPr marL="0" indent="0">
              <a:buNone/>
            </a:pPr>
            <a:r>
              <a:rPr lang="nb-NO" sz="1600">
                <a:latin typeface="Courier New" panose="02070309020205020404" pitchFamily="49" charset="0"/>
                <a:cs typeface="Courier New" panose="02070309020205020404" pitchFamily="49" charset="0"/>
              </a:rPr>
              <a:t>	"functions": [ ], </a:t>
            </a:r>
          </a:p>
          <a:p>
            <a:pPr marL="0" indent="0">
              <a:buNone/>
            </a:pPr>
            <a:r>
              <a:rPr lang="nb-NO" sz="1600">
                <a:latin typeface="Courier New" panose="02070309020205020404" pitchFamily="49" charset="0"/>
                <a:cs typeface="Courier New" panose="02070309020205020404" pitchFamily="49" charset="0"/>
              </a:rPr>
              <a:t>	"resources": [ ], </a:t>
            </a:r>
          </a:p>
          <a:p>
            <a:pPr marL="0" indent="0">
              <a:buNone/>
            </a:pPr>
            <a:r>
              <a:rPr lang="nb-NO" sz="1600">
                <a:latin typeface="Courier New" panose="02070309020205020404" pitchFamily="49" charset="0"/>
                <a:cs typeface="Courier New" panose="02070309020205020404" pitchFamily="49" charset="0"/>
              </a:rPr>
              <a:t>	"outputs": { } </a:t>
            </a:r>
          </a:p>
          <a:p>
            <a:pPr marL="0" indent="0">
              <a:buNone/>
            </a:pPr>
            <a:r>
              <a:rPr lang="nb-NO" sz="1600">
                <a:latin typeface="Courier New" panose="02070309020205020404" pitchFamily="49" charset="0"/>
                <a:cs typeface="Courier New" panose="02070309020205020404" pitchFamily="49" charset="0"/>
              </a:rPr>
              <a:t>}</a:t>
            </a:r>
          </a:p>
          <a:p>
            <a:pPr marL="0" indent="0">
              <a:buNone/>
            </a:pPr>
            <a:endParaRPr lang="nb-NO" sz="1600">
              <a:latin typeface="Courier New" panose="02070309020205020404" pitchFamily="49" charset="0"/>
              <a:cs typeface="Courier New" panose="02070309020205020404" pitchFamily="49" charset="0"/>
            </a:endParaRPr>
          </a:p>
          <a:p>
            <a:r>
              <a:rPr lang="nb-NO" sz="2000">
                <a:cs typeface="Courier New" panose="02070309020205020404" pitchFamily="49" charset="0"/>
                <a:hlinkClick r:id="rId3"/>
              </a:rPr>
              <a:t>https://docs.microsoft.com/en-us/azure/azure-resource-manager/resource-group-authoring-templates</a:t>
            </a:r>
            <a:endParaRPr lang="nb-NO" sz="2000">
              <a:cs typeface="Courier New" panose="02070309020205020404" pitchFamily="49" charset="0"/>
            </a:endParaRPr>
          </a:p>
          <a:p>
            <a:endParaRPr lang="nb-NO" sz="2000">
              <a:cs typeface="Courier New" panose="02070309020205020404" pitchFamily="49" charset="0"/>
            </a:endParaRPr>
          </a:p>
        </p:txBody>
      </p:sp>
      <p:sp>
        <p:nvSpPr>
          <p:cNvPr id="3" name="Title 2">
            <a:extLst>
              <a:ext uri="{FF2B5EF4-FFF2-40B4-BE49-F238E27FC236}">
                <a16:creationId xmlns:a16="http://schemas.microsoft.com/office/drawing/2014/main" id="{CCF727E1-176E-4A6B-8896-92949B40C349}"/>
              </a:ext>
            </a:extLst>
          </p:cNvPr>
          <p:cNvSpPr>
            <a:spLocks noGrp="1"/>
          </p:cNvSpPr>
          <p:nvPr>
            <p:ph type="title"/>
          </p:nvPr>
        </p:nvSpPr>
        <p:spPr>
          <a:xfrm>
            <a:off x="839788" y="728663"/>
            <a:ext cx="10512425" cy="1183958"/>
          </a:xfrm>
        </p:spPr>
        <p:txBody>
          <a:bodyPr/>
          <a:lstStyle/>
          <a:p>
            <a:r>
              <a:rPr lang="nb-NO"/>
              <a:t>ARM-</a:t>
            </a:r>
            <a:r>
              <a:rPr lang="nb-NO" err="1"/>
              <a:t>templates</a:t>
            </a:r>
            <a:r>
              <a:rPr lang="nb-NO"/>
              <a:t> struktur </a:t>
            </a:r>
          </a:p>
        </p:txBody>
      </p:sp>
    </p:spTree>
    <p:extLst>
      <p:ext uri="{BB962C8B-B14F-4D97-AF65-F5344CB8AC3E}">
        <p14:creationId xmlns:p14="http://schemas.microsoft.com/office/powerpoint/2010/main" val="1060301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6743FF-4E38-4244-9AF8-AF658D858849}"/>
              </a:ext>
            </a:extLst>
          </p:cNvPr>
          <p:cNvSpPr>
            <a:spLocks noGrp="1"/>
          </p:cNvSpPr>
          <p:nvPr>
            <p:ph type="title"/>
          </p:nvPr>
        </p:nvSpPr>
        <p:spPr>
          <a:xfrm>
            <a:off x="1234800" y="365125"/>
            <a:ext cx="10078991" cy="1074061"/>
          </a:xfrm>
        </p:spPr>
        <p:txBody>
          <a:bodyPr/>
          <a:lstStyle/>
          <a:p>
            <a:r>
              <a:rPr lang="nb-NO" dirty="0" err="1"/>
              <a:t>Azureskolen</a:t>
            </a:r>
            <a:r>
              <a:rPr lang="nb-NO" dirty="0"/>
              <a:t> Workshop</a:t>
            </a:r>
          </a:p>
        </p:txBody>
      </p:sp>
      <p:sp>
        <p:nvSpPr>
          <p:cNvPr id="2" name="Content Placeholder 1">
            <a:extLst>
              <a:ext uri="{FF2B5EF4-FFF2-40B4-BE49-F238E27FC236}">
                <a16:creationId xmlns:a16="http://schemas.microsoft.com/office/drawing/2014/main" id="{49BE38AA-87B0-4838-BE71-9193F9BED242}"/>
              </a:ext>
            </a:extLst>
          </p:cNvPr>
          <p:cNvSpPr>
            <a:spLocks noGrp="1"/>
          </p:cNvSpPr>
          <p:nvPr>
            <p:ph idx="1"/>
          </p:nvPr>
        </p:nvSpPr>
        <p:spPr>
          <a:xfrm>
            <a:off x="1234800" y="1825625"/>
            <a:ext cx="4861200" cy="4667250"/>
          </a:xfrm>
        </p:spPr>
        <p:txBody>
          <a:bodyPr/>
          <a:lstStyle/>
          <a:p>
            <a:r>
              <a:rPr lang="nb-NO" sz="2200" dirty="0"/>
              <a:t>Workshop #1</a:t>
            </a:r>
          </a:p>
          <a:p>
            <a:pPr lvl="1"/>
            <a:r>
              <a:rPr lang="en-US" sz="1800" dirty="0"/>
              <a:t>Azure basics</a:t>
            </a:r>
          </a:p>
          <a:p>
            <a:pPr lvl="1"/>
            <a:r>
              <a:rPr lang="en-US" sz="1800" dirty="0"/>
              <a:t>App Services</a:t>
            </a:r>
          </a:p>
          <a:p>
            <a:pPr lvl="1"/>
            <a:r>
              <a:rPr lang="en-US" sz="1800" dirty="0"/>
              <a:t>Key Vault</a:t>
            </a:r>
          </a:p>
          <a:p>
            <a:pPr lvl="1"/>
            <a:r>
              <a:rPr lang="en-US" sz="1800" dirty="0"/>
              <a:t>Storage</a:t>
            </a:r>
          </a:p>
          <a:p>
            <a:r>
              <a:rPr lang="nb-NO" sz="2200" dirty="0"/>
              <a:t>Workshop #2</a:t>
            </a:r>
          </a:p>
          <a:p>
            <a:pPr lvl="1"/>
            <a:r>
              <a:rPr lang="nb-NO" sz="1800" dirty="0" err="1"/>
              <a:t>Azure</a:t>
            </a:r>
            <a:r>
              <a:rPr lang="nb-NO" sz="1800" dirty="0"/>
              <a:t> </a:t>
            </a:r>
            <a:r>
              <a:rPr lang="nb-NO" sz="1800" dirty="0" err="1"/>
              <a:t>DevOps</a:t>
            </a:r>
            <a:endParaRPr lang="nb-NO" sz="1800" dirty="0"/>
          </a:p>
          <a:p>
            <a:pPr lvl="2"/>
            <a:r>
              <a:rPr lang="nb-NO" dirty="0"/>
              <a:t>CI / CD pipeline</a:t>
            </a:r>
          </a:p>
          <a:p>
            <a:pPr lvl="1"/>
            <a:r>
              <a:rPr lang="nb-NO" sz="1800" dirty="0"/>
              <a:t>BICEP-</a:t>
            </a:r>
            <a:r>
              <a:rPr lang="nb-NO" sz="1800" dirty="0" err="1"/>
              <a:t>templates</a:t>
            </a:r>
            <a:r>
              <a:rPr lang="nb-NO" sz="1800" dirty="0"/>
              <a:t> / </a:t>
            </a:r>
            <a:r>
              <a:rPr lang="nb-NO" sz="1800" dirty="0" err="1"/>
              <a:t>Infrastructure</a:t>
            </a:r>
            <a:r>
              <a:rPr lang="nb-NO" sz="1800" dirty="0"/>
              <a:t> as Code</a:t>
            </a:r>
          </a:p>
          <a:p>
            <a:pPr lvl="1"/>
            <a:r>
              <a:rPr lang="nb-NO" sz="1800" dirty="0"/>
              <a:t>Application Insights</a:t>
            </a:r>
          </a:p>
          <a:p>
            <a:endParaRPr lang="nb-NO" dirty="0"/>
          </a:p>
        </p:txBody>
      </p:sp>
      <p:sp>
        <p:nvSpPr>
          <p:cNvPr id="3" name="Content Placeholder 2">
            <a:extLst>
              <a:ext uri="{FF2B5EF4-FFF2-40B4-BE49-F238E27FC236}">
                <a16:creationId xmlns:a16="http://schemas.microsoft.com/office/drawing/2014/main" id="{174F88C6-B6DB-4212-9E7A-23B4621F093A}"/>
              </a:ext>
            </a:extLst>
          </p:cNvPr>
          <p:cNvSpPr>
            <a:spLocks noGrp="1"/>
          </p:cNvSpPr>
          <p:nvPr>
            <p:ph idx="13"/>
          </p:nvPr>
        </p:nvSpPr>
        <p:spPr>
          <a:xfrm>
            <a:off x="6511650" y="1825624"/>
            <a:ext cx="4869656" cy="4734735"/>
          </a:xfrm>
        </p:spPr>
        <p:txBody>
          <a:bodyPr/>
          <a:lstStyle/>
          <a:p>
            <a:r>
              <a:rPr lang="nb-NO" sz="2200" dirty="0"/>
              <a:t>Workshop</a:t>
            </a:r>
            <a:r>
              <a:rPr lang="nb-NO" sz="2200" b="1" dirty="0"/>
              <a:t> #3</a:t>
            </a:r>
          </a:p>
          <a:p>
            <a:pPr lvl="1"/>
            <a:r>
              <a:rPr lang="nb-NO" sz="1800" dirty="0"/>
              <a:t>Introduksjon til sikkerhet i </a:t>
            </a:r>
            <a:r>
              <a:rPr lang="nb-NO" sz="1800" dirty="0" err="1"/>
              <a:t>Azure</a:t>
            </a:r>
            <a:endParaRPr lang="nb-NO" sz="1800" dirty="0"/>
          </a:p>
          <a:p>
            <a:pPr lvl="1"/>
            <a:r>
              <a:rPr lang="nb-NO" sz="1800" dirty="0" err="1"/>
              <a:t>Azure</a:t>
            </a:r>
            <a:r>
              <a:rPr lang="nb-NO" sz="1800" dirty="0"/>
              <a:t> Entra – autentisering/autorisering.</a:t>
            </a:r>
          </a:p>
          <a:p>
            <a:pPr lvl="1"/>
            <a:r>
              <a:rPr lang="nb-NO" sz="1800" dirty="0" err="1"/>
              <a:t>Managed</a:t>
            </a:r>
            <a:r>
              <a:rPr lang="nb-NO" sz="1800" dirty="0"/>
              <a:t> </a:t>
            </a:r>
            <a:r>
              <a:rPr lang="nb-NO" sz="1800" dirty="0" err="1"/>
              <a:t>identity</a:t>
            </a:r>
            <a:endParaRPr lang="nb-NO" sz="1800" dirty="0"/>
          </a:p>
          <a:p>
            <a:pPr lvl="1"/>
            <a:r>
              <a:rPr lang="nb-NO" sz="1800" dirty="0"/>
              <a:t>SAS-tokens i </a:t>
            </a:r>
            <a:r>
              <a:rPr lang="nb-NO" sz="1800" dirty="0" err="1"/>
              <a:t>Azure</a:t>
            </a:r>
            <a:r>
              <a:rPr lang="nb-NO" sz="1800" dirty="0"/>
              <a:t> Storage</a:t>
            </a:r>
          </a:p>
          <a:p>
            <a:pPr lvl="1"/>
            <a:r>
              <a:rPr lang="nb-NO" sz="1800" dirty="0"/>
              <a:t>Introduksjon til infrastruktur-sikkerhet</a:t>
            </a:r>
          </a:p>
          <a:p>
            <a:r>
              <a:rPr lang="nb-NO" sz="2200" dirty="0"/>
              <a:t>Workshop #4</a:t>
            </a:r>
          </a:p>
          <a:p>
            <a:pPr lvl="1"/>
            <a:r>
              <a:rPr lang="nb-NO" sz="1800" dirty="0"/>
              <a:t>Skyarkitektur</a:t>
            </a:r>
          </a:p>
          <a:p>
            <a:pPr lvl="1"/>
            <a:r>
              <a:rPr lang="nb-NO" sz="1800" dirty="0" err="1"/>
              <a:t>Serverless</a:t>
            </a:r>
            <a:r>
              <a:rPr lang="nb-NO" sz="1800" dirty="0"/>
              <a:t> og </a:t>
            </a:r>
            <a:r>
              <a:rPr lang="nb-NO" sz="1800" dirty="0" err="1"/>
              <a:t>Azure</a:t>
            </a:r>
            <a:r>
              <a:rPr lang="nb-NO" sz="1800" dirty="0"/>
              <a:t> </a:t>
            </a:r>
            <a:r>
              <a:rPr lang="nb-NO" sz="1800" dirty="0" err="1"/>
              <a:t>Functions</a:t>
            </a:r>
            <a:endParaRPr lang="nb-NO" sz="1800" dirty="0"/>
          </a:p>
          <a:p>
            <a:pPr lvl="2"/>
            <a:r>
              <a:rPr lang="nb-NO" sz="1600" dirty="0"/>
              <a:t>Triggers</a:t>
            </a:r>
          </a:p>
        </p:txBody>
      </p:sp>
    </p:spTree>
    <p:extLst>
      <p:ext uri="{BB962C8B-B14F-4D97-AF65-F5344CB8AC3E}">
        <p14:creationId xmlns:p14="http://schemas.microsoft.com/office/powerpoint/2010/main" val="66758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C4BEF9-F6DD-42FF-97A0-6F9C5FDFA81E}"/>
              </a:ext>
            </a:extLst>
          </p:cNvPr>
          <p:cNvSpPr>
            <a:spLocks noGrp="1"/>
          </p:cNvSpPr>
          <p:nvPr>
            <p:ph idx="1"/>
          </p:nvPr>
        </p:nvSpPr>
        <p:spPr/>
        <p:txBody>
          <a:bodyPr/>
          <a:lstStyle/>
          <a:p>
            <a:r>
              <a:rPr lang="nb-NO">
                <a:hlinkClick r:id="rId2"/>
              </a:rPr>
              <a:t>https://docs.microsoft.com/en-us/azure/azure-resource-manager/resource-group-template-functions</a:t>
            </a:r>
            <a:endParaRPr lang="nb-NO"/>
          </a:p>
          <a:p>
            <a:endParaRPr lang="nb-NO"/>
          </a:p>
        </p:txBody>
      </p:sp>
      <p:sp>
        <p:nvSpPr>
          <p:cNvPr id="3" name="Title 2">
            <a:extLst>
              <a:ext uri="{FF2B5EF4-FFF2-40B4-BE49-F238E27FC236}">
                <a16:creationId xmlns:a16="http://schemas.microsoft.com/office/drawing/2014/main" id="{13DF4BB5-FBD5-4F92-9DC3-594BFA209A2E}"/>
              </a:ext>
            </a:extLst>
          </p:cNvPr>
          <p:cNvSpPr>
            <a:spLocks noGrp="1"/>
          </p:cNvSpPr>
          <p:nvPr>
            <p:ph type="title"/>
          </p:nvPr>
        </p:nvSpPr>
        <p:spPr>
          <a:xfrm>
            <a:off x="1234800" y="403225"/>
            <a:ext cx="10078991" cy="1325563"/>
          </a:xfrm>
        </p:spPr>
        <p:txBody>
          <a:bodyPr/>
          <a:lstStyle/>
          <a:p>
            <a:r>
              <a:rPr lang="nb-NO"/>
              <a:t>ARM: Expression &amp; </a:t>
            </a:r>
            <a:r>
              <a:rPr lang="nb-NO" err="1"/>
              <a:t>functions</a:t>
            </a:r>
            <a:endParaRPr lang="nb-NO"/>
          </a:p>
        </p:txBody>
      </p:sp>
    </p:spTree>
    <p:extLst>
      <p:ext uri="{BB962C8B-B14F-4D97-AF65-F5344CB8AC3E}">
        <p14:creationId xmlns:p14="http://schemas.microsoft.com/office/powerpoint/2010/main" val="21106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C7AD5-9759-4794-8447-7D74D11ADA52}"/>
              </a:ext>
            </a:extLst>
          </p:cNvPr>
          <p:cNvSpPr>
            <a:spLocks noGrp="1"/>
          </p:cNvSpPr>
          <p:nvPr>
            <p:ph idx="1"/>
          </p:nvPr>
        </p:nvSpPr>
        <p:spPr/>
        <p:txBody>
          <a:bodyPr/>
          <a:lstStyle/>
          <a:p>
            <a:r>
              <a:rPr lang="nb-NO">
                <a:hlinkClick r:id="rId3"/>
              </a:rPr>
              <a:t>https://github.com/Azure/azure-quickstart-templates</a:t>
            </a:r>
            <a:endParaRPr lang="nb-NO"/>
          </a:p>
          <a:p>
            <a:endParaRPr lang="nb-NO"/>
          </a:p>
          <a:p>
            <a:endParaRPr lang="nb-NO"/>
          </a:p>
        </p:txBody>
      </p:sp>
      <p:sp>
        <p:nvSpPr>
          <p:cNvPr id="3" name="Title 2">
            <a:extLst>
              <a:ext uri="{FF2B5EF4-FFF2-40B4-BE49-F238E27FC236}">
                <a16:creationId xmlns:a16="http://schemas.microsoft.com/office/drawing/2014/main" id="{6DF109DB-F753-405D-BE67-C0E56871CE35}"/>
              </a:ext>
            </a:extLst>
          </p:cNvPr>
          <p:cNvSpPr>
            <a:spLocks noGrp="1"/>
          </p:cNvSpPr>
          <p:nvPr>
            <p:ph type="title"/>
          </p:nvPr>
        </p:nvSpPr>
        <p:spPr>
          <a:xfrm>
            <a:off x="839788" y="728663"/>
            <a:ext cx="10512425" cy="1183958"/>
          </a:xfrm>
        </p:spPr>
        <p:txBody>
          <a:bodyPr/>
          <a:lstStyle/>
          <a:p>
            <a:r>
              <a:rPr lang="nb-NO"/>
              <a:t>ARM-</a:t>
            </a:r>
            <a:r>
              <a:rPr lang="nb-NO" err="1"/>
              <a:t>templates</a:t>
            </a:r>
            <a:r>
              <a:rPr lang="nb-NO"/>
              <a:t> ressurser</a:t>
            </a:r>
          </a:p>
        </p:txBody>
      </p:sp>
    </p:spTree>
    <p:extLst>
      <p:ext uri="{BB962C8B-B14F-4D97-AF65-F5344CB8AC3E}">
        <p14:creationId xmlns:p14="http://schemas.microsoft.com/office/powerpoint/2010/main" val="726475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61989C-9BAB-4C09-B1F5-654ECA3A52D3}"/>
              </a:ext>
            </a:extLst>
          </p:cNvPr>
          <p:cNvSpPr>
            <a:spLocks noGrp="1"/>
          </p:cNvSpPr>
          <p:nvPr>
            <p:ph idx="1"/>
          </p:nvPr>
        </p:nvSpPr>
        <p:spPr/>
        <p:txBody>
          <a:bodyPr/>
          <a:lstStyle/>
          <a:p>
            <a:r>
              <a:rPr lang="nb-NO" dirty="0" err="1"/>
              <a:t>Azure</a:t>
            </a:r>
            <a:r>
              <a:rPr lang="nb-NO" dirty="0"/>
              <a:t> </a:t>
            </a:r>
            <a:r>
              <a:rPr lang="nb-NO" dirty="0" err="1"/>
              <a:t>Devops</a:t>
            </a:r>
            <a:endParaRPr lang="nb-NO" dirty="0"/>
          </a:p>
          <a:p>
            <a:r>
              <a:rPr lang="nb-NO" dirty="0" err="1"/>
              <a:t>Github</a:t>
            </a:r>
            <a:r>
              <a:rPr lang="nb-NO" dirty="0"/>
              <a:t> </a:t>
            </a:r>
            <a:r>
              <a:rPr lang="nb-NO" dirty="0" err="1"/>
              <a:t>actions</a:t>
            </a:r>
            <a:r>
              <a:rPr lang="nb-NO" dirty="0"/>
              <a:t> - BICEP</a:t>
            </a:r>
          </a:p>
          <a:p>
            <a:r>
              <a:rPr lang="nb-NO" dirty="0"/>
              <a:t>Portal – kun ARM</a:t>
            </a:r>
          </a:p>
          <a:p>
            <a:r>
              <a:rPr lang="nb-NO" dirty="0" err="1"/>
              <a:t>Powershell</a:t>
            </a:r>
            <a:r>
              <a:rPr lang="nb-NO" dirty="0"/>
              <a:t> / </a:t>
            </a:r>
            <a:r>
              <a:rPr lang="nb-NO" dirty="0" err="1"/>
              <a:t>Azure</a:t>
            </a:r>
            <a:r>
              <a:rPr lang="nb-NO" dirty="0"/>
              <a:t> CLI</a:t>
            </a:r>
          </a:p>
          <a:p>
            <a:r>
              <a:rPr lang="nb-NO" dirty="0"/>
              <a:t>Visual Studio/VS Code (</a:t>
            </a:r>
            <a:r>
              <a:rPr lang="nb-NO" dirty="0" err="1"/>
              <a:t>extension</a:t>
            </a:r>
            <a:r>
              <a:rPr lang="nb-NO" dirty="0"/>
              <a:t>)</a:t>
            </a:r>
          </a:p>
        </p:txBody>
      </p:sp>
      <p:sp>
        <p:nvSpPr>
          <p:cNvPr id="3" name="Title 2">
            <a:extLst>
              <a:ext uri="{FF2B5EF4-FFF2-40B4-BE49-F238E27FC236}">
                <a16:creationId xmlns:a16="http://schemas.microsoft.com/office/drawing/2014/main" id="{EF3AEE9B-393F-4223-A7F7-8C19489DFB77}"/>
              </a:ext>
            </a:extLst>
          </p:cNvPr>
          <p:cNvSpPr>
            <a:spLocks noGrp="1"/>
          </p:cNvSpPr>
          <p:nvPr>
            <p:ph type="title"/>
          </p:nvPr>
        </p:nvSpPr>
        <p:spPr>
          <a:xfrm>
            <a:off x="839788" y="728663"/>
            <a:ext cx="10512425" cy="1183958"/>
          </a:xfrm>
        </p:spPr>
        <p:txBody>
          <a:bodyPr/>
          <a:lstStyle/>
          <a:p>
            <a:r>
              <a:rPr lang="nb-NO" dirty="0"/>
              <a:t>BICEP/ARM: Deployment</a:t>
            </a:r>
          </a:p>
        </p:txBody>
      </p:sp>
    </p:spTree>
    <p:extLst>
      <p:ext uri="{BB962C8B-B14F-4D97-AF65-F5344CB8AC3E}">
        <p14:creationId xmlns:p14="http://schemas.microsoft.com/office/powerpoint/2010/main" val="393633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C6EDC8-A815-4F7B-95FE-5E19DA0863EE}"/>
              </a:ext>
            </a:extLst>
          </p:cNvPr>
          <p:cNvSpPr>
            <a:spLocks noGrp="1"/>
          </p:cNvSpPr>
          <p:nvPr>
            <p:ph idx="1"/>
          </p:nvPr>
        </p:nvSpPr>
        <p:spPr/>
        <p:txBody>
          <a:bodyPr/>
          <a:lstStyle/>
          <a:p>
            <a:r>
              <a:rPr lang="nb-NO"/>
              <a:t>Portal</a:t>
            </a:r>
          </a:p>
          <a:p>
            <a:r>
              <a:rPr lang="nb-NO"/>
              <a:t>Visual Studio</a:t>
            </a:r>
          </a:p>
        </p:txBody>
      </p:sp>
      <p:sp>
        <p:nvSpPr>
          <p:cNvPr id="3" name="Title 2">
            <a:extLst>
              <a:ext uri="{FF2B5EF4-FFF2-40B4-BE49-F238E27FC236}">
                <a16:creationId xmlns:a16="http://schemas.microsoft.com/office/drawing/2014/main" id="{9616A1BB-BF26-4AFE-905C-E67197F226A0}"/>
              </a:ext>
            </a:extLst>
          </p:cNvPr>
          <p:cNvSpPr>
            <a:spLocks noGrp="1"/>
          </p:cNvSpPr>
          <p:nvPr>
            <p:ph type="title"/>
          </p:nvPr>
        </p:nvSpPr>
        <p:spPr>
          <a:xfrm>
            <a:off x="839788" y="728663"/>
            <a:ext cx="10512425" cy="1183958"/>
          </a:xfrm>
        </p:spPr>
        <p:txBody>
          <a:bodyPr/>
          <a:lstStyle/>
          <a:p>
            <a:r>
              <a:rPr lang="nb-NO"/>
              <a:t>Demo og Leksjon 2.</a:t>
            </a:r>
          </a:p>
        </p:txBody>
      </p:sp>
    </p:spTree>
    <p:extLst>
      <p:ext uri="{BB962C8B-B14F-4D97-AF65-F5344CB8AC3E}">
        <p14:creationId xmlns:p14="http://schemas.microsoft.com/office/powerpoint/2010/main" val="2607850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250000"/>
              </a:lnSpc>
            </a:pPr>
            <a:r>
              <a:rPr lang="nb-NO" dirty="0"/>
              <a:t>Delivery pipeline</a:t>
            </a:r>
          </a:p>
          <a:p>
            <a:pPr>
              <a:lnSpc>
                <a:spcPct val="250000"/>
              </a:lnSpc>
            </a:pPr>
            <a:r>
              <a:rPr lang="nb-NO" dirty="0" err="1"/>
              <a:t>Infrastructure</a:t>
            </a:r>
            <a:r>
              <a:rPr lang="nb-NO" dirty="0"/>
              <a:t> as </a:t>
            </a:r>
            <a:r>
              <a:rPr lang="nb-NO" dirty="0" err="1"/>
              <a:t>code</a:t>
            </a:r>
            <a:r>
              <a:rPr lang="nb-NO" dirty="0"/>
              <a:t> </a:t>
            </a:r>
          </a:p>
          <a:p>
            <a:pPr>
              <a:lnSpc>
                <a:spcPct val="250000"/>
              </a:lnSpc>
            </a:pPr>
            <a:r>
              <a:rPr lang="nb-NO" dirty="0" err="1"/>
              <a:t>Monitorering</a:t>
            </a:r>
            <a:r>
              <a:rPr lang="nb-NO" dirty="0"/>
              <a:t>/Telemetri</a:t>
            </a:r>
          </a:p>
        </p:txBody>
      </p:sp>
      <p:sp>
        <p:nvSpPr>
          <p:cNvPr id="3" name="Title 2"/>
          <p:cNvSpPr>
            <a:spLocks noGrp="1"/>
          </p:cNvSpPr>
          <p:nvPr>
            <p:ph type="title"/>
          </p:nvPr>
        </p:nvSpPr>
        <p:spPr>
          <a:xfrm>
            <a:off x="839788" y="728663"/>
            <a:ext cx="10512425" cy="1183958"/>
          </a:xfrm>
        </p:spPr>
        <p:txBody>
          <a:bodyPr/>
          <a:lstStyle/>
          <a:p>
            <a:r>
              <a:rPr lang="nb-NO" dirty="0"/>
              <a:t>Workshop #2</a:t>
            </a:r>
          </a:p>
        </p:txBody>
      </p:sp>
      <p:sp>
        <p:nvSpPr>
          <p:cNvPr id="5" name="Right Brace 4"/>
          <p:cNvSpPr/>
          <p:nvPr/>
        </p:nvSpPr>
        <p:spPr>
          <a:xfrm>
            <a:off x="4934613" y="2418390"/>
            <a:ext cx="675860" cy="121257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6" name="TextBox 5"/>
          <p:cNvSpPr txBox="1"/>
          <p:nvPr/>
        </p:nvSpPr>
        <p:spPr>
          <a:xfrm>
            <a:off x="5844209" y="2745745"/>
            <a:ext cx="3036409" cy="523220"/>
          </a:xfrm>
          <a:prstGeom prst="rect">
            <a:avLst/>
          </a:prstGeom>
          <a:noFill/>
        </p:spPr>
        <p:txBody>
          <a:bodyPr wrap="none" rtlCol="0">
            <a:spAutoFit/>
          </a:bodyPr>
          <a:lstStyle/>
          <a:p>
            <a:r>
              <a:rPr lang="nb-NO" sz="2800" dirty="0">
                <a:solidFill>
                  <a:schemeClr val="bg2"/>
                </a:solidFill>
              </a:rPr>
              <a:t>Flyt og feedback</a:t>
            </a:r>
          </a:p>
        </p:txBody>
      </p:sp>
      <p:sp>
        <p:nvSpPr>
          <p:cNvPr id="7" name="Right Brace 6"/>
          <p:cNvSpPr/>
          <p:nvPr/>
        </p:nvSpPr>
        <p:spPr>
          <a:xfrm>
            <a:off x="5023406" y="4001294"/>
            <a:ext cx="587067" cy="80010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nb-NO"/>
          </a:p>
        </p:txBody>
      </p:sp>
      <p:sp>
        <p:nvSpPr>
          <p:cNvPr id="8" name="TextBox 7"/>
          <p:cNvSpPr txBox="1"/>
          <p:nvPr/>
        </p:nvSpPr>
        <p:spPr>
          <a:xfrm>
            <a:off x="5844209" y="4102090"/>
            <a:ext cx="4155407" cy="523220"/>
          </a:xfrm>
          <a:prstGeom prst="rect">
            <a:avLst/>
          </a:prstGeom>
          <a:noFill/>
        </p:spPr>
        <p:txBody>
          <a:bodyPr wrap="square" rtlCol="0">
            <a:spAutoFit/>
          </a:bodyPr>
          <a:lstStyle/>
          <a:p>
            <a:r>
              <a:rPr lang="nb-NO" sz="2800" dirty="0">
                <a:solidFill>
                  <a:schemeClr val="bg2"/>
                </a:solidFill>
              </a:rPr>
              <a:t>Feedback og læring</a:t>
            </a:r>
          </a:p>
        </p:txBody>
      </p:sp>
    </p:spTree>
    <p:extLst>
      <p:ext uri="{BB962C8B-B14F-4D97-AF65-F5344CB8AC3E}">
        <p14:creationId xmlns:p14="http://schemas.microsoft.com/office/powerpoint/2010/main" val="2147323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2C2CA-FC99-4959-9790-0815B0B765B5}"/>
              </a:ext>
            </a:extLst>
          </p:cNvPr>
          <p:cNvSpPr>
            <a:spLocks noGrp="1"/>
          </p:cNvSpPr>
          <p:nvPr>
            <p:ph idx="1"/>
          </p:nvPr>
        </p:nvSpPr>
        <p:spPr/>
        <p:txBody>
          <a:bodyPr/>
          <a:lstStyle/>
          <a:p>
            <a:endParaRPr lang="nb-NO" dirty="0"/>
          </a:p>
          <a:p>
            <a:r>
              <a:rPr lang="nb-NO" dirty="0"/>
              <a:t>Application </a:t>
            </a:r>
            <a:r>
              <a:rPr lang="nb-NO" dirty="0" err="1"/>
              <a:t>Performance</a:t>
            </a:r>
            <a:r>
              <a:rPr lang="nb-NO" dirty="0"/>
              <a:t> </a:t>
            </a:r>
            <a:r>
              <a:rPr lang="nb-NO" dirty="0" err="1"/>
              <a:t>Managment</a:t>
            </a:r>
            <a:r>
              <a:rPr lang="nb-NO" dirty="0"/>
              <a:t>/</a:t>
            </a:r>
            <a:r>
              <a:rPr lang="nb-NO" dirty="0" err="1"/>
              <a:t>Monitoring</a:t>
            </a:r>
            <a:r>
              <a:rPr lang="nb-NO" dirty="0"/>
              <a:t> service </a:t>
            </a:r>
          </a:p>
          <a:p>
            <a:r>
              <a:rPr lang="nb-NO" dirty="0"/>
              <a:t>Sanntid</a:t>
            </a:r>
          </a:p>
          <a:p>
            <a:r>
              <a:rPr lang="nb-NO" dirty="0"/>
              <a:t>Samler logger og telemetri</a:t>
            </a:r>
          </a:p>
          <a:p>
            <a:r>
              <a:rPr lang="nb-NO" dirty="0"/>
              <a:t>Bruker interaksjoner</a:t>
            </a:r>
          </a:p>
          <a:p>
            <a:pPr>
              <a:lnSpc>
                <a:spcPct val="115000"/>
              </a:lnSpc>
              <a:spcAft>
                <a:spcPts val="800"/>
              </a:spcAft>
            </a:pPr>
            <a:r>
              <a:rPr lang="nb-NO" kern="100" dirty="0">
                <a:effectLst/>
                <a:latin typeface="Aptos" panose="020B0004020202020204" pitchFamily="34" charset="0"/>
                <a:ea typeface="Aptos" panose="020B0004020202020204" pitchFamily="34" charset="0"/>
                <a:cs typeface="Times New Roman" panose="02020603050405020304" pitchFamily="18" charset="0"/>
              </a:rPr>
              <a:t>Automatisert avviksdeteksjon</a:t>
            </a:r>
          </a:p>
          <a:p>
            <a:pPr>
              <a:lnSpc>
                <a:spcPct val="115000"/>
              </a:lnSpc>
              <a:spcAft>
                <a:spcPts val="800"/>
              </a:spcAft>
            </a:pPr>
            <a:r>
              <a:rPr lang="nb-NO" kern="100">
                <a:latin typeface="Aptos" panose="020B0004020202020204" pitchFamily="34" charset="0"/>
                <a:cs typeface="Times New Roman" panose="02020603050405020304" pitchFamily="18" charset="0"/>
              </a:rPr>
              <a:t>Integrasjon: </a:t>
            </a:r>
            <a:r>
              <a:rPr lang="nb-NO" kern="100" dirty="0">
                <a:latin typeface="Aptos" panose="020B0004020202020204" pitchFamily="34" charset="0"/>
                <a:cs typeface="Times New Roman" panose="02020603050405020304" pitchFamily="18" charset="0"/>
              </a:rPr>
              <a:t>.NET, Java, Node.js, </a:t>
            </a:r>
            <a:r>
              <a:rPr lang="nb-NO" kern="100" dirty="0" err="1">
                <a:latin typeface="Aptos" panose="020B0004020202020204" pitchFamily="34" charset="0"/>
                <a:cs typeface="Times New Roman" panose="02020603050405020304" pitchFamily="18" charset="0"/>
              </a:rPr>
              <a:t>python</a:t>
            </a:r>
            <a:endParaRPr lang="nb-NO" dirty="0"/>
          </a:p>
        </p:txBody>
      </p:sp>
      <p:sp>
        <p:nvSpPr>
          <p:cNvPr id="3" name="Title 2">
            <a:extLst>
              <a:ext uri="{FF2B5EF4-FFF2-40B4-BE49-F238E27FC236}">
                <a16:creationId xmlns:a16="http://schemas.microsoft.com/office/drawing/2014/main" id="{024FB255-2490-431B-9E24-7266B29B930A}"/>
              </a:ext>
            </a:extLst>
          </p:cNvPr>
          <p:cNvSpPr>
            <a:spLocks noGrp="1"/>
          </p:cNvSpPr>
          <p:nvPr>
            <p:ph type="title"/>
          </p:nvPr>
        </p:nvSpPr>
        <p:spPr>
          <a:xfrm>
            <a:off x="839788" y="728663"/>
            <a:ext cx="10512425" cy="1183958"/>
          </a:xfrm>
        </p:spPr>
        <p:txBody>
          <a:bodyPr/>
          <a:lstStyle/>
          <a:p>
            <a:r>
              <a:rPr lang="nb-NO"/>
              <a:t>Applications Insights</a:t>
            </a:r>
          </a:p>
        </p:txBody>
      </p:sp>
    </p:spTree>
    <p:extLst>
      <p:ext uri="{BB962C8B-B14F-4D97-AF65-F5344CB8AC3E}">
        <p14:creationId xmlns:p14="http://schemas.microsoft.com/office/powerpoint/2010/main" val="1987869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830904A-EAB2-4AB5-8816-AAC477CD96E8}"/>
              </a:ext>
            </a:extLst>
          </p:cNvPr>
          <p:cNvSpPr>
            <a:spLocks noGrp="1"/>
          </p:cNvSpPr>
          <p:nvPr>
            <p:ph type="title"/>
          </p:nvPr>
        </p:nvSpPr>
        <p:spPr>
          <a:xfrm>
            <a:off x="839788" y="728663"/>
            <a:ext cx="10512425" cy="1183958"/>
          </a:xfrm>
        </p:spPr>
        <p:txBody>
          <a:bodyPr/>
          <a:lstStyle/>
          <a:p>
            <a:r>
              <a:rPr lang="nb-NO"/>
              <a:t>Demo og leksjon 3</a:t>
            </a:r>
          </a:p>
        </p:txBody>
      </p:sp>
      <p:pic>
        <p:nvPicPr>
          <p:cNvPr id="5" name="Bilde 4">
            <a:extLst>
              <a:ext uri="{FF2B5EF4-FFF2-40B4-BE49-F238E27FC236}">
                <a16:creationId xmlns:a16="http://schemas.microsoft.com/office/drawing/2014/main" id="{420C0CF7-93E6-4C04-B683-83387B60D089}"/>
              </a:ext>
            </a:extLst>
          </p:cNvPr>
          <p:cNvPicPr>
            <a:picLocks noChangeAspect="1"/>
          </p:cNvPicPr>
          <p:nvPr/>
        </p:nvPicPr>
        <p:blipFill>
          <a:blip r:embed="rId2"/>
          <a:stretch>
            <a:fillRect/>
          </a:stretch>
        </p:blipFill>
        <p:spPr>
          <a:xfrm>
            <a:off x="5542728" y="2692895"/>
            <a:ext cx="6225666" cy="2551863"/>
          </a:xfrm>
          <a:prstGeom prst="rect">
            <a:avLst/>
          </a:prstGeom>
        </p:spPr>
      </p:pic>
      <p:pic>
        <p:nvPicPr>
          <p:cNvPr id="6" name="Bilde 5">
            <a:extLst>
              <a:ext uri="{FF2B5EF4-FFF2-40B4-BE49-F238E27FC236}">
                <a16:creationId xmlns:a16="http://schemas.microsoft.com/office/drawing/2014/main" id="{BCA0F2C8-B71D-40B1-91EE-918E8FAD97C3}"/>
              </a:ext>
            </a:extLst>
          </p:cNvPr>
          <p:cNvPicPr>
            <a:picLocks noChangeAspect="1"/>
          </p:cNvPicPr>
          <p:nvPr/>
        </p:nvPicPr>
        <p:blipFill>
          <a:blip r:embed="rId3"/>
          <a:stretch>
            <a:fillRect/>
          </a:stretch>
        </p:blipFill>
        <p:spPr>
          <a:xfrm>
            <a:off x="676957" y="2639272"/>
            <a:ext cx="4469909" cy="2605486"/>
          </a:xfrm>
          <a:prstGeom prst="rect">
            <a:avLst/>
          </a:prstGeom>
        </p:spPr>
      </p:pic>
    </p:spTree>
    <p:extLst>
      <p:ext uri="{BB962C8B-B14F-4D97-AF65-F5344CB8AC3E}">
        <p14:creationId xmlns:p14="http://schemas.microsoft.com/office/powerpoint/2010/main" val="2993526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8EC16A-631D-40F4-A34D-5EB73F45639A}"/>
              </a:ext>
            </a:extLst>
          </p:cNvPr>
          <p:cNvSpPr>
            <a:spLocks noGrp="1"/>
          </p:cNvSpPr>
          <p:nvPr>
            <p:ph idx="1"/>
          </p:nvPr>
        </p:nvSpPr>
        <p:spPr/>
        <p:txBody>
          <a:bodyPr/>
          <a:lstStyle/>
          <a:p>
            <a:endParaRPr lang="nb-NO" dirty="0"/>
          </a:p>
          <a:p>
            <a:r>
              <a:rPr lang="nb-NO" dirty="0"/>
              <a:t>Introduksjon </a:t>
            </a:r>
            <a:r>
              <a:rPr lang="nb-NO" dirty="0" err="1"/>
              <a:t>DevOps</a:t>
            </a:r>
            <a:endParaRPr lang="nb-NO" dirty="0"/>
          </a:p>
          <a:p>
            <a:r>
              <a:rPr lang="nb-NO" dirty="0"/>
              <a:t>Leksjon 1: </a:t>
            </a:r>
            <a:r>
              <a:rPr lang="nb-NO" dirty="0" err="1"/>
              <a:t>Azure</a:t>
            </a:r>
            <a:r>
              <a:rPr lang="nb-NO" dirty="0"/>
              <a:t> </a:t>
            </a:r>
            <a:r>
              <a:rPr lang="nb-NO" dirty="0" err="1"/>
              <a:t>DevOps</a:t>
            </a:r>
            <a:r>
              <a:rPr lang="nb-NO" dirty="0"/>
              <a:t> – Integration/Delivery Pipeline</a:t>
            </a:r>
          </a:p>
          <a:p>
            <a:r>
              <a:rPr lang="nb-NO" dirty="0"/>
              <a:t>Leksjon 2: </a:t>
            </a:r>
            <a:r>
              <a:rPr lang="nb-NO" dirty="0" err="1"/>
              <a:t>Infrastructure</a:t>
            </a:r>
            <a:r>
              <a:rPr lang="nb-NO" dirty="0"/>
              <a:t> as Code: </a:t>
            </a:r>
            <a:r>
              <a:rPr lang="nb-NO" dirty="0" err="1"/>
              <a:t>Bicep-templates</a:t>
            </a:r>
            <a:endParaRPr lang="nb-NO" dirty="0"/>
          </a:p>
          <a:p>
            <a:r>
              <a:rPr lang="nb-NO" dirty="0"/>
              <a:t>Leksjon 3 : Overvåking og telemetri: Application Insights</a:t>
            </a:r>
          </a:p>
          <a:p>
            <a:r>
              <a:rPr lang="nb-NO" dirty="0"/>
              <a:t>Bonus-leksjon: Tags og </a:t>
            </a:r>
            <a:r>
              <a:rPr lang="nb-NO" dirty="0" err="1"/>
              <a:t>Slots</a:t>
            </a:r>
            <a:endParaRPr lang="nb-NO" dirty="0"/>
          </a:p>
        </p:txBody>
      </p:sp>
      <p:sp>
        <p:nvSpPr>
          <p:cNvPr id="3" name="Title 2">
            <a:extLst>
              <a:ext uri="{FF2B5EF4-FFF2-40B4-BE49-F238E27FC236}">
                <a16:creationId xmlns:a16="http://schemas.microsoft.com/office/drawing/2014/main" id="{7ADA31B3-A635-4631-AB14-0C7A72E2B5F0}"/>
              </a:ext>
            </a:extLst>
          </p:cNvPr>
          <p:cNvSpPr>
            <a:spLocks noGrp="1"/>
          </p:cNvSpPr>
          <p:nvPr>
            <p:ph type="title"/>
          </p:nvPr>
        </p:nvSpPr>
        <p:spPr>
          <a:xfrm>
            <a:off x="839788" y="728663"/>
            <a:ext cx="10512425" cy="1183958"/>
          </a:xfrm>
        </p:spPr>
        <p:txBody>
          <a:bodyPr/>
          <a:lstStyle/>
          <a:p>
            <a:r>
              <a:rPr lang="nb-NO"/>
              <a:t>Dagens workshop</a:t>
            </a:r>
          </a:p>
        </p:txBody>
      </p:sp>
    </p:spTree>
    <p:extLst>
      <p:ext uri="{BB962C8B-B14F-4D97-AF65-F5344CB8AC3E}">
        <p14:creationId xmlns:p14="http://schemas.microsoft.com/office/powerpoint/2010/main" val="2714028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de 3">
            <a:extLst>
              <a:ext uri="{FF2B5EF4-FFF2-40B4-BE49-F238E27FC236}">
                <a16:creationId xmlns:a16="http://schemas.microsoft.com/office/drawing/2014/main" id="{8C393737-D9FF-4B59-BCAC-4BA05C7B8F8A}"/>
              </a:ext>
            </a:extLst>
          </p:cNvPr>
          <p:cNvPicPr>
            <a:picLocks noChangeAspect="1"/>
          </p:cNvPicPr>
          <p:nvPr/>
        </p:nvPicPr>
        <p:blipFill>
          <a:blip r:embed="rId3"/>
          <a:stretch>
            <a:fillRect/>
          </a:stretch>
        </p:blipFill>
        <p:spPr>
          <a:xfrm>
            <a:off x="1234800" y="1842771"/>
            <a:ext cx="8382613" cy="4317045"/>
          </a:xfrm>
          <a:prstGeom prst="rect">
            <a:avLst/>
          </a:prstGeom>
          <a:noFill/>
        </p:spPr>
      </p:pic>
      <p:sp>
        <p:nvSpPr>
          <p:cNvPr id="11" name="Title 2">
            <a:extLst>
              <a:ext uri="{FF2B5EF4-FFF2-40B4-BE49-F238E27FC236}">
                <a16:creationId xmlns:a16="http://schemas.microsoft.com/office/drawing/2014/main" id="{B3A8BDCD-60DB-4AE9-81CC-40BC1C61B37A}"/>
              </a:ext>
            </a:extLst>
          </p:cNvPr>
          <p:cNvSpPr>
            <a:spLocks noGrp="1"/>
          </p:cNvSpPr>
          <p:nvPr>
            <p:ph type="title"/>
          </p:nvPr>
        </p:nvSpPr>
        <p:spPr>
          <a:xfrm>
            <a:off x="1234800" y="365126"/>
            <a:ext cx="10146506" cy="963024"/>
          </a:xfrm>
        </p:spPr>
        <p:txBody>
          <a:bodyPr/>
          <a:lstStyle/>
          <a:p>
            <a:r>
              <a:rPr lang="en-US" dirty="0" err="1"/>
              <a:t>Kontinuerlig</a:t>
            </a:r>
            <a:r>
              <a:rPr lang="en-US" dirty="0"/>
              <a:t> </a:t>
            </a:r>
            <a:r>
              <a:rPr lang="en-US" dirty="0" err="1"/>
              <a:t>prosess</a:t>
            </a:r>
            <a:endParaRPr lang="en-US" dirty="0"/>
          </a:p>
        </p:txBody>
      </p:sp>
    </p:spTree>
    <p:extLst>
      <p:ext uri="{BB962C8B-B14F-4D97-AF65-F5344CB8AC3E}">
        <p14:creationId xmlns:p14="http://schemas.microsoft.com/office/powerpoint/2010/main" val="3107040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dirty="0"/>
              <a:t>Development and Operations</a:t>
            </a:r>
          </a:p>
          <a:p>
            <a:pPr lvl="1"/>
            <a:r>
              <a:rPr lang="nb-NO" dirty="0"/>
              <a:t>Få utviklere og driftsfolk til å jobbe på samme lag</a:t>
            </a:r>
          </a:p>
          <a:p>
            <a:r>
              <a:rPr lang="nb-NO" dirty="0"/>
              <a:t>Hvorfor?</a:t>
            </a:r>
          </a:p>
          <a:p>
            <a:pPr lvl="1"/>
            <a:r>
              <a:rPr lang="nb-NO" dirty="0"/>
              <a:t>Raskere leveranser</a:t>
            </a:r>
          </a:p>
          <a:p>
            <a:pPr lvl="1"/>
            <a:r>
              <a:rPr lang="nb-NO" dirty="0"/>
              <a:t>Hurtige tilbakemeldinger</a:t>
            </a:r>
          </a:p>
          <a:p>
            <a:pPr lvl="2"/>
            <a:r>
              <a:rPr lang="nb-NO" dirty="0"/>
              <a:t>Økt effektivitet</a:t>
            </a:r>
          </a:p>
          <a:p>
            <a:pPr lvl="2"/>
            <a:r>
              <a:rPr lang="nb-NO" dirty="0"/>
              <a:t>Enklere å rette «små» feil</a:t>
            </a:r>
          </a:p>
          <a:p>
            <a:pPr lvl="2"/>
            <a:r>
              <a:rPr lang="nb-NO" dirty="0"/>
              <a:t>Økt kvalitet</a:t>
            </a:r>
          </a:p>
          <a:p>
            <a:r>
              <a:rPr lang="nb-NO" dirty="0"/>
              <a:t>Hvordan?</a:t>
            </a:r>
          </a:p>
          <a:p>
            <a:pPr lvl="1"/>
            <a:r>
              <a:rPr lang="nb-NO" dirty="0"/>
              <a:t>Automatisering</a:t>
            </a:r>
          </a:p>
          <a:p>
            <a:pPr lvl="2"/>
            <a:r>
              <a:rPr lang="nb-NO" dirty="0" err="1"/>
              <a:t>Automaitske</a:t>
            </a:r>
            <a:r>
              <a:rPr lang="nb-NO" dirty="0"/>
              <a:t> tester</a:t>
            </a:r>
          </a:p>
          <a:p>
            <a:pPr lvl="2"/>
            <a:endParaRPr lang="nb-NO" dirty="0"/>
          </a:p>
          <a:p>
            <a:endParaRPr lang="nb-NO" dirty="0"/>
          </a:p>
          <a:p>
            <a:pPr marL="0" indent="0">
              <a:buNone/>
            </a:pPr>
            <a:endParaRPr lang="nb-NO" dirty="0"/>
          </a:p>
          <a:p>
            <a:endParaRPr lang="nb-NO" dirty="0"/>
          </a:p>
          <a:p>
            <a:endParaRPr lang="nb-NO" dirty="0"/>
          </a:p>
        </p:txBody>
      </p:sp>
      <p:sp>
        <p:nvSpPr>
          <p:cNvPr id="3" name="Title 2"/>
          <p:cNvSpPr>
            <a:spLocks noGrp="1"/>
          </p:cNvSpPr>
          <p:nvPr>
            <p:ph type="title"/>
          </p:nvPr>
        </p:nvSpPr>
        <p:spPr>
          <a:xfrm>
            <a:off x="839788" y="728663"/>
            <a:ext cx="10512425" cy="1183958"/>
          </a:xfrm>
        </p:spPr>
        <p:txBody>
          <a:bodyPr/>
          <a:lstStyle/>
          <a:p>
            <a:r>
              <a:rPr lang="nb-NO" err="1"/>
              <a:t>DevOps</a:t>
            </a:r>
            <a:endParaRPr lang="nb-NO"/>
          </a:p>
        </p:txBody>
      </p:sp>
    </p:spTree>
    <p:extLst>
      <p:ext uri="{BB962C8B-B14F-4D97-AF65-F5344CB8AC3E}">
        <p14:creationId xmlns:p14="http://schemas.microsoft.com/office/powerpoint/2010/main" val="899226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ED443-2570-6894-C512-621A13570F1F}"/>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E37CD-1338-D042-519D-BB1627DEB985}"/>
              </a:ext>
            </a:extLst>
          </p:cNvPr>
          <p:cNvSpPr>
            <a:spLocks noGrp="1"/>
          </p:cNvSpPr>
          <p:nvPr>
            <p:ph idx="1"/>
          </p:nvPr>
        </p:nvSpPr>
        <p:spPr/>
        <p:txBody>
          <a:bodyPr/>
          <a:lstStyle/>
          <a:p>
            <a:r>
              <a:rPr lang="nb-NO" dirty="0"/>
              <a:t>Hvordan?</a:t>
            </a:r>
          </a:p>
          <a:p>
            <a:pPr lvl="1"/>
            <a:r>
              <a:rPr lang="nb-NO" dirty="0" err="1"/>
              <a:t>Branching</a:t>
            </a:r>
            <a:r>
              <a:rPr lang="nb-NO" dirty="0"/>
              <a:t> og automatisering</a:t>
            </a:r>
          </a:p>
          <a:p>
            <a:pPr lvl="2"/>
            <a:r>
              <a:rPr lang="nb-NO" dirty="0"/>
              <a:t>CI/CD pipeline</a:t>
            </a:r>
          </a:p>
          <a:p>
            <a:pPr lvl="2"/>
            <a:r>
              <a:rPr lang="nb-NO" dirty="0"/>
              <a:t>Automatiske tester</a:t>
            </a:r>
          </a:p>
          <a:p>
            <a:pPr lvl="2"/>
            <a:r>
              <a:rPr lang="nb-NO" dirty="0"/>
              <a:t>Release prosess</a:t>
            </a:r>
          </a:p>
          <a:p>
            <a:pPr marL="541338" lvl="4" indent="0">
              <a:buNone/>
            </a:pPr>
            <a:r>
              <a:rPr lang="nb-NO" dirty="0"/>
              <a:t>	Hot </a:t>
            </a:r>
            <a:r>
              <a:rPr lang="nb-NO" dirty="0" err="1"/>
              <a:t>swap</a:t>
            </a:r>
            <a:endParaRPr lang="nb-NO" dirty="0"/>
          </a:p>
          <a:p>
            <a:pPr marL="541338" lvl="4" indent="0">
              <a:buNone/>
            </a:pPr>
            <a:r>
              <a:rPr lang="nb-NO" dirty="0"/>
              <a:t>	Rings</a:t>
            </a:r>
          </a:p>
          <a:p>
            <a:pPr marL="541338" lvl="4" indent="0">
              <a:buNone/>
            </a:pPr>
            <a:r>
              <a:rPr lang="nb-NO" dirty="0"/>
              <a:t>	Blue / green</a:t>
            </a:r>
          </a:p>
          <a:p>
            <a:pPr marL="541338" lvl="4" indent="0">
              <a:buNone/>
            </a:pPr>
            <a:r>
              <a:rPr lang="nb-NO" dirty="0"/>
              <a:t>	</a:t>
            </a:r>
            <a:r>
              <a:rPr lang="nb-NO" dirty="0" err="1"/>
              <a:t>Canary</a:t>
            </a:r>
            <a:endParaRPr lang="nb-NO" dirty="0"/>
          </a:p>
          <a:p>
            <a:pPr lvl="2"/>
            <a:endParaRPr lang="nb-NO" dirty="0"/>
          </a:p>
          <a:p>
            <a:pPr lvl="2"/>
            <a:endParaRPr lang="nb-NO" dirty="0"/>
          </a:p>
          <a:p>
            <a:endParaRPr lang="nb-NO" dirty="0"/>
          </a:p>
          <a:p>
            <a:pPr marL="0" indent="0">
              <a:buNone/>
            </a:pPr>
            <a:endParaRPr lang="nb-NO" dirty="0"/>
          </a:p>
          <a:p>
            <a:endParaRPr lang="nb-NO" dirty="0"/>
          </a:p>
          <a:p>
            <a:endParaRPr lang="nb-NO" dirty="0"/>
          </a:p>
        </p:txBody>
      </p:sp>
      <p:sp>
        <p:nvSpPr>
          <p:cNvPr id="3" name="Title 2">
            <a:extLst>
              <a:ext uri="{FF2B5EF4-FFF2-40B4-BE49-F238E27FC236}">
                <a16:creationId xmlns:a16="http://schemas.microsoft.com/office/drawing/2014/main" id="{A0DA989A-60E1-21A4-8D6D-1AE29255F33A}"/>
              </a:ext>
            </a:extLst>
          </p:cNvPr>
          <p:cNvSpPr>
            <a:spLocks noGrp="1"/>
          </p:cNvSpPr>
          <p:nvPr>
            <p:ph type="title"/>
          </p:nvPr>
        </p:nvSpPr>
        <p:spPr>
          <a:xfrm>
            <a:off x="839788" y="728663"/>
            <a:ext cx="10512425" cy="1183958"/>
          </a:xfrm>
        </p:spPr>
        <p:txBody>
          <a:bodyPr/>
          <a:lstStyle/>
          <a:p>
            <a:r>
              <a:rPr lang="nb-NO" dirty="0" err="1"/>
              <a:t>DevOps</a:t>
            </a:r>
            <a:r>
              <a:rPr lang="nb-NO" dirty="0"/>
              <a:t> - 2</a:t>
            </a:r>
          </a:p>
        </p:txBody>
      </p:sp>
    </p:spTree>
    <p:extLst>
      <p:ext uri="{BB962C8B-B14F-4D97-AF65-F5344CB8AC3E}">
        <p14:creationId xmlns:p14="http://schemas.microsoft.com/office/powerpoint/2010/main" val="2025713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839788" y="728663"/>
            <a:ext cx="10512425" cy="1183958"/>
          </a:xfrm>
        </p:spPr>
        <p:txBody>
          <a:bodyPr/>
          <a:lstStyle/>
          <a:p>
            <a:r>
              <a:rPr lang="nb-NO"/>
              <a:t>Verdi kan skapes først når kode er i </a:t>
            </a:r>
            <a:r>
              <a:rPr lang="nb-NO" err="1"/>
              <a:t>prod</a:t>
            </a:r>
            <a:endParaRPr lang="nb-NO"/>
          </a:p>
        </p:txBody>
      </p:sp>
      <p:pic>
        <p:nvPicPr>
          <p:cNvPr id="2050" name="Picture 2" descr="Bilderesultat for kanb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4800" y="3233525"/>
            <a:ext cx="7318511" cy="35250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9915939" y="2295939"/>
            <a:ext cx="2276061" cy="769441"/>
          </a:xfrm>
          <a:prstGeom prst="rect">
            <a:avLst/>
          </a:prstGeom>
          <a:noFill/>
        </p:spPr>
        <p:txBody>
          <a:bodyPr wrap="square" rtlCol="0">
            <a:spAutoFit/>
          </a:bodyPr>
          <a:lstStyle/>
          <a:p>
            <a:r>
              <a:rPr lang="nb-NO" sz="4400"/>
              <a:t>Verdi?</a:t>
            </a:r>
          </a:p>
        </p:txBody>
      </p:sp>
      <p:cxnSp>
        <p:nvCxnSpPr>
          <p:cNvPr id="8" name="Straight Arrow Connector 7"/>
          <p:cNvCxnSpPr/>
          <p:nvPr/>
        </p:nvCxnSpPr>
        <p:spPr>
          <a:xfrm flipH="1">
            <a:off x="7861852" y="3061252"/>
            <a:ext cx="2136913" cy="1769165"/>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0512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nb-NO"/>
              <a:t>Vi definerer «flyt» som et systems evne til å gjøre om behov til gevinst</a:t>
            </a:r>
          </a:p>
          <a:p>
            <a:endParaRPr lang="nb-NO"/>
          </a:p>
          <a:p>
            <a:pPr lvl="1"/>
            <a:endParaRPr lang="nb-NO"/>
          </a:p>
        </p:txBody>
      </p:sp>
      <p:sp>
        <p:nvSpPr>
          <p:cNvPr id="3" name="Title 2"/>
          <p:cNvSpPr>
            <a:spLocks noGrp="1"/>
          </p:cNvSpPr>
          <p:nvPr>
            <p:ph type="title"/>
          </p:nvPr>
        </p:nvSpPr>
        <p:spPr>
          <a:xfrm>
            <a:off x="839788" y="728663"/>
            <a:ext cx="10512425" cy="1183958"/>
          </a:xfrm>
        </p:spPr>
        <p:txBody>
          <a:bodyPr/>
          <a:lstStyle/>
          <a:p>
            <a:r>
              <a:rPr lang="nb-NO" dirty="0"/>
              <a:t>Flyt: </a:t>
            </a:r>
            <a:r>
              <a:rPr lang="nb-NO" dirty="0" err="1"/>
              <a:t>left</a:t>
            </a:r>
            <a:r>
              <a:rPr lang="nb-NO" dirty="0"/>
              <a:t> to right	</a:t>
            </a:r>
          </a:p>
        </p:txBody>
      </p:sp>
      <p:pic>
        <p:nvPicPr>
          <p:cNvPr id="5" name="Bilde 5"/>
          <p:cNvPicPr>
            <a:picLocks noChangeAspect="1"/>
          </p:cNvPicPr>
          <p:nvPr/>
        </p:nvPicPr>
        <p:blipFill>
          <a:blip r:embed="rId3"/>
          <a:stretch>
            <a:fillRect/>
          </a:stretch>
        </p:blipFill>
        <p:spPr>
          <a:xfrm>
            <a:off x="3243557" y="3278170"/>
            <a:ext cx="6061476" cy="1446247"/>
          </a:xfrm>
          <a:prstGeom prst="rect">
            <a:avLst/>
          </a:prstGeom>
        </p:spPr>
      </p:pic>
    </p:spTree>
    <p:extLst>
      <p:ext uri="{BB962C8B-B14F-4D97-AF65-F5344CB8AC3E}">
        <p14:creationId xmlns:p14="http://schemas.microsoft.com/office/powerpoint/2010/main" val="1032995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Bilde 6"/>
          <p:cNvPicPr>
            <a:picLocks noGrp="1" noChangeAspect="1"/>
          </p:cNvPicPr>
          <p:nvPr>
            <p:ph idx="1"/>
          </p:nvPr>
        </p:nvPicPr>
        <p:blipFill>
          <a:blip r:embed="rId3"/>
          <a:stretch>
            <a:fillRect/>
          </a:stretch>
        </p:blipFill>
        <p:spPr>
          <a:xfrm>
            <a:off x="3923000" y="3002252"/>
            <a:ext cx="4702590" cy="1590227"/>
          </a:xfrm>
          <a:prstGeom prst="rect">
            <a:avLst/>
          </a:prstGeom>
        </p:spPr>
      </p:pic>
      <p:sp>
        <p:nvSpPr>
          <p:cNvPr id="3" name="Title 2"/>
          <p:cNvSpPr>
            <a:spLocks noGrp="1"/>
          </p:cNvSpPr>
          <p:nvPr>
            <p:ph type="title"/>
          </p:nvPr>
        </p:nvSpPr>
        <p:spPr>
          <a:xfrm>
            <a:off x="839788" y="728663"/>
            <a:ext cx="10512425" cy="1183958"/>
          </a:xfrm>
        </p:spPr>
        <p:txBody>
          <a:bodyPr/>
          <a:lstStyle/>
          <a:p>
            <a:r>
              <a:rPr lang="nb-NO"/>
              <a:t>Feedback: right to </a:t>
            </a:r>
            <a:r>
              <a:rPr lang="nb-NO" err="1"/>
              <a:t>left</a:t>
            </a:r>
            <a:endParaRPr lang="nb-NO"/>
          </a:p>
        </p:txBody>
      </p:sp>
      <p:sp>
        <p:nvSpPr>
          <p:cNvPr id="6" name="Content Placeholder 1"/>
          <p:cNvSpPr txBox="1">
            <a:spLocks/>
          </p:cNvSpPr>
          <p:nvPr/>
        </p:nvSpPr>
        <p:spPr>
          <a:xfrm>
            <a:off x="1234800" y="1825625"/>
            <a:ext cx="8382613" cy="4351338"/>
          </a:xfrm>
          <a:prstGeom prst="rect">
            <a:avLst/>
          </a:prstGeom>
        </p:spPr>
        <p:txBody>
          <a:bodyPr vert="horz" lIns="91440" tIns="45720" rIns="91440" bIns="45720" rtlCol="0">
            <a:noAutofit/>
          </a:bodyPr>
          <a:lstStyle>
            <a:lvl1pPr marL="342900" indent="-342900" algn="l" defTabSz="914400" rtl="0" eaLnBrk="1" latinLnBrk="0" hangingPunct="1">
              <a:lnSpc>
                <a:spcPct val="100000"/>
              </a:lnSpc>
              <a:spcBef>
                <a:spcPts val="0"/>
              </a:spcBef>
              <a:spcAft>
                <a:spcPts val="0"/>
              </a:spcAft>
              <a:buClr>
                <a:schemeClr val="accent1"/>
              </a:buClr>
              <a:buFont typeface="Courier New" panose="02070309020205020404" pitchFamily="49" charset="0"/>
              <a:buChar char="o"/>
              <a:defRPr lang="nb-NO" sz="2400" kern="1200" noProof="0" dirty="0">
                <a:solidFill>
                  <a:schemeClr val="tx1"/>
                </a:solidFill>
                <a:latin typeface="+mn-lt"/>
                <a:ea typeface="+mn-ea"/>
                <a:cs typeface="+mn-cs"/>
              </a:defRPr>
            </a:lvl1pPr>
            <a:lvl2pPr marL="628650" indent="-271463" algn="l" defTabSz="914400" rtl="0" eaLnBrk="1" latinLnBrk="0" hangingPunct="1">
              <a:lnSpc>
                <a:spcPct val="100000"/>
              </a:lnSpc>
              <a:spcBef>
                <a:spcPts val="0"/>
              </a:spcBef>
              <a:spcAft>
                <a:spcPts val="0"/>
              </a:spcAft>
              <a:buClr>
                <a:srgbClr val="92D050"/>
              </a:buClr>
              <a:buFont typeface="Arial" panose="020B0604020202020204" pitchFamily="34" charset="0"/>
              <a:buChar char="•"/>
              <a:defRPr lang="nb-NO" sz="2000" kern="1200" noProof="0" dirty="0">
                <a:solidFill>
                  <a:schemeClr val="tx1"/>
                </a:solidFill>
                <a:latin typeface="+mn-lt"/>
                <a:ea typeface="+mn-ea"/>
                <a:cs typeface="+mn-cs"/>
              </a:defRPr>
            </a:lvl2pPr>
            <a:lvl3pPr marL="900113" indent="-271463" algn="l" defTabSz="914400" rtl="0" eaLnBrk="1" latinLnBrk="0" hangingPunct="1">
              <a:lnSpc>
                <a:spcPct val="100000"/>
              </a:lnSpc>
              <a:spcBef>
                <a:spcPts val="0"/>
              </a:spcBef>
              <a:spcAft>
                <a:spcPts val="0"/>
              </a:spcAft>
              <a:buClr>
                <a:srgbClr val="92D050"/>
              </a:buClr>
              <a:buFont typeface="Wingdings" panose="05000000000000000000" pitchFamily="2" charset="2"/>
              <a:buChar char="§"/>
              <a:defRPr lang="nb-NO" sz="1800" kern="1200" noProof="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nb-NO"/>
              <a:t>Forsterke feedback for å forstå hvordan systemet fungerer, hvordan det brukes og hvordan det feiler</a:t>
            </a:r>
          </a:p>
          <a:p>
            <a:endParaRPr lang="nb-NO"/>
          </a:p>
          <a:p>
            <a:pPr lvl="1"/>
            <a:endParaRPr lang="nb-NO"/>
          </a:p>
        </p:txBody>
      </p:sp>
    </p:spTree>
    <p:extLst>
      <p:ext uri="{BB962C8B-B14F-4D97-AF65-F5344CB8AC3E}">
        <p14:creationId xmlns:p14="http://schemas.microsoft.com/office/powerpoint/2010/main" val="2876007488"/>
      </p:ext>
    </p:extLst>
  </p:cSld>
  <p:clrMapOvr>
    <a:masterClrMapping/>
  </p:clrMapOvr>
</p:sld>
</file>

<file path=ppt/theme/theme1.xml><?xml version="1.0" encoding="utf-8"?>
<a:theme xmlns:a="http://schemas.openxmlformats.org/drawingml/2006/main" name="Forside">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B080F39-F12D-4C0A-8CB0-269CBB96B587}"/>
    </a:ext>
  </a:extLst>
</a:theme>
</file>

<file path=ppt/theme/theme2.xml><?xml version="1.0" encoding="utf-8"?>
<a:theme xmlns:a="http://schemas.openxmlformats.org/drawingml/2006/main" name="Innhold">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ouvets presentasjonsmal" id="{301BCD41-07AD-46CA-9372-A479FF8012E2}" vid="{202D5BAB-5A4C-4D97-B910-D457384076A2}"/>
    </a:ext>
  </a:extLst>
</a:theme>
</file>

<file path=ppt/theme/theme3.xml><?xml version="1.0" encoding="utf-8"?>
<a:theme xmlns:a="http://schemas.openxmlformats.org/drawingml/2006/main" name="Prosess">
  <a:themeElements>
    <a:clrScheme name="Bouvet">
      <a:dk1>
        <a:srgbClr val="222222"/>
      </a:dk1>
      <a:lt1>
        <a:sysClr val="window" lastClr="FFFFFF"/>
      </a:lt1>
      <a:dk2>
        <a:srgbClr val="CD5000"/>
      </a:dk2>
      <a:lt2>
        <a:srgbClr val="A4D5EB"/>
      </a:lt2>
      <a:accent1>
        <a:srgbClr val="FF6400"/>
      </a:accent1>
      <a:accent2>
        <a:srgbClr val="FBBD2D"/>
      </a:accent2>
      <a:accent3>
        <a:srgbClr val="D4E262"/>
      </a:accent3>
      <a:accent4>
        <a:srgbClr val="5AA4A2"/>
      </a:accent4>
      <a:accent5>
        <a:srgbClr val="377599"/>
      </a:accent5>
      <a:accent6>
        <a:srgbClr val="0D3C55"/>
      </a:accent6>
      <a:hlink>
        <a:srgbClr val="CD5000"/>
      </a:hlink>
      <a:folHlink>
        <a:srgbClr val="45454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uvets presentasjonsmal" id="{301BCD41-07AD-46CA-9372-A479FF8012E2}" vid="{329E5A70-F5A3-4C3B-AEE4-196E09755975}"/>
    </a:ext>
  </a:extLst>
</a:theme>
</file>

<file path=ppt/theme/theme4.xml><?xml version="1.0" encoding="utf-8"?>
<a:theme xmlns:a="http://schemas.openxmlformats.org/drawingml/2006/main" name="Bouvet presentasjonsmal - Blå">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err="1" smtClean="0">
            <a:solidFill>
              <a:schemeClr val="bg2"/>
            </a:solidFill>
          </a:defRPr>
        </a:defPPr>
      </a:lstStyle>
    </a:txDef>
  </a:objectDefaults>
  <a:extraClrSchemeLst/>
  <a:extLst>
    <a:ext uri="{05A4C25C-085E-4340-85A3-A5531E510DB2}">
      <thm15:themeFamily xmlns:thm15="http://schemas.microsoft.com/office/thememl/2012/main" name="mal_10_10_2022" id="{0138A3F3-7379-9846-A0BB-37427D804136}" vid="{A87087A4-1B96-964D-A07F-DB55B6D110CF}"/>
    </a:ext>
  </a:extLst>
</a:theme>
</file>

<file path=ppt/theme/theme5.xml><?xml version="1.0" encoding="utf-8"?>
<a:theme xmlns:a="http://schemas.openxmlformats.org/drawingml/2006/main" name="Bouvet presentasjonsmal - Hvit">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smtClean="0"/>
        </a:defPPr>
      </a:lstStyle>
    </a:txDef>
  </a:objectDefaults>
  <a:extraClrSchemeLst/>
  <a:extLst>
    <a:ext uri="{05A4C25C-085E-4340-85A3-A5531E510DB2}">
      <thm15:themeFamily xmlns:thm15="http://schemas.microsoft.com/office/thememl/2012/main" name="mal_10_10_2022" id="{0138A3F3-7379-9846-A0BB-37427D804136}" vid="{AF04B492-F167-DE49-ABF5-12F0032AEF36}"/>
    </a:ext>
  </a:extLst>
</a:theme>
</file>

<file path=ppt/theme/theme6.xml><?xml version="1.0" encoding="utf-8"?>
<a:theme xmlns:a="http://schemas.openxmlformats.org/drawingml/2006/main" name="Bouvet presentasjonsmal - Krem">
  <a:themeElements>
    <a:clrScheme name="Bouvet 2021">
      <a:dk1>
        <a:srgbClr val="000000"/>
      </a:dk1>
      <a:lt1>
        <a:srgbClr val="FFFFFF"/>
      </a:lt1>
      <a:dk2>
        <a:srgbClr val="11133C"/>
      </a:dk2>
      <a:lt2>
        <a:srgbClr val="F9EAD3"/>
      </a:lt2>
      <a:accent1>
        <a:srgbClr val="78FE9C"/>
      </a:accent1>
      <a:accent2>
        <a:srgbClr val="1D43C6"/>
      </a:accent2>
      <a:accent3>
        <a:srgbClr val="F9A86F"/>
      </a:accent3>
      <a:accent4>
        <a:srgbClr val="C3D5E1"/>
      </a:accent4>
      <a:accent5>
        <a:srgbClr val="1D1D1B"/>
      </a:accent5>
      <a:accent6>
        <a:srgbClr val="EE2950"/>
      </a:accent6>
      <a:hlink>
        <a:srgbClr val="060FBF"/>
      </a:hlink>
      <a:folHlink>
        <a:srgbClr val="000000"/>
      </a:folHlink>
    </a:clrScheme>
    <a:fontScheme name="Bouvet 2021">
      <a:majorFont>
        <a:latin typeface="Inter"/>
        <a:ea typeface=""/>
        <a:cs typeface=""/>
      </a:majorFont>
      <a:minorFont>
        <a:latin typeface="Inter"/>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lIns="108000" tIns="108000" rIns="108000" bIns="108000" rtlCol="0" anchor="ctr"/>
      <a:lstStyle>
        <a:defPPr algn="ctr">
          <a:defRPr sz="16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dirty="0" smtClean="0"/>
        </a:defPPr>
      </a:lstStyle>
    </a:txDef>
  </a:objectDefaults>
  <a:extraClrSchemeLst/>
  <a:extLst>
    <a:ext uri="{05A4C25C-085E-4340-85A3-A5531E510DB2}">
      <thm15:themeFamily xmlns:thm15="http://schemas.microsoft.com/office/thememl/2012/main" name="mal_10_10_2022" id="{0138A3F3-7379-9846-A0BB-37427D804136}" vid="{0F432AC7-3E09-ED45-BF6D-50AB8A188723}"/>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81F4F7C2CA17E439ACC3B82D99F24A1" ma:contentTypeVersion="2" ma:contentTypeDescription="Create a new document." ma:contentTypeScope="" ma:versionID="82306a928806df2e1e8408308e80c078">
  <xsd:schema xmlns:xsd="http://www.w3.org/2001/XMLSchema" xmlns:xs="http://www.w3.org/2001/XMLSchema" xmlns:p="http://schemas.microsoft.com/office/2006/metadata/properties" xmlns:ns2="dd54800b-6ec9-4e54-a670-8dccd2000b92" targetNamespace="http://schemas.microsoft.com/office/2006/metadata/properties" ma:root="true" ma:fieldsID="01262b94a5afc35df7fbf8eefff07560" ns2:_="">
    <xsd:import namespace="dd54800b-6ec9-4e54-a670-8dccd2000b9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d54800b-6ec9-4e54-a670-8dccd2000b9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B82CC63-55FC-4D22-9ED3-DB88AF6228E1}">
  <ds:schemaRefs>
    <ds:schemaRef ds:uri="http://schemas.microsoft.com/sharepoint/v3/contenttype/forms"/>
  </ds:schemaRefs>
</ds:datastoreItem>
</file>

<file path=customXml/itemProps2.xml><?xml version="1.0" encoding="utf-8"?>
<ds:datastoreItem xmlns:ds="http://schemas.openxmlformats.org/officeDocument/2006/customXml" ds:itemID="{B412DFF5-36AB-42C6-B5BF-3CB377C5E8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d54800b-6ec9-4e54-a670-8dccd2000b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CB842-18D5-4EEF-9009-B0CAFCE7AC3E}">
  <ds:schemaRefs>
    <ds:schemaRef ds:uri="http://schemas.microsoft.com/office/infopath/2007/PartnerControls"/>
    <ds:schemaRef ds:uri="http://purl.org/dc/terms/"/>
    <ds:schemaRef ds:uri="http://schemas.microsoft.com/office/2006/documentManagement/types"/>
    <ds:schemaRef ds:uri="http://www.w3.org/XML/1998/namespace"/>
    <ds:schemaRef ds:uri="http://purl.org/dc/dcmitype/"/>
    <ds:schemaRef ds:uri="http://schemas.microsoft.com/office/2006/metadata/properties"/>
    <ds:schemaRef ds:uri="http://schemas.openxmlformats.org/package/2006/metadata/core-properties"/>
    <ds:schemaRef ds:uri="dd54800b-6ec9-4e54-a670-8dccd2000b92"/>
    <ds:schemaRef ds:uri="http://purl.org/dc/elements/1.1/"/>
  </ds:schemaRefs>
</ds:datastoreItem>
</file>

<file path=docMetadata/LabelInfo.xml><?xml version="1.0" encoding="utf-8"?>
<clbl:labelList xmlns:clbl="http://schemas.microsoft.com/office/2020/mipLabelMetadata">
  <clbl:label id="{6259e6e3-2afb-469f-a0df-b995253cdc93}" enabled="1" method="Privileged" siteId="{c317fa72-b393-44ea-a87c-ea272e8d963d}" contentBits="0" removed="0"/>
</clbl:labelList>
</file>

<file path=docProps/app.xml><?xml version="1.0" encoding="utf-8"?>
<Properties xmlns="http://schemas.openxmlformats.org/officeDocument/2006/extended-properties" xmlns:vt="http://schemas.openxmlformats.org/officeDocument/2006/docPropsVTypes">
  <Template>Bouvets presentasjonsmal</Template>
  <TotalTime>4709</TotalTime>
  <Words>2094</Words>
  <Application>Microsoft Office PowerPoint</Application>
  <PresentationFormat>Widescreen</PresentationFormat>
  <Paragraphs>298</Paragraphs>
  <Slides>26</Slides>
  <Notes>23</Notes>
  <HiddenSlides>6</HiddenSlides>
  <MMClips>0</MMClips>
  <ScaleCrop>false</ScaleCrop>
  <HeadingPairs>
    <vt:vector size="6" baseType="variant">
      <vt:variant>
        <vt:lpstr>Brukte skrifter</vt:lpstr>
      </vt:variant>
      <vt:variant>
        <vt:i4>9</vt:i4>
      </vt:variant>
      <vt:variant>
        <vt:lpstr>Tema</vt:lpstr>
      </vt:variant>
      <vt:variant>
        <vt:i4>6</vt:i4>
      </vt:variant>
      <vt:variant>
        <vt:lpstr>Lysbildetitler</vt:lpstr>
      </vt:variant>
      <vt:variant>
        <vt:i4>26</vt:i4>
      </vt:variant>
    </vt:vector>
  </HeadingPairs>
  <TitlesOfParts>
    <vt:vector size="41" baseType="lpstr">
      <vt:lpstr>Aptos</vt:lpstr>
      <vt:lpstr>Arial</vt:lpstr>
      <vt:lpstr>Calibri</vt:lpstr>
      <vt:lpstr>Calibri Light</vt:lpstr>
      <vt:lpstr>Courier New</vt:lpstr>
      <vt:lpstr>Georgia</vt:lpstr>
      <vt:lpstr>Inter</vt:lpstr>
      <vt:lpstr>Inter SemiBold</vt:lpstr>
      <vt:lpstr>Wingdings</vt:lpstr>
      <vt:lpstr>Forside</vt:lpstr>
      <vt:lpstr>Innhold</vt:lpstr>
      <vt:lpstr>Prosess</vt:lpstr>
      <vt:lpstr>Bouvet presentasjonsmal - Blå</vt:lpstr>
      <vt:lpstr>Bouvet presentasjonsmal - Hvit</vt:lpstr>
      <vt:lpstr>Bouvet presentasjonsmal - Krem</vt:lpstr>
      <vt:lpstr>Azureskolen – Workshop #2</vt:lpstr>
      <vt:lpstr>Azureskolen Workshop</vt:lpstr>
      <vt:lpstr>Dagens workshop</vt:lpstr>
      <vt:lpstr>Kontinuerlig prosess</vt:lpstr>
      <vt:lpstr>DevOps</vt:lpstr>
      <vt:lpstr>DevOps - 2</vt:lpstr>
      <vt:lpstr>Verdi kan skapes først når kode er i prod</vt:lpstr>
      <vt:lpstr>Flyt: left to right </vt:lpstr>
      <vt:lpstr>Feedback: right to left</vt:lpstr>
      <vt:lpstr>Læring og eksperimentering</vt:lpstr>
      <vt:lpstr>Nyttig lesestoff</vt:lpstr>
      <vt:lpstr>Workshop #2</vt:lpstr>
      <vt:lpstr>Azure DevOps</vt:lpstr>
      <vt:lpstr>Demo og leksjon 1</vt:lpstr>
      <vt:lpstr>Infrastructure as Code</vt:lpstr>
      <vt:lpstr>Infrastructure as Code</vt:lpstr>
      <vt:lpstr>ARM-templates</vt:lpstr>
      <vt:lpstr>Bicep-templates</vt:lpstr>
      <vt:lpstr>ARM-templates struktur </vt:lpstr>
      <vt:lpstr>ARM: Expression &amp; functions</vt:lpstr>
      <vt:lpstr>ARM-templates ressurser</vt:lpstr>
      <vt:lpstr>BICEP/ARM: Deployment</vt:lpstr>
      <vt:lpstr>Demo og Leksjon 2.</vt:lpstr>
      <vt:lpstr>Workshop #2</vt:lpstr>
      <vt:lpstr>Applications Insights</vt:lpstr>
      <vt:lpstr>Demo og leksjon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Markus Renton Skallist</dc:creator>
  <cp:lastModifiedBy>Kai Friis</cp:lastModifiedBy>
  <cp:revision>18</cp:revision>
  <dcterms:created xsi:type="dcterms:W3CDTF">2018-11-13T16:59:11Z</dcterms:created>
  <dcterms:modified xsi:type="dcterms:W3CDTF">2025-02-11T14:05:36Z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0x010100981F4F7C2CA17E439ACC3B82D99F24A1</vt:lpwstr>
  </property>
  <property fmtid="{D5CDD505-2E9C-101B-9397-08002B2CF9AE}" pid="3" name="_dlc_DocIdItemGuid">
    <vt:lpwstr>86852120-cc66-4c0f-8b63-a8fb53c60303</vt:lpwstr>
  </property>
</Properties>
</file>