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Objects="1">
      <p:cViewPr varScale="1">
        <p:scale>
          <a:sx n="84" d="100"/>
          <a:sy n="84" d="100"/>
        </p:scale>
        <p:origin x="-1555" y="-62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6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3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xmlns="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xmlns="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xmlns="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xmlns="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xmlns="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16416" y="6491436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ocp.pdf" TargetMode="External"/><Relationship Id="rId2" Type="http://schemas.openxmlformats.org/officeDocument/2006/relationships/hyperlink" Target="https://github.com/bouvet/soild-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Open </a:t>
            </a:r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Workshop 14.04.2015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76250"/>
            <a:ext cx="6840537" cy="1081088"/>
          </a:xfrm>
        </p:spPr>
        <p:txBody>
          <a:bodyPr/>
          <a:lstStyle/>
          <a:p>
            <a:r>
              <a:rPr lang="nb-NO" dirty="0" smtClean="0"/>
              <a:t>Introduksjon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sz="3600" dirty="0" smtClean="0"/>
              <a:t>Tore Erstad</a:t>
            </a:r>
          </a:p>
          <a:p>
            <a:r>
              <a:rPr lang="nb-NO" sz="3600" dirty="0" smtClean="0"/>
              <a:t>Rafael Winterhalter</a:t>
            </a:r>
            <a:endParaRPr lang="nb-N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Stammer fra tidlig objektorientering</a:t>
            </a:r>
          </a:p>
          <a:p>
            <a:pPr lvl="1"/>
            <a:r>
              <a:rPr lang="nb-NO" dirty="0" smtClean="0"/>
              <a:t>Ble først beskrevet av Bertrand Meyer i 1988 i Object </a:t>
            </a:r>
            <a:r>
              <a:rPr lang="nb-NO" dirty="0" err="1" smtClean="0"/>
              <a:t>Oriented</a:t>
            </a:r>
            <a:r>
              <a:rPr lang="nb-NO" dirty="0" smtClean="0"/>
              <a:t> Software Construction.</a:t>
            </a:r>
          </a:p>
          <a:p>
            <a:pPr lvl="1"/>
            <a:r>
              <a:rPr lang="nb-NO" dirty="0" smtClean="0"/>
              <a:t>Språket i boken er </a:t>
            </a:r>
            <a:r>
              <a:rPr lang="nb-NO" dirty="0" err="1" smtClean="0"/>
              <a:t>Eiffel</a:t>
            </a:r>
            <a:r>
              <a:rPr lang="nb-NO" dirty="0" smtClean="0"/>
              <a:t>, et </a:t>
            </a:r>
            <a:r>
              <a:rPr lang="nb-NO" dirty="0" err="1" smtClean="0"/>
              <a:t>objektorientert</a:t>
            </a:r>
            <a:r>
              <a:rPr lang="nb-NO" dirty="0" smtClean="0"/>
              <a:t> språk med multippel arv og templating</a:t>
            </a:r>
          </a:p>
          <a:p>
            <a:r>
              <a:rPr lang="nb-NO" dirty="0" smtClean="0"/>
              <a:t>Open/</a:t>
            </a:r>
            <a:r>
              <a:rPr lang="nb-NO" dirty="0" err="1" smtClean="0"/>
              <a:t>Closed</a:t>
            </a:r>
            <a:r>
              <a:rPr lang="nb-NO" dirty="0" smtClean="0"/>
              <a:t> fungerer ikke like godt i C# og Java som i </a:t>
            </a:r>
            <a:r>
              <a:rPr lang="nb-NO" dirty="0" err="1" smtClean="0"/>
              <a:t>Eiffel</a:t>
            </a:r>
            <a:r>
              <a:rPr lang="nb-NO" dirty="0" smtClean="0"/>
              <a:t>, men prinsippene er riktige og viktige.</a:t>
            </a:r>
          </a:p>
          <a:p>
            <a:r>
              <a:rPr lang="nb-NO" dirty="0" smtClean="0"/>
              <a:t>«Design by </a:t>
            </a:r>
            <a:r>
              <a:rPr lang="nb-NO" dirty="0" err="1" smtClean="0"/>
              <a:t>contract</a:t>
            </a:r>
            <a:r>
              <a:rPr lang="nb-NO" dirty="0" smtClean="0"/>
              <a:t>» er etterfølger etter de grunnleggende prinsippene</a:t>
            </a:r>
          </a:p>
          <a:p>
            <a:r>
              <a:rPr lang="nb-NO" dirty="0" smtClean="0"/>
              <a:t>Ikke mulig eller ønskelig å følge OCP 100%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Historikk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70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«Open for </a:t>
            </a:r>
            <a:r>
              <a:rPr lang="nb-NO" dirty="0" err="1" smtClean="0"/>
              <a:t>extension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Gjenbruk</a:t>
            </a:r>
          </a:p>
          <a:p>
            <a:pPr lvl="1"/>
            <a:r>
              <a:rPr lang="nb-NO" dirty="0" smtClean="0"/>
              <a:t>Ikke nødvendigvis arv</a:t>
            </a:r>
          </a:p>
          <a:p>
            <a:pPr lvl="1"/>
            <a:r>
              <a:rPr lang="nb-NO" dirty="0" smtClean="0"/>
              <a:t>Abstraksjon, </a:t>
            </a:r>
            <a:r>
              <a:rPr lang="nb-NO" dirty="0" err="1" smtClean="0"/>
              <a:t>interface</a:t>
            </a:r>
            <a:r>
              <a:rPr lang="nb-NO" dirty="0" smtClean="0"/>
              <a:t> og </a:t>
            </a:r>
            <a:r>
              <a:rPr lang="nb-NO" dirty="0" err="1" smtClean="0"/>
              <a:t>delegation</a:t>
            </a:r>
            <a:endParaRPr lang="nb-NO" dirty="0" smtClean="0"/>
          </a:p>
          <a:p>
            <a:r>
              <a:rPr lang="nb-NO" dirty="0" smtClean="0"/>
              <a:t>«</a:t>
            </a:r>
            <a:r>
              <a:rPr lang="nb-NO" dirty="0" err="1" smtClean="0"/>
              <a:t>Closed</a:t>
            </a:r>
            <a:r>
              <a:rPr lang="nb-NO" dirty="0" smtClean="0"/>
              <a:t> for </a:t>
            </a:r>
            <a:r>
              <a:rPr lang="nb-NO" dirty="0" err="1" smtClean="0"/>
              <a:t>modification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Opprinnelig prinsipp var at kildekode skal være stengt for endringer. Dette er for strengt.</a:t>
            </a:r>
          </a:p>
          <a:p>
            <a:pPr lvl="2"/>
            <a:r>
              <a:rPr lang="nb-NO" dirty="0" smtClean="0"/>
              <a:t>«Strategic </a:t>
            </a:r>
            <a:r>
              <a:rPr lang="nb-NO" dirty="0" err="1" smtClean="0"/>
              <a:t>closure</a:t>
            </a:r>
            <a:r>
              <a:rPr lang="nb-NO" dirty="0" smtClean="0"/>
              <a:t>». Bestemme hva som skal være stengt, hva som skal være åpent, og hvordan det skal være åpent.</a:t>
            </a:r>
          </a:p>
          <a:p>
            <a:pPr lvl="1"/>
            <a:r>
              <a:rPr lang="nb-NO" dirty="0" smtClean="0"/>
              <a:t>Ikke endre kontrakt til klasse</a:t>
            </a:r>
          </a:p>
          <a:p>
            <a:pPr lvl="2"/>
            <a:r>
              <a:rPr lang="nb-NO" dirty="0" smtClean="0"/>
              <a:t>Ikke nye funksjoner/metoder</a:t>
            </a:r>
          </a:p>
          <a:p>
            <a:pPr lvl="2"/>
            <a:r>
              <a:rPr lang="nb-NO" dirty="0" smtClean="0"/>
              <a:t>Ikke endre </a:t>
            </a:r>
            <a:r>
              <a:rPr lang="nb-NO" dirty="0" smtClean="0"/>
              <a:t>signatur på funksjoner/metoder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Definisjon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61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Kildekode:</a:t>
            </a:r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github.com/bouvet/soild-2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Referanse</a:t>
            </a:r>
          </a:p>
          <a:p>
            <a:pPr lvl="1"/>
            <a:r>
              <a:rPr lang="nb-NO" u="sng" dirty="0">
                <a:hlinkClick r:id="rId3"/>
              </a:rPr>
              <a:t>www.objectmentor.com/resources/articles/</a:t>
            </a:r>
            <a:r>
              <a:rPr lang="nb-NO" b="1" u="sng" dirty="0">
                <a:hlinkClick r:id="rId3"/>
              </a:rPr>
              <a:t>ocp</a:t>
            </a:r>
            <a:r>
              <a:rPr lang="nb-NO" u="sng" dirty="0">
                <a:hlinkClick r:id="rId3"/>
              </a:rPr>
              <a:t>.</a:t>
            </a:r>
            <a:r>
              <a:rPr lang="nb-NO" b="1" u="sng" dirty="0">
                <a:hlinkClick r:id="rId3"/>
              </a:rPr>
              <a:t>pdf</a:t>
            </a:r>
            <a:endParaRPr lang="nb-NO" dirty="0"/>
          </a:p>
          <a:p>
            <a:pPr marL="457200" lvl="1" indent="0">
              <a:buNone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Linker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9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C10B5DB4D4C498C6092330F2E2392" ma:contentTypeVersion="0" ma:contentTypeDescription="Create a new document." ma:contentTypeScope="" ma:versionID="05b8c8acf6199673415ecb207baa50c7">
  <xsd:schema xmlns:xsd="http://www.w3.org/2001/XMLSchema" xmlns:p="http://schemas.microsoft.com/office/2006/metadata/properties" xmlns:ns2="01e230a7-93a4-4d42-896c-9e0ac63adbaa" targetNamespace="http://schemas.microsoft.com/office/2006/metadata/properties" ma:root="true" ma:fieldsID="e7064f479bd5ad9960cca567e0686db3" ns2:_="">
    <xsd:import namespace="01e230a7-93a4-4d42-896c-9e0ac63adbaa"/>
    <xsd:element name="properties">
      <xsd:complexType>
        <xsd:sequence>
          <xsd:element name="documentManagement">
            <xsd:complexType>
              <xsd:all>
                <xsd:element ref="ns2:Topic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1e230a7-93a4-4d42-896c-9e0ac63adbaa" elementFormDefault="qualified">
    <xsd:import namespace="http://schemas.microsoft.com/office/2006/documentManagement/types"/>
    <xsd:element name="TopicId" ma:index="8" nillable="true" ma:displayName="TopicId" ma:hidden="true" ma:internalName="Topic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TopicId xmlns="01e230a7-93a4-4d42-896c-9e0ac63adba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AC1BE3-0ECC-4682-95BA-BFCE5BC2C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30a7-93a4-4d42-896c-9e0ac63adb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00F16DD-067B-42B8-BF58-DA65C8390D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01e230a7-93a4-4d42-896c-9e0ac63adb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3985EB-A20D-413F-870C-F434910CF0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50</TotalTime>
  <Words>174</Words>
  <Application>Microsoft Office PowerPoint</Application>
  <PresentationFormat>Skjermfremvisning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Bouvet-mal_2012_ny3</vt:lpstr>
      <vt:lpstr>Open closed principle</vt:lpstr>
      <vt:lpstr>Introduksjon</vt:lpstr>
      <vt:lpstr>Historikk</vt:lpstr>
      <vt:lpstr>Definisjon</vt:lpstr>
      <vt:lpstr>Linker</vt:lpstr>
    </vt:vector>
  </TitlesOfParts>
  <Company>Bouvet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te</cp:lastModifiedBy>
  <cp:revision>10</cp:revision>
  <dcterms:created xsi:type="dcterms:W3CDTF">2015-04-08T07:12:41Z</dcterms:created>
  <dcterms:modified xsi:type="dcterms:W3CDTF">2015-04-13T20:20:41Z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