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5" r:id="rId26"/>
    <p:sldId id="322" r:id="rId27"/>
    <p:sldId id="326" r:id="rId28"/>
    <p:sldId id="323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72" autoAdjust="0"/>
  </p:normalViewPr>
  <p:slideViewPr>
    <p:cSldViewPr snapToObjects="1">
      <p:cViewPr varScale="1">
        <p:scale>
          <a:sx n="87" d="100"/>
          <a:sy n="87" d="100"/>
        </p:scale>
        <p:origin x="753" y="3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24.03.2015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SOLID-workshop #1 – 26.03.2015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9"/>
            <a:ext cx="8201055" cy="489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Last ned kildekoden: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2492896"/>
            <a:ext cx="254647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196752"/>
            <a:ext cx="6264695" cy="5155165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www.getpostman.com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9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</a:t>
            </a:r>
            <a:r>
              <a:rPr lang="nb-NO" dirty="0" smtClean="0"/>
              <a:t>overholdes</a:t>
            </a:r>
          </a:p>
          <a:p>
            <a:endParaRPr lang="nb-NO" dirty="0"/>
          </a:p>
          <a:p>
            <a:r>
              <a:rPr lang="nb-NO" dirty="0" smtClean="0"/>
              <a:t>Tips:</a:t>
            </a:r>
            <a:endParaRPr lang="nb-NO" dirty="0"/>
          </a:p>
          <a:p>
            <a:pPr lvl="1"/>
            <a:r>
              <a:rPr lang="nb-NO" dirty="0" smtClean="0"/>
              <a:t>Du skal kun endre i </a:t>
            </a:r>
            <a:r>
              <a:rPr lang="nb-NO" dirty="0" err="1" smtClean="0"/>
              <a:t>OrderProcessor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Skill ut de forskjellige oppgavene i separate klasser</a:t>
            </a:r>
            <a:endParaRPr lang="nb-NO" dirty="0" smtClean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Robert C. Martin – «Design </a:t>
            </a:r>
            <a:r>
              <a:rPr lang="nb-NO" dirty="0" err="1" smtClean="0"/>
              <a:t>Principles</a:t>
            </a:r>
            <a:r>
              <a:rPr lang="nb-NO" dirty="0" smtClean="0"/>
              <a:t> and Design </a:t>
            </a:r>
            <a:r>
              <a:rPr lang="nb-NO" dirty="0" err="1" smtClean="0"/>
              <a:t>Patterns</a:t>
            </a:r>
            <a:r>
              <a:rPr lang="nb-NO" dirty="0" smtClean="0"/>
              <a:t>» 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7" y="476250"/>
            <a:ext cx="6408713" cy="5905078"/>
          </a:xfrm>
        </p:spPr>
        <p:txBody>
          <a:bodyPr>
            <a:normAutofit/>
          </a:bodyPr>
          <a:lstStyle/>
          <a:p>
            <a:pPr algn="ctr"/>
            <a:r>
              <a:rPr lang="nb-NO" sz="2800" dirty="0"/>
              <a:t>«A </a:t>
            </a:r>
            <a:r>
              <a:rPr lang="nb-NO" sz="2800" dirty="0" err="1"/>
              <a:t>class</a:t>
            </a:r>
            <a:r>
              <a:rPr lang="nb-NO" sz="2800" dirty="0"/>
              <a:t> </a:t>
            </a:r>
            <a:r>
              <a:rPr lang="nb-NO" sz="2800" dirty="0" err="1"/>
              <a:t>should</a:t>
            </a:r>
            <a:r>
              <a:rPr lang="nb-NO" sz="2800" dirty="0"/>
              <a:t> have </a:t>
            </a:r>
            <a:r>
              <a:rPr lang="nb-NO" sz="2800" dirty="0" err="1"/>
              <a:t>one</a:t>
            </a:r>
            <a:r>
              <a:rPr lang="nb-NO" sz="2800" dirty="0"/>
              <a:t>, and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, </a:t>
            </a:r>
            <a:r>
              <a:rPr lang="nb-NO" sz="2800" dirty="0" err="1"/>
              <a:t>reason</a:t>
            </a:r>
            <a:r>
              <a:rPr lang="nb-NO" sz="2800" dirty="0"/>
              <a:t> to </a:t>
            </a:r>
            <a:r>
              <a:rPr lang="nb-NO" sz="2800" dirty="0" err="1"/>
              <a:t>change</a:t>
            </a:r>
            <a:r>
              <a:rPr lang="nb-NO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2069</TotalTime>
  <Words>1311</Words>
  <Application>Microsoft Office PowerPoint</Application>
  <PresentationFormat>Skjermfremvisning (4:3)</PresentationFormat>
  <Paragraphs>205</Paragraphs>
  <Slides>25</Slides>
  <Notes>19</Notes>
  <HiddenSlides>0</HiddenSlides>
  <MMClips>0</MMClips>
  <ScaleCrop>false</ScaleCrop>
  <HeadingPairs>
    <vt:vector size="6" baseType="variant">
      <vt:variant>
        <vt:lpstr>Brukte skrifter</vt:lpstr>
      </vt:variant>
      <vt:variant>
        <vt:i4>9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SOLID-workshop #1 – 26.03.2015</vt:lpstr>
      <vt:lpstr>Hvorfor er vi her?</vt:lpstr>
      <vt:lpstr>PowerPoint-presentasjon</vt:lpstr>
      <vt:lpstr>Litt historikk</vt:lpstr>
      <vt:lpstr>PowerPoint-presentasjon</vt:lpstr>
      <vt:lpstr>SRP</vt:lpstr>
      <vt:lpstr>«A class should have one, and only one, reason to change»</vt:lpstr>
      <vt:lpstr>PowerPoint-presentasjon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PowerPoint-presentasjon</vt:lpstr>
      <vt:lpstr>Hva prøver vi å løse?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Oppgaver</vt:lpstr>
      <vt:lpstr>www.getpostman.com</vt:lpstr>
      <vt:lpstr>Oppgave 1 – Single Responsibility</vt:lpstr>
      <vt:lpstr>Oppgave 2 – Dependency Inversion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Øystein Jakobsen</cp:lastModifiedBy>
  <cp:revision>46</cp:revision>
  <dcterms:created xsi:type="dcterms:W3CDTF">2015-02-22T12:47:17Z</dcterms:created>
  <dcterms:modified xsi:type="dcterms:W3CDTF">2015-03-24T20:18:04Z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