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60" r:id="rId2"/>
    <p:sldId id="259" r:id="rId3"/>
    <p:sldId id="258" r:id="rId4"/>
  </p:sldIdLst>
  <p:sldSz cx="12192000" cy="685800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886A8-10AB-4EA3-B29C-E870C630515E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99EA6-66A2-4CA9-B3E2-73151E57D8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10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6BC5-445C-4A27-B0A7-EFC2023FD0FA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2B45-8DB7-4243-BB33-E8CE57D85B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79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6BC5-445C-4A27-B0A7-EFC2023FD0FA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2B45-8DB7-4243-BB33-E8CE57D85B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9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6BC5-445C-4A27-B0A7-EFC2023FD0FA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2B45-8DB7-4243-BB33-E8CE57D85B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70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6BC5-445C-4A27-B0A7-EFC2023FD0FA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2B45-8DB7-4243-BB33-E8CE57D85B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7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6BC5-445C-4A27-B0A7-EFC2023FD0FA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2B45-8DB7-4243-BB33-E8CE57D85B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49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6BC5-445C-4A27-B0A7-EFC2023FD0FA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2B45-8DB7-4243-BB33-E8CE57D85B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43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6BC5-445C-4A27-B0A7-EFC2023FD0FA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2B45-8DB7-4243-BB33-E8CE57D85B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55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6BC5-445C-4A27-B0A7-EFC2023FD0FA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2B45-8DB7-4243-BB33-E8CE57D85B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1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6BC5-445C-4A27-B0A7-EFC2023FD0FA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2B45-8DB7-4243-BB33-E8CE57D85B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93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6BC5-445C-4A27-B0A7-EFC2023FD0FA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2B45-8DB7-4243-BB33-E8CE57D85B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43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6BC5-445C-4A27-B0A7-EFC2023FD0FA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2B45-8DB7-4243-BB33-E8CE57D85B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64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76BC5-445C-4A27-B0A7-EFC2023FD0FA}" type="datetimeFigureOut">
              <a:rPr lang="fr-FR" smtClean="0"/>
              <a:t>25/04/2018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02B45-8DB7-4243-BB33-E8CE57D85B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07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8498"/>
          </a:xfrm>
        </p:spPr>
        <p:txBody>
          <a:bodyPr>
            <a:normAutofit/>
          </a:bodyPr>
          <a:lstStyle/>
          <a:p>
            <a:pPr algn="ctr"/>
            <a:r>
              <a:rPr lang="fr-FR" sz="5400" dirty="0" smtClean="0"/>
              <a:t>ORGANIGRAMME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92001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496389"/>
            <a:ext cx="10515600" cy="718457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Logiciel Edraw pour gérer les ressources humaines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6753" y="1580606"/>
            <a:ext cx="11861075" cy="5016137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L’utilisation du Logiciel</a:t>
            </a:r>
            <a:r>
              <a:rPr lang="fr-FR" dirty="0"/>
              <a:t>, </a:t>
            </a:r>
            <a:r>
              <a:rPr lang="fr-FR" b="1" dirty="0" smtClean="0"/>
              <a:t>Edraw </a:t>
            </a:r>
            <a:r>
              <a:rPr lang="fr-FR" dirty="0" smtClean="0"/>
              <a:t>de </a:t>
            </a:r>
            <a:r>
              <a:rPr lang="fr-FR" dirty="0"/>
              <a:t>ressources humaines </a:t>
            </a:r>
            <a:r>
              <a:rPr lang="fr-FR" dirty="0" smtClean="0"/>
              <a:t>,assistera à accomplir:</a:t>
            </a:r>
            <a:endParaRPr lang="fr-FR" dirty="0"/>
          </a:p>
          <a:p>
            <a:pPr lvl="0"/>
            <a:r>
              <a:rPr lang="fr-FR" dirty="0"/>
              <a:t>Planification de la relève</a:t>
            </a:r>
          </a:p>
          <a:p>
            <a:pPr lvl="0"/>
            <a:r>
              <a:rPr lang="fr-FR" dirty="0"/>
              <a:t>Développement organisationnel:« Le développement organisationnel constitue un ensemble de théories, de valeurs , de stratégies et de techniques basées sur les sciences du comportement visant un changement planifié de l’environnement de travail afin d’améliorer le développement individuel et la performance organisationnelle à travers la modification des comportements au travail chez les membres de l’organisation ».</a:t>
            </a:r>
          </a:p>
          <a:p>
            <a:pPr lvl="0"/>
            <a:r>
              <a:rPr lang="fr-FR" dirty="0"/>
              <a:t>Gestion de ressources humaines</a:t>
            </a:r>
          </a:p>
          <a:p>
            <a:pPr lvl="0"/>
            <a:r>
              <a:rPr lang="fr-FR" dirty="0"/>
              <a:t>Réorganisation </a:t>
            </a:r>
            <a:r>
              <a:rPr lang="fr-FR" dirty="0" smtClean="0"/>
              <a:t>corporative (simplifier la structure, fusion de plusieurs entités, liquidation, dissolution)</a:t>
            </a:r>
            <a:endParaRPr lang="fr-FR" dirty="0"/>
          </a:p>
          <a:p>
            <a:pPr lvl="0"/>
            <a:r>
              <a:rPr lang="fr-FR" dirty="0"/>
              <a:t>Gestion efficace des </a:t>
            </a:r>
            <a:r>
              <a:rPr lang="fr-FR" dirty="0" smtClean="0"/>
              <a:t>ressources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102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464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Logiciel Edraw pour gérer les ressources humaines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394" y="1058091"/>
            <a:ext cx="10802983" cy="563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4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113</Words>
  <Application>Microsoft Office PowerPoint</Application>
  <PresentationFormat>Grand écran</PresentationFormat>
  <Paragraphs>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ORGANIGRAMME</vt:lpstr>
      <vt:lpstr>Logiciel Edraw pour gérer les ressources humaines</vt:lpstr>
      <vt:lpstr>Logiciel Edraw pour gérer les ressources humaines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</dc:creator>
  <cp:lastModifiedBy>C</cp:lastModifiedBy>
  <cp:revision>9</cp:revision>
  <cp:lastPrinted>2018-04-18T11:29:16Z</cp:lastPrinted>
  <dcterms:created xsi:type="dcterms:W3CDTF">2018-04-18T10:36:11Z</dcterms:created>
  <dcterms:modified xsi:type="dcterms:W3CDTF">2018-04-25T08:39:49Z</dcterms:modified>
</cp:coreProperties>
</file>