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01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1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5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3630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sz="54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BÀI TẬP LỚN : PHÁT TRIỂN ỨNG DỤNG WEB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2837"/>
            <a:ext cx="8825658" cy="861420"/>
          </a:xfrm>
        </p:spPr>
        <p:txBody>
          <a:bodyPr>
            <a:normAutofit fontScale="92500"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b="1" spc="0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ĐỀ: PHÁT TRIỂN TRANG WEB CHƠI CỜ VUA </a:t>
            </a:r>
            <a:r>
              <a:rPr lang="en-US" b="1" spc="0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 algn="ctr"/>
            <a:r>
              <a:rPr lang="en-US" b="1" spc="0" dirty="0">
                <a:ln/>
                <a:solidFill>
                  <a:schemeClr val="accent3"/>
                </a:solidFill>
              </a:rPr>
              <a:t>NHÓM SỐ 8 </a:t>
            </a:r>
          </a:p>
        </p:txBody>
      </p:sp>
    </p:spTree>
    <p:extLst>
      <p:ext uri="{BB962C8B-B14F-4D97-AF65-F5344CB8AC3E}">
        <p14:creationId xmlns:p14="http://schemas.microsoft.com/office/powerpoint/2010/main" val="26288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NHỮ ANH THƯ  		(MSSV: 17021342)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NGUYỄN SĨ TÙNG  		(MSSV: 17021354)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NGUYỄN VƯƠNG TIẾN  	(MSSV: 17021343)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LÊ ĐÌNH HOÀNG  		(MSSV: 17021254)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LÊ QUANG PHƯỚC  		(MSSV: 17021319)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PHẠM TUẤN LINH  		(MSSV: 17021286)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81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0874"/>
            <a:ext cx="9692640" cy="1325562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60605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https://github.com/bovachd/Chess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46955"/>
            <a:ext cx="4744278" cy="2548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32" y="3994893"/>
            <a:ext cx="5216612" cy="27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hai chế độ chơi với máy và chơi với người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gười dùng chọn phòng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khác.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dữ liệu người chơi, lưu điểm, thông tin tài khoản.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quản lý tài khoản.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hức năng quản lý và xử lý khiếu nại.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</a:p>
        </p:txBody>
      </p:sp>
    </p:spTree>
    <p:extLst>
      <p:ext uri="{BB962C8B-B14F-4D97-AF65-F5344CB8AC3E}">
        <p14:creationId xmlns:p14="http://schemas.microsoft.com/office/powerpoint/2010/main" val="629093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2880758" cy="4351337"/>
          </a:xfrm>
        </p:spPr>
        <p:txBody>
          <a:bodyPr/>
          <a:lstStyle/>
          <a:p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833" y="1828799"/>
            <a:ext cx="4480560" cy="4351337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1030" name="Picture 6" descr="Kết quả hình ảnh cho Gol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31" y="4738195"/>
            <a:ext cx="3128838" cy="203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4610071"/>
            <a:ext cx="2953385" cy="22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socket 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31" y="2189168"/>
            <a:ext cx="5426767" cy="239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ết quả hình ảnh cho react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5" y="2132572"/>
            <a:ext cx="4352815" cy="24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ình ảnh có li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738195"/>
            <a:ext cx="184404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2379" y="4826586"/>
            <a:ext cx="145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Ant Design</a:t>
            </a:r>
          </a:p>
        </p:txBody>
      </p:sp>
    </p:spTree>
    <p:extLst>
      <p:ext uri="{BB962C8B-B14F-4D97-AF65-F5344CB8AC3E}">
        <p14:creationId xmlns:p14="http://schemas.microsoft.com/office/powerpoint/2010/main" val="26697369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?  </a:t>
            </a:r>
          </a:p>
          <a:p>
            <a:pPr marL="0" indent="0">
              <a:buNone/>
            </a:pPr>
            <a:r>
              <a:rPr lang="en-US" dirty="0"/>
              <a:t>              -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- 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- 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real-time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dirty="0"/>
              <a:t>               - Đạt điểm cao </a:t>
            </a:r>
            <a:r>
              <a:rPr lang="en-US" dirty="0" err="1"/>
              <a:t>môn Phát 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web.</a:t>
            </a:r>
          </a:p>
          <a:p>
            <a:pPr marL="0" indent="0">
              <a:buNone/>
            </a:pPr>
            <a:r>
              <a:rPr lang="en-US" dirty="0"/>
              <a:t>               - Làm trang web h</a:t>
            </a:r>
            <a:r>
              <a:rPr lang="en-US" dirty="0" err="1"/>
              <a:t>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 trong khả năng cho phép.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dirty="0"/>
              <a:t>                ~1.5 </a:t>
            </a:r>
            <a:r>
              <a:rPr lang="en-US" dirty="0" err="1"/>
              <a:t>tháng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274910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ình ảnh có liên qua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4583"/>
          <a:stretch>
            <a:fillRect/>
          </a:stretch>
        </p:blipFill>
        <p:spPr bwMode="auto">
          <a:xfrm>
            <a:off x="0" y="0"/>
            <a:ext cx="122754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38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306</TotalTime>
  <Words>302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Century Schoolbook</vt:lpstr>
      <vt:lpstr>Times New Roman</vt:lpstr>
      <vt:lpstr>Wingdings 2</vt:lpstr>
      <vt:lpstr>View</vt:lpstr>
      <vt:lpstr>BÀI TẬP LỚN : PHÁT TRIỂN ỨNG DỤNG WEB </vt:lpstr>
      <vt:lpstr># Danh sách thành viên nhóm</vt:lpstr>
      <vt:lpstr># Giới thiệu</vt:lpstr>
      <vt:lpstr># Tính năng</vt:lpstr>
      <vt:lpstr># Công nghệ</vt:lpstr>
      <vt:lpstr>#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Hoang Le</cp:lastModifiedBy>
  <cp:revision>15</cp:revision>
  <dcterms:created xsi:type="dcterms:W3CDTF">2019-12-20T02:56:53Z</dcterms:created>
  <dcterms:modified xsi:type="dcterms:W3CDTF">2019-12-20T20:04:15Z</dcterms:modified>
</cp:coreProperties>
</file>