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57" r:id="rId3"/>
    <p:sldId id="259" r:id="rId4"/>
    <p:sldId id="263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2010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3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5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82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1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4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6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7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0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5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3630"/>
            <a:ext cx="9448800" cy="1825096"/>
          </a:xfrm>
        </p:spPr>
        <p:txBody>
          <a:bodyPr>
            <a:noAutofit/>
          </a:bodyPr>
          <a:lstStyle/>
          <a:p>
            <a:pPr algn="ctr"/>
            <a:r>
              <a:rPr lang="en-US" sz="5400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BÀI TẬP LỚN : PHÁT TRIỂN ỨNG DỤNG WEB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12837"/>
            <a:ext cx="8825658" cy="861420"/>
          </a:xfrm>
        </p:spPr>
        <p:txBody>
          <a:bodyPr>
            <a:normAutofit fontScale="92500" lnSpcReduction="1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vi-VN" b="1" spc="0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 ĐỀ: PHÁT TRIỂN TRANG WEB CHƠI CỜ VUA </a:t>
            </a:r>
            <a:r>
              <a:rPr lang="en-US" b="1" spc="0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</a:p>
          <a:p>
            <a:pPr algn="ctr"/>
            <a:r>
              <a:rPr lang="en-US" b="1" spc="0" dirty="0">
                <a:ln/>
                <a:solidFill>
                  <a:schemeClr val="accent3"/>
                </a:solidFill>
              </a:rPr>
              <a:t>NHÓM SỐ 8 </a:t>
            </a:r>
          </a:p>
        </p:txBody>
      </p:sp>
    </p:spTree>
    <p:extLst>
      <p:ext uri="{BB962C8B-B14F-4D97-AF65-F5344CB8AC3E}">
        <p14:creationId xmlns:p14="http://schemas.microsoft.com/office/powerpoint/2010/main" val="262889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NHỮ ANH THƯ  		(MSSV: 17021342) </a:t>
            </a:r>
          </a:p>
          <a:p>
            <a:pPr marL="342900" indent="-342900">
              <a:buFont typeface="+mj-lt"/>
              <a:buAutoNum type="arabicParenR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NGUYỄN SĨ TÙNG  		(MSSV: 17021354) </a:t>
            </a:r>
          </a:p>
          <a:p>
            <a:pPr marL="342900" indent="-342900">
              <a:buFont typeface="+mj-lt"/>
              <a:buAutoNum type="arabicParenR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NGUYỄN VƯƠNG TIẾN  	(MSSV: 17021343) </a:t>
            </a:r>
          </a:p>
          <a:p>
            <a:pPr marL="342900" indent="-342900">
              <a:buFont typeface="+mj-lt"/>
              <a:buAutoNum type="arabicParenR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LÊ ĐÌNH HOÀNG  		(MSSV: 17021254) </a:t>
            </a:r>
          </a:p>
          <a:p>
            <a:pPr marL="342900" indent="-342900">
              <a:buFont typeface="+mj-lt"/>
              <a:buAutoNum type="arabicParenR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LÊ QUANG PHƯỚC  		(MSSV: 17021319) </a:t>
            </a:r>
          </a:p>
          <a:p>
            <a:pPr marL="342900" indent="-342900">
              <a:buFont typeface="+mj-lt"/>
              <a:buAutoNum type="arabicParenR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PHẠM TUẤN LINH  		(MSSV: 17021286)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81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30874"/>
            <a:ext cx="9692640" cy="1325562"/>
          </a:xfrm>
        </p:spPr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60605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rank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https://github.com/bovachd/Chess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46955"/>
            <a:ext cx="4744278" cy="2548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232" y="3994893"/>
            <a:ext cx="5216612" cy="27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89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hai chế độ chơi với máy và chơi với người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gười dùng chọn phòng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người khác.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ệ thống dữ liệu người chơi, lưu điểm, thông tin tài khoản.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ệ thống quản lý tài khoản.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hức năng quản lý và xử lý khiếu nại.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</a:t>
            </a:r>
          </a:p>
        </p:txBody>
      </p:sp>
    </p:spTree>
    <p:extLst>
      <p:ext uri="{BB962C8B-B14F-4D97-AF65-F5344CB8AC3E}">
        <p14:creationId xmlns:p14="http://schemas.microsoft.com/office/powerpoint/2010/main" val="629093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2880758" cy="4351337"/>
          </a:xfrm>
        </p:spPr>
        <p:txBody>
          <a:bodyPr/>
          <a:lstStyle/>
          <a:p>
            <a:r>
              <a:rPr lang="en-US" dirty="0"/>
              <a:t>Front-end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833" y="1828799"/>
            <a:ext cx="4480560" cy="4351337"/>
          </a:xfrm>
        </p:spPr>
        <p:txBody>
          <a:bodyPr/>
          <a:lstStyle/>
          <a:p>
            <a:r>
              <a:rPr lang="en-US" dirty="0"/>
              <a:t>Back-end</a:t>
            </a:r>
          </a:p>
        </p:txBody>
      </p:sp>
      <p:pic>
        <p:nvPicPr>
          <p:cNvPr id="1030" name="Picture 6" descr="Kết quả hình ảnh cho Gola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831" y="4738195"/>
            <a:ext cx="3128838" cy="203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ết quả hình ảnh cho Postgre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127" y="4610071"/>
            <a:ext cx="2953385" cy="224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ết quả hình ảnh cho socket 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831" y="2189168"/>
            <a:ext cx="5426767" cy="239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ết quả hình ảnh cho react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5" y="2132572"/>
            <a:ext cx="4352815" cy="244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ình ảnh có liên qu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4738195"/>
            <a:ext cx="1844040" cy="18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52379" y="4826586"/>
            <a:ext cx="145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Ant Design</a:t>
            </a:r>
          </a:p>
        </p:txBody>
      </p:sp>
    </p:spTree>
    <p:extLst>
      <p:ext uri="{BB962C8B-B14F-4D97-AF65-F5344CB8AC3E}">
        <p14:creationId xmlns:p14="http://schemas.microsoft.com/office/powerpoint/2010/main" val="26697369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?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-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- 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- 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real-time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- Đạt điểm cao </a:t>
            </a:r>
            <a:r>
              <a:rPr lang="en-US" dirty="0" err="1"/>
              <a:t>môn Phát 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- Làm trang web h</a:t>
            </a:r>
            <a:r>
              <a:rPr lang="en-US" dirty="0" err="1"/>
              <a:t>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 trong khả năng cho phép.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910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ình ảnh có liên qua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" b="4583"/>
          <a:stretch>
            <a:fillRect/>
          </a:stretch>
        </p:blipFill>
        <p:spPr bwMode="auto">
          <a:xfrm>
            <a:off x="0" y="0"/>
            <a:ext cx="122754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4038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307</TotalTime>
  <Words>287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 SemiBold</vt:lpstr>
      <vt:lpstr>Century Schoolbook</vt:lpstr>
      <vt:lpstr>Times New Roman</vt:lpstr>
      <vt:lpstr>Wingdings 2</vt:lpstr>
      <vt:lpstr>View</vt:lpstr>
      <vt:lpstr>BÀI TẬP LỚN : PHÁT TRIỂN ỨNG DỤNG WEB </vt:lpstr>
      <vt:lpstr># Danh sách thành viên nhóm</vt:lpstr>
      <vt:lpstr># Giới thiệu</vt:lpstr>
      <vt:lpstr># Tính năng</vt:lpstr>
      <vt:lpstr># Công nghệ</vt:lpstr>
      <vt:lpstr># 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nguyen</dc:creator>
  <cp:lastModifiedBy>Hoang Le</cp:lastModifiedBy>
  <cp:revision>16</cp:revision>
  <dcterms:created xsi:type="dcterms:W3CDTF">2019-12-20T02:56:53Z</dcterms:created>
  <dcterms:modified xsi:type="dcterms:W3CDTF">2019-12-21T16:50:02Z</dcterms:modified>
</cp:coreProperties>
</file>