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0" r:id="rId6"/>
    <p:sldId id="263" r:id="rId7"/>
    <p:sldId id="265" r:id="rId8"/>
    <p:sldId id="27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64" r:id="rId18"/>
    <p:sldId id="25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3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F5AB-F86C-4EBB-809F-F734FF2417D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B88C-6D42-4C71-AAA9-24D23F83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Initially released in 2013 and fully integrated into Windows Server in 2014.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Manages docker objects on the 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you interact with the Daemon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Containers are the encapsulated environments that run the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Images are the read-only binaries that are templates for the containers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Services allow containers to run across multiple docker daemons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Registry is where you store your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will be based on an image</a:t>
            </a:r>
          </a:p>
          <a:p>
            <a:r>
              <a:rPr lang="en-US" dirty="0"/>
              <a:t>The copy on write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will be based on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will be based on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will be based on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will be based on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will be based on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1B88C-6D42-4C71-AAA9-24D23F8347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54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7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01D8-A8A6-42C1-90C1-F093F5021DD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8150-94F7-49CD-ADAA-A410D412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ron-powell.com/posts/2019-04-04-debugging-dotnet-in-docker-with-vscode/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Z3wIuvmH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83166-86E2-4B26-9B73-4365C0ED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2902" y="1286929"/>
            <a:ext cx="2216031" cy="4284129"/>
          </a:xfrm>
        </p:spPr>
        <p:txBody>
          <a:bodyPr anchor="ctr">
            <a:normAutofit/>
          </a:bodyPr>
          <a:lstStyle/>
          <a:p>
            <a:pPr algn="l"/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E63CE-125D-457B-B6D2-B7C6EC079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86929"/>
            <a:ext cx="7674983" cy="4284129"/>
          </a:xfrm>
        </p:spPr>
        <p:txBody>
          <a:bodyPr anchor="ctr">
            <a:normAutofit/>
          </a:bodyPr>
          <a:lstStyle/>
          <a:p>
            <a:r>
              <a:rPr lang="en-US" sz="7500" dirty="0">
                <a:latin typeface="Manrope" panose="00000506000000000000" pitchFamily="50" charset="0"/>
              </a:rPr>
              <a:t>Docker for .NET Development</a:t>
            </a:r>
          </a:p>
        </p:txBody>
      </p:sp>
    </p:spTree>
    <p:extLst>
      <p:ext uri="{BB962C8B-B14F-4D97-AF65-F5344CB8AC3E}">
        <p14:creationId xmlns:p14="http://schemas.microsoft.com/office/powerpoint/2010/main" val="186188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A package with everything needed to run a piece of software.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Made up of layers that get built from instructions in a Docker File.</a:t>
            </a:r>
          </a:p>
          <a:p>
            <a:pPr marL="0" indent="0">
              <a:buNone/>
            </a:pPr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Not the same thing as a </a:t>
            </a:r>
            <a:r>
              <a:rPr lang="en-US" sz="20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Dockerfile</a:t>
            </a:r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7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95AA1-AEB3-416D-B4F4-1C1661DEE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8" y="286378"/>
            <a:ext cx="9045926" cy="62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6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The runtime instance of an image that runs in isolation from the host environment.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Run apps natively on the Kernel. </a:t>
            </a:r>
            <a:b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100" b="1" dirty="0">
                <a:latin typeface="Fira Code" panose="020B0509050000020004" pitchFamily="49" charset="0"/>
                <a:ea typeface="Fira Code" panose="020B0509050000020004" pitchFamily="49" charset="0"/>
              </a:rPr>
              <a:t>(They actually get a PID)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Containers get native access so your apps will run as processes in the host.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7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A way to persist state beyond the destruction of a container.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Use a portion of the available disk space in your Docker folder.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Slightly different from Bind mounts and </a:t>
            </a:r>
            <a:r>
              <a:rPr lang="en-US" sz="20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tmpfs</a:t>
            </a:r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7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Services allow you to make your containers scalable.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You can use an overlay network to access other nodes in your Swarm.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Define what resources you need to run your container.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7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The repository for docker images.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Can be self-hosted, public/private, or in the cloud.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Is used for both images and running containers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8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</a:t>
            </a:r>
            <a:r>
              <a:rPr lang="en-US" sz="20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ps</a:t>
            </a:r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ls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build 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images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tag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push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run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rm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logs</a:t>
            </a:r>
          </a:p>
          <a:p>
            <a:pPr marL="0" indent="0">
              <a:buNone/>
            </a:pPr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exec –it CONTAINER_ID /bin/bash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8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999-A434-4E3D-B9F6-12806BA2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25E9-E934-44C3-AA79-98C435FE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Creating images.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Pushing to a registry.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Deploying an image.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4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2E92-D55F-41A3-87B6-B31E47D6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Gotcha’s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6CB9-05F0-4F63-9AFB-8EACD482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Running “docker build” in the terminal doesn’t work.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Containers not talking.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Docker container is crashing every time!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I’m pointing to a service on my network but my container isn’t finding it.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What About Databases?!?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What are the hashes I see when I push my docker image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Windows vs Linux Hosts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8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EE9D-27C2-42BD-A178-4D92C166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D015-E984-492E-A871-D6C25468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12 Factor Methodology</a:t>
            </a:r>
            <a:endParaRPr lang="en-US" dirty="0"/>
          </a:p>
          <a:p>
            <a:r>
              <a:rPr lang="en-US" dirty="0">
                <a:hlinkClick r:id="rId3"/>
              </a:rPr>
              <a:t>Container Debugging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Mastering Chaos – A Netflix Guide to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52AB-EA4E-416B-9E2F-74D77C69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accent1"/>
                </a:solidFill>
                <a:latin typeface="Manrope" panose="00000506000000000000" pitchFamily="50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D007-7A49-4CF5-A505-DCF6EB3D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Briefly highlight what Docker is (and isn’t)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Describe Docker components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Basic Commands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Demo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Docker Gotcha’s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36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084E-2A55-4FA8-9722-F81E7714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93B2-EB82-4557-876D-A2A91782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Allows us to bundle software in a way that is easy to deploy/distribute.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Saves money by reducing the resource footprint on our environments.</a:t>
            </a:r>
          </a:p>
          <a:p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Allows you to run the exact binary that get’s deployed on your machine eliminating the need for a full dev environment.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1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BF44A-4240-4FD5-BEBF-BC74741B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6" y="1028079"/>
            <a:ext cx="5447129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F9F946-2C42-4711-8179-967189BA9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67" y="1028079"/>
            <a:ext cx="5467971" cy="43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FE6-FB02-400D-BE86-189A5E85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is not: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5589-49FD-4A08-93C9-142B4A9F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A virtual machine.</a:t>
            </a:r>
          </a:p>
          <a:p>
            <a:endParaRPr lang="en-US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A replacement for a virtual machine.</a:t>
            </a:r>
          </a:p>
          <a:p>
            <a:endParaRPr lang="en-US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A magic bullet for: Security, DevOps, Microservice Architecture, Release Pipeline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8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F0532-35D1-4927-8433-E2D8855D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9A80-086F-40CE-BD31-D1C634E9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Daemon </a:t>
            </a: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Docker Client</a:t>
            </a: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Images</a:t>
            </a: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Containers</a:t>
            </a: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Volumes</a:t>
            </a: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Services</a:t>
            </a: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Registry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1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Docker Damon</a:t>
            </a:r>
          </a:p>
        </p:txBody>
      </p:sp>
      <p:pic>
        <p:nvPicPr>
          <p:cNvPr id="7" name="Picture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07EE5FD-1F9E-4433-82C3-8151390D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8" y="1566391"/>
            <a:ext cx="9458746" cy="70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Docker 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Builds images.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Manages containers, networks, and volumes.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Exposes REST API.</a:t>
            </a:r>
          </a:p>
        </p:txBody>
      </p:sp>
    </p:spTree>
    <p:extLst>
      <p:ext uri="{BB962C8B-B14F-4D97-AF65-F5344CB8AC3E}">
        <p14:creationId xmlns:p14="http://schemas.microsoft.com/office/powerpoint/2010/main" val="314297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CC16-1600-4740-A8B1-93E450C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" panose="020B0604020202020204" pitchFamily="34" charset="0"/>
              </a:rPr>
              <a:t>Docker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DEA-D6E5-4B42-AC7A-DF515A73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Interfaces with the daemon.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b="1" dirty="0">
                <a:latin typeface="Fira Code" panose="020B0509050000020004" pitchFamily="49" charset="0"/>
                <a:ea typeface="Fira Code" panose="020B0509050000020004" pitchFamily="49" charset="0"/>
              </a:rPr>
              <a:t>Allows you to manage objects in Docker.</a:t>
            </a:r>
          </a:p>
          <a:p>
            <a:endParaRPr lang="en-US" sz="20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007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536</Words>
  <Application>Microsoft Office PowerPoint</Application>
  <PresentationFormat>Widescreen</PresentationFormat>
  <Paragraphs>123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Fira Code</vt:lpstr>
      <vt:lpstr>Manrope</vt:lpstr>
      <vt:lpstr>Trebuchet MS</vt:lpstr>
      <vt:lpstr>Berlin</vt:lpstr>
      <vt:lpstr>Docker for .NET Development</vt:lpstr>
      <vt:lpstr>Objectives</vt:lpstr>
      <vt:lpstr>What is Docker?</vt:lpstr>
      <vt:lpstr>PowerPoint Presentation</vt:lpstr>
      <vt:lpstr>Docker is not:</vt:lpstr>
      <vt:lpstr>Docker Components</vt:lpstr>
      <vt:lpstr>Docker Damon</vt:lpstr>
      <vt:lpstr>Docker Daemon</vt:lpstr>
      <vt:lpstr>Docker Client</vt:lpstr>
      <vt:lpstr>Images</vt:lpstr>
      <vt:lpstr>PowerPoint Presentation</vt:lpstr>
      <vt:lpstr>Containers</vt:lpstr>
      <vt:lpstr>Volumes</vt:lpstr>
      <vt:lpstr>Services</vt:lpstr>
      <vt:lpstr>Registry</vt:lpstr>
      <vt:lpstr>Basic Commands</vt:lpstr>
      <vt:lpstr>Demo</vt:lpstr>
      <vt:lpstr>Gotcha’s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.NET Development</dc:title>
  <dc:creator>Nic Bovee</dc:creator>
  <cp:lastModifiedBy>Nic Bovee</cp:lastModifiedBy>
  <cp:revision>22</cp:revision>
  <dcterms:created xsi:type="dcterms:W3CDTF">2019-12-04T04:01:16Z</dcterms:created>
  <dcterms:modified xsi:type="dcterms:W3CDTF">2019-12-04T18:40:20Z</dcterms:modified>
</cp:coreProperties>
</file>