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57" r:id="rId6"/>
    <p:sldId id="265" r:id="rId7"/>
    <p:sldId id="262" r:id="rId8"/>
    <p:sldId id="263" r:id="rId9"/>
    <p:sldId id="264" r:id="rId10"/>
    <p:sldId id="270" r:id="rId11"/>
    <p:sldId id="260" r:id="rId12"/>
    <p:sldId id="267" r:id="rId13"/>
    <p:sldId id="268" r:id="rId14"/>
    <p:sldId id="266" r:id="rId15"/>
    <p:sldId id="269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ACD33-D748-8744-8434-D16AEA9581AF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D939D-7E5C-9B43-8A85-05F84C2ACFD6}">
      <dgm:prSet phldrT="[Text]"/>
      <dgm:spPr/>
      <dgm:t>
        <a:bodyPr/>
        <a:lstStyle/>
        <a:p>
          <a:r>
            <a:rPr lang="en-US" dirty="0" smtClean="0"/>
            <a:t>elastic</a:t>
          </a:r>
          <a:endParaRPr lang="en-US" dirty="0"/>
        </a:p>
      </dgm:t>
    </dgm:pt>
    <dgm:pt modelId="{FB97C81F-543D-4B4A-BE95-071C084E03D7}" type="parTrans" cxnId="{C3070A10-23C2-4A49-91F4-96ABBEC6934B}">
      <dgm:prSet/>
      <dgm:spPr/>
      <dgm:t>
        <a:bodyPr/>
        <a:lstStyle/>
        <a:p>
          <a:endParaRPr lang="en-US"/>
        </a:p>
      </dgm:t>
    </dgm:pt>
    <dgm:pt modelId="{4961D1EF-2A27-904E-85DE-E7BEB156C08C}" type="sibTrans" cxnId="{C3070A10-23C2-4A49-91F4-96ABBEC6934B}">
      <dgm:prSet/>
      <dgm:spPr/>
      <dgm:t>
        <a:bodyPr/>
        <a:lstStyle/>
        <a:p>
          <a:endParaRPr lang="en-US"/>
        </a:p>
      </dgm:t>
    </dgm:pt>
    <dgm:pt modelId="{35D5595E-53F0-6E41-BEBA-ECDCBFEC0FAB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BA3340F8-9DF1-1C42-8582-F045086E8C3C}" type="parTrans" cxnId="{D108DDDD-0169-4043-B49F-67612F48F34B}">
      <dgm:prSet/>
      <dgm:spPr/>
      <dgm:t>
        <a:bodyPr/>
        <a:lstStyle/>
        <a:p>
          <a:endParaRPr lang="en-US"/>
        </a:p>
      </dgm:t>
    </dgm:pt>
    <dgm:pt modelId="{E035F1FC-E965-CD47-818B-EB2896C61A48}" type="sibTrans" cxnId="{D108DDDD-0169-4043-B49F-67612F48F34B}">
      <dgm:prSet/>
      <dgm:spPr/>
      <dgm:t>
        <a:bodyPr/>
        <a:lstStyle/>
        <a:p>
          <a:endParaRPr lang="en-US"/>
        </a:p>
      </dgm:t>
    </dgm:pt>
    <dgm:pt modelId="{D92446F2-B606-AF4B-9F62-8E08BE4DD797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BF9615E5-E8A0-5F4A-B14D-CC1A8462E5DA}" type="parTrans" cxnId="{ECD35FDB-72A4-0849-894F-6A545FF40755}">
      <dgm:prSet/>
      <dgm:spPr/>
      <dgm:t>
        <a:bodyPr/>
        <a:lstStyle/>
        <a:p>
          <a:endParaRPr lang="en-US"/>
        </a:p>
      </dgm:t>
    </dgm:pt>
    <dgm:pt modelId="{7B008782-4496-B04D-A2EC-6A9C708623B7}" type="sibTrans" cxnId="{ECD35FDB-72A4-0849-894F-6A545FF40755}">
      <dgm:prSet/>
      <dgm:spPr/>
      <dgm:t>
        <a:bodyPr/>
        <a:lstStyle/>
        <a:p>
          <a:endParaRPr lang="en-US"/>
        </a:p>
      </dgm:t>
    </dgm:pt>
    <dgm:pt modelId="{AB601ED7-1149-CD4E-AF92-275C36A0463B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1AAAE060-FB42-704B-8071-267D891B8037}" type="parTrans" cxnId="{C6B7CDE0-B860-3C46-A572-63580971DFE7}">
      <dgm:prSet/>
      <dgm:spPr/>
      <dgm:t>
        <a:bodyPr/>
        <a:lstStyle/>
        <a:p>
          <a:endParaRPr lang="en-US"/>
        </a:p>
      </dgm:t>
    </dgm:pt>
    <dgm:pt modelId="{CB20900B-5520-894B-9837-F80F8878EBCC}" type="sibTrans" cxnId="{C6B7CDE0-B860-3C46-A572-63580971DFE7}">
      <dgm:prSet/>
      <dgm:spPr/>
      <dgm:t>
        <a:bodyPr/>
        <a:lstStyle/>
        <a:p>
          <a:endParaRPr lang="en-US"/>
        </a:p>
      </dgm:t>
    </dgm:pt>
    <dgm:pt modelId="{2EC7E6AD-FE6C-C14C-B268-C53DA3D711B9}">
      <dgm:prSet phldrT="[Text]"/>
      <dgm:spPr/>
      <dgm:t>
        <a:bodyPr/>
        <a:lstStyle/>
        <a:p>
          <a:r>
            <a:rPr lang="en-US" dirty="0" smtClean="0"/>
            <a:t>syslog</a:t>
          </a:r>
          <a:endParaRPr lang="en-US" dirty="0"/>
        </a:p>
      </dgm:t>
    </dgm:pt>
    <dgm:pt modelId="{0E9C93C1-AA9E-1946-A36B-267C884DF74C}" type="parTrans" cxnId="{AFA356BF-DEE5-DE4C-848C-399B2C683301}">
      <dgm:prSet/>
      <dgm:spPr/>
      <dgm:t>
        <a:bodyPr/>
        <a:lstStyle/>
        <a:p>
          <a:endParaRPr lang="en-US"/>
        </a:p>
      </dgm:t>
    </dgm:pt>
    <dgm:pt modelId="{D2F4CB34-0D3C-2548-8558-0D89710D8B3D}" type="sibTrans" cxnId="{AFA356BF-DEE5-DE4C-848C-399B2C683301}">
      <dgm:prSet/>
      <dgm:spPr/>
      <dgm:t>
        <a:bodyPr/>
        <a:lstStyle/>
        <a:p>
          <a:endParaRPr lang="en-US"/>
        </a:p>
      </dgm:t>
    </dgm:pt>
    <dgm:pt modelId="{14EC62C9-8CE4-454D-A9FC-F25282DBC0DD}">
      <dgm:prSet phldrT="[Text]"/>
      <dgm:spPr/>
      <dgm:t>
        <a:bodyPr/>
        <a:lstStyle/>
        <a:p>
          <a:r>
            <a:rPr lang="en-US" dirty="0" smtClean="0"/>
            <a:t>IIS</a:t>
          </a:r>
          <a:endParaRPr lang="en-US" dirty="0"/>
        </a:p>
      </dgm:t>
    </dgm:pt>
    <dgm:pt modelId="{3B2AA63A-FA7F-124E-A812-A7F2513B9BBA}" type="parTrans" cxnId="{33A084EF-3BEE-AC45-98E4-6C49FE1C9D59}">
      <dgm:prSet/>
      <dgm:spPr/>
      <dgm:t>
        <a:bodyPr/>
        <a:lstStyle/>
        <a:p>
          <a:endParaRPr lang="en-US"/>
        </a:p>
      </dgm:t>
    </dgm:pt>
    <dgm:pt modelId="{DD015311-8845-5D4D-8CAC-654455FE535E}" type="sibTrans" cxnId="{33A084EF-3BEE-AC45-98E4-6C49FE1C9D59}">
      <dgm:prSet/>
      <dgm:spPr/>
      <dgm:t>
        <a:bodyPr/>
        <a:lstStyle/>
        <a:p>
          <a:endParaRPr lang="en-US"/>
        </a:p>
      </dgm:t>
    </dgm:pt>
    <dgm:pt modelId="{E05F22FC-3440-924E-8A1C-B9858170271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119D427E-116D-1249-8748-299FF956CE25}" type="parTrans" cxnId="{ACD0C1EB-9363-C242-A614-7FE27B11FA32}">
      <dgm:prSet/>
      <dgm:spPr/>
      <dgm:t>
        <a:bodyPr/>
        <a:lstStyle/>
        <a:p>
          <a:endParaRPr lang="en-US"/>
        </a:p>
      </dgm:t>
    </dgm:pt>
    <dgm:pt modelId="{5B01293D-D84F-EF41-8566-FBB9C4D54771}" type="sibTrans" cxnId="{ACD0C1EB-9363-C242-A614-7FE27B11FA32}">
      <dgm:prSet/>
      <dgm:spPr/>
      <dgm:t>
        <a:bodyPr/>
        <a:lstStyle/>
        <a:p>
          <a:endParaRPr lang="en-US"/>
        </a:p>
      </dgm:t>
    </dgm:pt>
    <dgm:pt modelId="{E2B9000A-025C-2749-A971-A441B42EB7B8}" type="pres">
      <dgm:prSet presAssocID="{381ACD33-D748-8744-8434-D16AEA9581A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803107-3661-204B-9F52-2D246017E58E}" type="pres">
      <dgm:prSet presAssocID="{1F6D939D-7E5C-9B43-8A85-05F84C2ACFD6}" presName="centerShape" presStyleLbl="node0" presStyleIdx="0" presStyleCnt="1" custLinFactNeighborY="-2187"/>
      <dgm:spPr/>
      <dgm:t>
        <a:bodyPr/>
        <a:lstStyle/>
        <a:p>
          <a:endParaRPr lang="en-US"/>
        </a:p>
      </dgm:t>
    </dgm:pt>
    <dgm:pt modelId="{1319F2D5-6D64-3143-8539-9BE6B24CCB31}" type="pres">
      <dgm:prSet presAssocID="{BA3340F8-9DF1-1C42-8582-F045086E8C3C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8F8DC49-4CB8-FB42-B404-630CDECC1C9C}" type="pres">
      <dgm:prSet presAssocID="{35D5595E-53F0-6E41-BEBA-ECDCBFEC0F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15421-4C9F-4C44-AEA7-913753F2FE0F}" type="pres">
      <dgm:prSet presAssocID="{BF9615E5-E8A0-5F4A-B14D-CC1A8462E5DA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9D2906F-AEAC-4145-B97C-454B779FAFDB}" type="pres">
      <dgm:prSet presAssocID="{D92446F2-B606-AF4B-9F62-8E08BE4DD7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4D061-F71C-1E48-AA66-2E9A8215FBFE}" type="pres">
      <dgm:prSet presAssocID="{1AAAE060-FB42-704B-8071-267D891B803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3417637-79FE-AB40-8EF4-28D8335A3556}" type="pres">
      <dgm:prSet presAssocID="{AB601ED7-1149-CD4E-AF92-275C36A046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356BF-DEE5-DE4C-848C-399B2C683301}" srcId="{35D5595E-53F0-6E41-BEBA-ECDCBFEC0FAB}" destId="{2EC7E6AD-FE6C-C14C-B268-C53DA3D711B9}" srcOrd="0" destOrd="0" parTransId="{0E9C93C1-AA9E-1946-A36B-267C884DF74C}" sibTransId="{D2F4CB34-0D3C-2548-8558-0D89710D8B3D}"/>
    <dgm:cxn modelId="{FC50F2D8-9901-6D4A-A409-6B24017F019E}" type="presOf" srcId="{35D5595E-53F0-6E41-BEBA-ECDCBFEC0FAB}" destId="{D8F8DC49-4CB8-FB42-B404-630CDECC1C9C}" srcOrd="0" destOrd="0" presId="urn:microsoft.com/office/officeart/2005/8/layout/radial4"/>
    <dgm:cxn modelId="{CD0A2F4F-D018-A143-AB8C-F973EC5A7566}" type="presOf" srcId="{14EC62C9-8CE4-454D-A9FC-F25282DBC0DD}" destId="{C9D2906F-AEAC-4145-B97C-454B779FAFDB}" srcOrd="0" destOrd="1" presId="urn:microsoft.com/office/officeart/2005/8/layout/radial4"/>
    <dgm:cxn modelId="{C3070A10-23C2-4A49-91F4-96ABBEC6934B}" srcId="{381ACD33-D748-8744-8434-D16AEA9581AF}" destId="{1F6D939D-7E5C-9B43-8A85-05F84C2ACFD6}" srcOrd="0" destOrd="0" parTransId="{FB97C81F-543D-4B4A-BE95-071C084E03D7}" sibTransId="{4961D1EF-2A27-904E-85DE-E7BEB156C08C}"/>
    <dgm:cxn modelId="{33A084EF-3BEE-AC45-98E4-6C49FE1C9D59}" srcId="{D92446F2-B606-AF4B-9F62-8E08BE4DD797}" destId="{14EC62C9-8CE4-454D-A9FC-F25282DBC0DD}" srcOrd="0" destOrd="0" parTransId="{3B2AA63A-FA7F-124E-A812-A7F2513B9BBA}" sibTransId="{DD015311-8845-5D4D-8CAC-654455FE535E}"/>
    <dgm:cxn modelId="{D108DDDD-0169-4043-B49F-67612F48F34B}" srcId="{1F6D939D-7E5C-9B43-8A85-05F84C2ACFD6}" destId="{35D5595E-53F0-6E41-BEBA-ECDCBFEC0FAB}" srcOrd="0" destOrd="0" parTransId="{BA3340F8-9DF1-1C42-8582-F045086E8C3C}" sibTransId="{E035F1FC-E965-CD47-818B-EB2896C61A48}"/>
    <dgm:cxn modelId="{BA12381D-276D-1647-9B6A-DEFB49995F72}" type="presOf" srcId="{1AAAE060-FB42-704B-8071-267D891B8037}" destId="{F844D061-F71C-1E48-AA66-2E9A8215FBFE}" srcOrd="0" destOrd="0" presId="urn:microsoft.com/office/officeart/2005/8/layout/radial4"/>
    <dgm:cxn modelId="{F393225A-CF7F-A14A-8E5F-D8F8C4A14D6A}" type="presOf" srcId="{2EC7E6AD-FE6C-C14C-B268-C53DA3D711B9}" destId="{D8F8DC49-4CB8-FB42-B404-630CDECC1C9C}" srcOrd="0" destOrd="1" presId="urn:microsoft.com/office/officeart/2005/8/layout/radial4"/>
    <dgm:cxn modelId="{415D3CAF-4A13-164C-A657-D25F5A6BA144}" type="presOf" srcId="{AB601ED7-1149-CD4E-AF92-275C36A0463B}" destId="{83417637-79FE-AB40-8EF4-28D8335A3556}" srcOrd="0" destOrd="0" presId="urn:microsoft.com/office/officeart/2005/8/layout/radial4"/>
    <dgm:cxn modelId="{59408784-7683-184A-BFE5-E52DA5AE3B9C}" type="presOf" srcId="{381ACD33-D748-8744-8434-D16AEA9581AF}" destId="{E2B9000A-025C-2749-A971-A441B42EB7B8}" srcOrd="0" destOrd="0" presId="urn:microsoft.com/office/officeart/2005/8/layout/radial4"/>
    <dgm:cxn modelId="{6E779F16-0344-3C4C-A1C2-027CA2DEE1E8}" type="presOf" srcId="{D92446F2-B606-AF4B-9F62-8E08BE4DD797}" destId="{C9D2906F-AEAC-4145-B97C-454B779FAFDB}" srcOrd="0" destOrd="0" presId="urn:microsoft.com/office/officeart/2005/8/layout/radial4"/>
    <dgm:cxn modelId="{ECD35FDB-72A4-0849-894F-6A545FF40755}" srcId="{1F6D939D-7E5C-9B43-8A85-05F84C2ACFD6}" destId="{D92446F2-B606-AF4B-9F62-8E08BE4DD797}" srcOrd="1" destOrd="0" parTransId="{BF9615E5-E8A0-5F4A-B14D-CC1A8462E5DA}" sibTransId="{7B008782-4496-B04D-A2EC-6A9C708623B7}"/>
    <dgm:cxn modelId="{69E7A70B-8AB7-CF40-BC31-D705CCA7CD45}" type="presOf" srcId="{1F6D939D-7E5C-9B43-8A85-05F84C2ACFD6}" destId="{5B803107-3661-204B-9F52-2D246017E58E}" srcOrd="0" destOrd="0" presId="urn:microsoft.com/office/officeart/2005/8/layout/radial4"/>
    <dgm:cxn modelId="{C6B7CDE0-B860-3C46-A572-63580971DFE7}" srcId="{1F6D939D-7E5C-9B43-8A85-05F84C2ACFD6}" destId="{AB601ED7-1149-CD4E-AF92-275C36A0463B}" srcOrd="2" destOrd="0" parTransId="{1AAAE060-FB42-704B-8071-267D891B8037}" sibTransId="{CB20900B-5520-894B-9837-F80F8878EBCC}"/>
    <dgm:cxn modelId="{ACD0C1EB-9363-C242-A614-7FE27B11FA32}" srcId="{AB601ED7-1149-CD4E-AF92-275C36A0463B}" destId="{E05F22FC-3440-924E-8A1C-B98581702719}" srcOrd="0" destOrd="0" parTransId="{119D427E-116D-1249-8748-299FF956CE25}" sibTransId="{5B01293D-D84F-EF41-8566-FBB9C4D54771}"/>
    <dgm:cxn modelId="{429FF575-CB0F-F44D-A52B-4EEA1E69788D}" type="presOf" srcId="{E05F22FC-3440-924E-8A1C-B98581702719}" destId="{83417637-79FE-AB40-8EF4-28D8335A3556}" srcOrd="0" destOrd="1" presId="urn:microsoft.com/office/officeart/2005/8/layout/radial4"/>
    <dgm:cxn modelId="{B4A453DD-26B8-264D-81FD-FE90C962CE69}" type="presOf" srcId="{BF9615E5-E8A0-5F4A-B14D-CC1A8462E5DA}" destId="{58815421-4C9F-4C44-AEA7-913753F2FE0F}" srcOrd="0" destOrd="0" presId="urn:microsoft.com/office/officeart/2005/8/layout/radial4"/>
    <dgm:cxn modelId="{0F85EAFA-1264-414F-9B8E-90E0B43B2F81}" type="presOf" srcId="{BA3340F8-9DF1-1C42-8582-F045086E8C3C}" destId="{1319F2D5-6D64-3143-8539-9BE6B24CCB31}" srcOrd="0" destOrd="0" presId="urn:microsoft.com/office/officeart/2005/8/layout/radial4"/>
    <dgm:cxn modelId="{0B40B235-F8C0-D949-9E06-295018168B7C}" type="presParOf" srcId="{E2B9000A-025C-2749-A971-A441B42EB7B8}" destId="{5B803107-3661-204B-9F52-2D246017E58E}" srcOrd="0" destOrd="0" presId="urn:microsoft.com/office/officeart/2005/8/layout/radial4"/>
    <dgm:cxn modelId="{096269E0-3DA4-F544-BEFB-644A159AC094}" type="presParOf" srcId="{E2B9000A-025C-2749-A971-A441B42EB7B8}" destId="{1319F2D5-6D64-3143-8539-9BE6B24CCB31}" srcOrd="1" destOrd="0" presId="urn:microsoft.com/office/officeart/2005/8/layout/radial4"/>
    <dgm:cxn modelId="{7E271E07-64B2-8347-BAC6-657E066161C0}" type="presParOf" srcId="{E2B9000A-025C-2749-A971-A441B42EB7B8}" destId="{D8F8DC49-4CB8-FB42-B404-630CDECC1C9C}" srcOrd="2" destOrd="0" presId="urn:microsoft.com/office/officeart/2005/8/layout/radial4"/>
    <dgm:cxn modelId="{B3FC3AC4-795E-1647-84C1-27313BE67F14}" type="presParOf" srcId="{E2B9000A-025C-2749-A971-A441B42EB7B8}" destId="{58815421-4C9F-4C44-AEA7-913753F2FE0F}" srcOrd="3" destOrd="0" presId="urn:microsoft.com/office/officeart/2005/8/layout/radial4"/>
    <dgm:cxn modelId="{91A27359-A253-9A47-B74F-EF3BB7F910D2}" type="presParOf" srcId="{E2B9000A-025C-2749-A971-A441B42EB7B8}" destId="{C9D2906F-AEAC-4145-B97C-454B779FAFDB}" srcOrd="4" destOrd="0" presId="urn:microsoft.com/office/officeart/2005/8/layout/radial4"/>
    <dgm:cxn modelId="{BBA870EB-B37F-0946-A00E-F763CCB7FECB}" type="presParOf" srcId="{E2B9000A-025C-2749-A971-A441B42EB7B8}" destId="{F844D061-F71C-1E48-AA66-2E9A8215FBFE}" srcOrd="5" destOrd="0" presId="urn:microsoft.com/office/officeart/2005/8/layout/radial4"/>
    <dgm:cxn modelId="{B145712A-07C7-4C4C-ABEF-2C4C0366C59C}" type="presParOf" srcId="{E2B9000A-025C-2749-A971-A441B42EB7B8}" destId="{83417637-79FE-AB40-8EF4-28D8335A355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ACD33-D748-8744-8434-D16AEA9581AF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D939D-7E5C-9B43-8A85-05F84C2ACFD6}">
      <dgm:prSet phldrT="[Text]"/>
      <dgm:spPr/>
      <dgm:t>
        <a:bodyPr/>
        <a:lstStyle/>
        <a:p>
          <a:r>
            <a:rPr lang="en-US" dirty="0" err="1" smtClean="0"/>
            <a:t>RabbitMQ</a:t>
          </a:r>
          <a:r>
            <a:rPr lang="en-US" dirty="0" smtClean="0"/>
            <a:t> cluster</a:t>
          </a:r>
          <a:endParaRPr lang="en-US" dirty="0"/>
        </a:p>
      </dgm:t>
    </dgm:pt>
    <dgm:pt modelId="{FB97C81F-543D-4B4A-BE95-071C084E03D7}" type="parTrans" cxnId="{C3070A10-23C2-4A49-91F4-96ABBEC6934B}">
      <dgm:prSet/>
      <dgm:spPr/>
      <dgm:t>
        <a:bodyPr/>
        <a:lstStyle/>
        <a:p>
          <a:endParaRPr lang="en-US"/>
        </a:p>
      </dgm:t>
    </dgm:pt>
    <dgm:pt modelId="{4961D1EF-2A27-904E-85DE-E7BEB156C08C}" type="sibTrans" cxnId="{C3070A10-23C2-4A49-91F4-96ABBEC6934B}">
      <dgm:prSet/>
      <dgm:spPr/>
      <dgm:t>
        <a:bodyPr/>
        <a:lstStyle/>
        <a:p>
          <a:endParaRPr lang="en-US"/>
        </a:p>
      </dgm:t>
    </dgm:pt>
    <dgm:pt modelId="{35D5595E-53F0-6E41-BEBA-ECDCBFEC0FAB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BA3340F8-9DF1-1C42-8582-F045086E8C3C}" type="parTrans" cxnId="{D108DDDD-0169-4043-B49F-67612F48F34B}">
      <dgm:prSet/>
      <dgm:spPr/>
      <dgm:t>
        <a:bodyPr/>
        <a:lstStyle/>
        <a:p>
          <a:endParaRPr lang="en-US"/>
        </a:p>
      </dgm:t>
    </dgm:pt>
    <dgm:pt modelId="{E035F1FC-E965-CD47-818B-EB2896C61A48}" type="sibTrans" cxnId="{D108DDDD-0169-4043-B49F-67612F48F34B}">
      <dgm:prSet/>
      <dgm:spPr/>
      <dgm:t>
        <a:bodyPr/>
        <a:lstStyle/>
        <a:p>
          <a:endParaRPr lang="en-US"/>
        </a:p>
      </dgm:t>
    </dgm:pt>
    <dgm:pt modelId="{D92446F2-B606-AF4B-9F62-8E08BE4DD797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BF9615E5-E8A0-5F4A-B14D-CC1A8462E5DA}" type="parTrans" cxnId="{ECD35FDB-72A4-0849-894F-6A545FF40755}">
      <dgm:prSet/>
      <dgm:spPr/>
      <dgm:t>
        <a:bodyPr/>
        <a:lstStyle/>
        <a:p>
          <a:endParaRPr lang="en-US"/>
        </a:p>
      </dgm:t>
    </dgm:pt>
    <dgm:pt modelId="{7B008782-4496-B04D-A2EC-6A9C708623B7}" type="sibTrans" cxnId="{ECD35FDB-72A4-0849-894F-6A545FF40755}">
      <dgm:prSet/>
      <dgm:spPr/>
      <dgm:t>
        <a:bodyPr/>
        <a:lstStyle/>
        <a:p>
          <a:endParaRPr lang="en-US"/>
        </a:p>
      </dgm:t>
    </dgm:pt>
    <dgm:pt modelId="{AB601ED7-1149-CD4E-AF92-275C36A0463B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1AAAE060-FB42-704B-8071-267D891B8037}" type="parTrans" cxnId="{C6B7CDE0-B860-3C46-A572-63580971DFE7}">
      <dgm:prSet/>
      <dgm:spPr/>
      <dgm:t>
        <a:bodyPr/>
        <a:lstStyle/>
        <a:p>
          <a:endParaRPr lang="en-US"/>
        </a:p>
      </dgm:t>
    </dgm:pt>
    <dgm:pt modelId="{CB20900B-5520-894B-9837-F80F8878EBCC}" type="sibTrans" cxnId="{C6B7CDE0-B860-3C46-A572-63580971DFE7}">
      <dgm:prSet/>
      <dgm:spPr/>
      <dgm:t>
        <a:bodyPr/>
        <a:lstStyle/>
        <a:p>
          <a:endParaRPr lang="en-US"/>
        </a:p>
      </dgm:t>
    </dgm:pt>
    <dgm:pt modelId="{2EC7E6AD-FE6C-C14C-B268-C53DA3D711B9}">
      <dgm:prSet phldrT="[Text]"/>
      <dgm:spPr/>
      <dgm:t>
        <a:bodyPr/>
        <a:lstStyle/>
        <a:p>
          <a:r>
            <a:rPr lang="en-US" dirty="0" err="1" smtClean="0"/>
            <a:t>collectd</a:t>
          </a:r>
          <a:endParaRPr lang="en-US" dirty="0"/>
        </a:p>
      </dgm:t>
    </dgm:pt>
    <dgm:pt modelId="{0E9C93C1-AA9E-1946-A36B-267C884DF74C}" type="parTrans" cxnId="{AFA356BF-DEE5-DE4C-848C-399B2C683301}">
      <dgm:prSet/>
      <dgm:spPr/>
      <dgm:t>
        <a:bodyPr/>
        <a:lstStyle/>
        <a:p>
          <a:endParaRPr lang="en-US"/>
        </a:p>
      </dgm:t>
    </dgm:pt>
    <dgm:pt modelId="{D2F4CB34-0D3C-2548-8558-0D89710D8B3D}" type="sibTrans" cxnId="{AFA356BF-DEE5-DE4C-848C-399B2C683301}">
      <dgm:prSet/>
      <dgm:spPr/>
      <dgm:t>
        <a:bodyPr/>
        <a:lstStyle/>
        <a:p>
          <a:endParaRPr lang="en-US"/>
        </a:p>
      </dgm:t>
    </dgm:pt>
    <dgm:pt modelId="{14EC62C9-8CE4-454D-A9FC-F25282DBC0DD}">
      <dgm:prSet phldrT="[Text]"/>
      <dgm:spPr/>
      <dgm:t>
        <a:bodyPr/>
        <a:lstStyle/>
        <a:p>
          <a:r>
            <a:rPr lang="en-US" dirty="0" smtClean="0"/>
            <a:t>apache</a:t>
          </a:r>
          <a:endParaRPr lang="en-US" dirty="0"/>
        </a:p>
      </dgm:t>
    </dgm:pt>
    <dgm:pt modelId="{3B2AA63A-FA7F-124E-A812-A7F2513B9BBA}" type="parTrans" cxnId="{33A084EF-3BEE-AC45-98E4-6C49FE1C9D59}">
      <dgm:prSet/>
      <dgm:spPr/>
      <dgm:t>
        <a:bodyPr/>
        <a:lstStyle/>
        <a:p>
          <a:endParaRPr lang="en-US"/>
        </a:p>
      </dgm:t>
    </dgm:pt>
    <dgm:pt modelId="{DD015311-8845-5D4D-8CAC-654455FE535E}" type="sibTrans" cxnId="{33A084EF-3BEE-AC45-98E4-6C49FE1C9D59}">
      <dgm:prSet/>
      <dgm:spPr/>
      <dgm:t>
        <a:bodyPr/>
        <a:lstStyle/>
        <a:p>
          <a:endParaRPr lang="en-US"/>
        </a:p>
      </dgm:t>
    </dgm:pt>
    <dgm:pt modelId="{E05F22FC-3440-924E-8A1C-B9858170271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119D427E-116D-1249-8748-299FF956CE25}" type="parTrans" cxnId="{ACD0C1EB-9363-C242-A614-7FE27B11FA32}">
      <dgm:prSet/>
      <dgm:spPr/>
      <dgm:t>
        <a:bodyPr/>
        <a:lstStyle/>
        <a:p>
          <a:endParaRPr lang="en-US"/>
        </a:p>
      </dgm:t>
    </dgm:pt>
    <dgm:pt modelId="{5B01293D-D84F-EF41-8566-FBB9C4D54771}" type="sibTrans" cxnId="{ACD0C1EB-9363-C242-A614-7FE27B11FA32}">
      <dgm:prSet/>
      <dgm:spPr/>
      <dgm:t>
        <a:bodyPr/>
        <a:lstStyle/>
        <a:p>
          <a:endParaRPr lang="en-US"/>
        </a:p>
      </dgm:t>
    </dgm:pt>
    <dgm:pt modelId="{69B713EC-3BA7-6A44-A9CD-ECD98AB4AFC1}">
      <dgm:prSet phldrT="[Text]"/>
      <dgm:spPr/>
      <dgm:t>
        <a:bodyPr/>
        <a:lstStyle/>
        <a:p>
          <a:r>
            <a:rPr lang="en-US" dirty="0" smtClean="0"/>
            <a:t>Modbus</a:t>
          </a:r>
          <a:endParaRPr lang="en-US" dirty="0"/>
        </a:p>
      </dgm:t>
    </dgm:pt>
    <dgm:pt modelId="{5742618D-BB77-6047-BB2B-9CFBD31A6D96}" type="parTrans" cxnId="{00A80C8B-A42F-2147-84FE-8F9B59631B3E}">
      <dgm:prSet/>
      <dgm:spPr/>
      <dgm:t>
        <a:bodyPr/>
        <a:lstStyle/>
        <a:p>
          <a:endParaRPr lang="en-US"/>
        </a:p>
      </dgm:t>
    </dgm:pt>
    <dgm:pt modelId="{80AB8315-8F45-EF47-B8DF-58605DCCDC61}" type="sibTrans" cxnId="{00A80C8B-A42F-2147-84FE-8F9B59631B3E}">
      <dgm:prSet/>
      <dgm:spPr/>
      <dgm:t>
        <a:bodyPr/>
        <a:lstStyle/>
        <a:p>
          <a:endParaRPr lang="en-US"/>
        </a:p>
      </dgm:t>
    </dgm:pt>
    <dgm:pt modelId="{CF3C38CD-5201-D842-8E55-3000489E099A}">
      <dgm:prSet phldrT="[Text]"/>
      <dgm:spPr/>
      <dgm:t>
        <a:bodyPr/>
        <a:lstStyle/>
        <a:p>
          <a:r>
            <a:rPr lang="en-US" dirty="0" err="1" smtClean="0"/>
            <a:t>BACnet</a:t>
          </a:r>
          <a:endParaRPr lang="en-US" dirty="0"/>
        </a:p>
      </dgm:t>
    </dgm:pt>
    <dgm:pt modelId="{9518E41A-C735-4A40-812C-773E1E850A1C}" type="parTrans" cxnId="{D5A5CE50-C040-4A4C-9130-44CE5F7705A9}">
      <dgm:prSet/>
      <dgm:spPr/>
      <dgm:t>
        <a:bodyPr/>
        <a:lstStyle/>
        <a:p>
          <a:endParaRPr lang="en-US"/>
        </a:p>
      </dgm:t>
    </dgm:pt>
    <dgm:pt modelId="{E0DAF9F6-6265-BF41-AD57-DA1328421B27}" type="sibTrans" cxnId="{D5A5CE50-C040-4A4C-9130-44CE5F7705A9}">
      <dgm:prSet/>
      <dgm:spPr/>
      <dgm:t>
        <a:bodyPr/>
        <a:lstStyle/>
        <a:p>
          <a:endParaRPr lang="en-US"/>
        </a:p>
      </dgm:t>
    </dgm:pt>
    <dgm:pt modelId="{E2B9000A-025C-2749-A971-A441B42EB7B8}" type="pres">
      <dgm:prSet presAssocID="{381ACD33-D748-8744-8434-D16AEA9581A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803107-3661-204B-9F52-2D246017E58E}" type="pres">
      <dgm:prSet presAssocID="{1F6D939D-7E5C-9B43-8A85-05F84C2ACFD6}" presName="centerShape" presStyleLbl="node0" presStyleIdx="0" presStyleCnt="1" custLinFactNeighborY="-2187"/>
      <dgm:spPr/>
      <dgm:t>
        <a:bodyPr/>
        <a:lstStyle/>
        <a:p>
          <a:endParaRPr lang="en-US"/>
        </a:p>
      </dgm:t>
    </dgm:pt>
    <dgm:pt modelId="{1319F2D5-6D64-3143-8539-9BE6B24CCB31}" type="pres">
      <dgm:prSet presAssocID="{BA3340F8-9DF1-1C42-8582-F045086E8C3C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8F8DC49-4CB8-FB42-B404-630CDECC1C9C}" type="pres">
      <dgm:prSet presAssocID="{35D5595E-53F0-6E41-BEBA-ECDCBFEC0F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15421-4C9F-4C44-AEA7-913753F2FE0F}" type="pres">
      <dgm:prSet presAssocID="{BF9615E5-E8A0-5F4A-B14D-CC1A8462E5DA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9D2906F-AEAC-4145-B97C-454B779FAFDB}" type="pres">
      <dgm:prSet presAssocID="{D92446F2-B606-AF4B-9F62-8E08BE4DD7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4D061-F71C-1E48-AA66-2E9A8215FBFE}" type="pres">
      <dgm:prSet presAssocID="{1AAAE060-FB42-704B-8071-267D891B803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3417637-79FE-AB40-8EF4-28D8335A3556}" type="pres">
      <dgm:prSet presAssocID="{AB601ED7-1149-CD4E-AF92-275C36A046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567357-EEB7-794B-B79A-199FBBCBB631}" type="presOf" srcId="{CF3C38CD-5201-D842-8E55-3000489E099A}" destId="{83417637-79FE-AB40-8EF4-28D8335A3556}" srcOrd="0" destOrd="3" presId="urn:microsoft.com/office/officeart/2005/8/layout/radial4"/>
    <dgm:cxn modelId="{D5A5CE50-C040-4A4C-9130-44CE5F7705A9}" srcId="{AB601ED7-1149-CD4E-AF92-275C36A0463B}" destId="{CF3C38CD-5201-D842-8E55-3000489E099A}" srcOrd="2" destOrd="0" parTransId="{9518E41A-C735-4A40-812C-773E1E850A1C}" sibTransId="{E0DAF9F6-6265-BF41-AD57-DA1328421B27}"/>
    <dgm:cxn modelId="{FEA19A3E-9CE1-7F4C-A6CC-9115E510AB41}" type="presOf" srcId="{E05F22FC-3440-924E-8A1C-B98581702719}" destId="{83417637-79FE-AB40-8EF4-28D8335A3556}" srcOrd="0" destOrd="1" presId="urn:microsoft.com/office/officeart/2005/8/layout/radial4"/>
    <dgm:cxn modelId="{AFA356BF-DEE5-DE4C-848C-399B2C683301}" srcId="{35D5595E-53F0-6E41-BEBA-ECDCBFEC0FAB}" destId="{2EC7E6AD-FE6C-C14C-B268-C53DA3D711B9}" srcOrd="0" destOrd="0" parTransId="{0E9C93C1-AA9E-1946-A36B-267C884DF74C}" sibTransId="{D2F4CB34-0D3C-2548-8558-0D89710D8B3D}"/>
    <dgm:cxn modelId="{C880097D-C167-0B45-874E-8286646ABDB0}" type="presOf" srcId="{2EC7E6AD-FE6C-C14C-B268-C53DA3D711B9}" destId="{D8F8DC49-4CB8-FB42-B404-630CDECC1C9C}" srcOrd="0" destOrd="1" presId="urn:microsoft.com/office/officeart/2005/8/layout/radial4"/>
    <dgm:cxn modelId="{40C75F57-1D40-7B43-965A-FD8989BF5BBE}" type="presOf" srcId="{BA3340F8-9DF1-1C42-8582-F045086E8C3C}" destId="{1319F2D5-6D64-3143-8539-9BE6B24CCB31}" srcOrd="0" destOrd="0" presId="urn:microsoft.com/office/officeart/2005/8/layout/radial4"/>
    <dgm:cxn modelId="{C3070A10-23C2-4A49-91F4-96ABBEC6934B}" srcId="{381ACD33-D748-8744-8434-D16AEA9581AF}" destId="{1F6D939D-7E5C-9B43-8A85-05F84C2ACFD6}" srcOrd="0" destOrd="0" parTransId="{FB97C81F-543D-4B4A-BE95-071C084E03D7}" sibTransId="{4961D1EF-2A27-904E-85DE-E7BEB156C08C}"/>
    <dgm:cxn modelId="{383A9BC3-482D-534B-8A4F-E661D95C012B}" type="presOf" srcId="{35D5595E-53F0-6E41-BEBA-ECDCBFEC0FAB}" destId="{D8F8DC49-4CB8-FB42-B404-630CDECC1C9C}" srcOrd="0" destOrd="0" presId="urn:microsoft.com/office/officeart/2005/8/layout/radial4"/>
    <dgm:cxn modelId="{00A80C8B-A42F-2147-84FE-8F9B59631B3E}" srcId="{AB601ED7-1149-CD4E-AF92-275C36A0463B}" destId="{69B713EC-3BA7-6A44-A9CD-ECD98AB4AFC1}" srcOrd="1" destOrd="0" parTransId="{5742618D-BB77-6047-BB2B-9CFBD31A6D96}" sibTransId="{80AB8315-8F45-EF47-B8DF-58605DCCDC61}"/>
    <dgm:cxn modelId="{7FE4FBE8-EF49-0A46-8B47-1326DA755BCD}" type="presOf" srcId="{1F6D939D-7E5C-9B43-8A85-05F84C2ACFD6}" destId="{5B803107-3661-204B-9F52-2D246017E58E}" srcOrd="0" destOrd="0" presId="urn:microsoft.com/office/officeart/2005/8/layout/radial4"/>
    <dgm:cxn modelId="{ECD35FDB-72A4-0849-894F-6A545FF40755}" srcId="{1F6D939D-7E5C-9B43-8A85-05F84C2ACFD6}" destId="{D92446F2-B606-AF4B-9F62-8E08BE4DD797}" srcOrd="1" destOrd="0" parTransId="{BF9615E5-E8A0-5F4A-B14D-CC1A8462E5DA}" sibTransId="{7B008782-4496-B04D-A2EC-6A9C708623B7}"/>
    <dgm:cxn modelId="{B638937D-9BDC-5043-A891-13F3CD9665EE}" type="presOf" srcId="{D92446F2-B606-AF4B-9F62-8E08BE4DD797}" destId="{C9D2906F-AEAC-4145-B97C-454B779FAFDB}" srcOrd="0" destOrd="0" presId="urn:microsoft.com/office/officeart/2005/8/layout/radial4"/>
    <dgm:cxn modelId="{AAF374A6-0280-9041-9DD9-8EE0E7197ABC}" type="presOf" srcId="{381ACD33-D748-8744-8434-D16AEA9581AF}" destId="{E2B9000A-025C-2749-A971-A441B42EB7B8}" srcOrd="0" destOrd="0" presId="urn:microsoft.com/office/officeart/2005/8/layout/radial4"/>
    <dgm:cxn modelId="{69221A59-D3C0-7F48-A5D6-3A56E0B6671B}" type="presOf" srcId="{BF9615E5-E8A0-5F4A-B14D-CC1A8462E5DA}" destId="{58815421-4C9F-4C44-AEA7-913753F2FE0F}" srcOrd="0" destOrd="0" presId="urn:microsoft.com/office/officeart/2005/8/layout/radial4"/>
    <dgm:cxn modelId="{5B59CC71-24A1-6846-BCB7-0D9C5EF9C6D2}" type="presOf" srcId="{1AAAE060-FB42-704B-8071-267D891B8037}" destId="{F844D061-F71C-1E48-AA66-2E9A8215FBFE}" srcOrd="0" destOrd="0" presId="urn:microsoft.com/office/officeart/2005/8/layout/radial4"/>
    <dgm:cxn modelId="{090F72B1-586E-DE4D-AF17-8EB9AFC954C4}" type="presOf" srcId="{69B713EC-3BA7-6A44-A9CD-ECD98AB4AFC1}" destId="{83417637-79FE-AB40-8EF4-28D8335A3556}" srcOrd="0" destOrd="2" presId="urn:microsoft.com/office/officeart/2005/8/layout/radial4"/>
    <dgm:cxn modelId="{5E9C5413-0135-4048-9656-5E90432F2282}" type="presOf" srcId="{AB601ED7-1149-CD4E-AF92-275C36A0463B}" destId="{83417637-79FE-AB40-8EF4-28D8335A3556}" srcOrd="0" destOrd="0" presId="urn:microsoft.com/office/officeart/2005/8/layout/radial4"/>
    <dgm:cxn modelId="{A7B8D00D-3B67-884A-8A59-84FEABA31F91}" type="presOf" srcId="{14EC62C9-8CE4-454D-A9FC-F25282DBC0DD}" destId="{C9D2906F-AEAC-4145-B97C-454B779FAFDB}" srcOrd="0" destOrd="1" presId="urn:microsoft.com/office/officeart/2005/8/layout/radial4"/>
    <dgm:cxn modelId="{D108DDDD-0169-4043-B49F-67612F48F34B}" srcId="{1F6D939D-7E5C-9B43-8A85-05F84C2ACFD6}" destId="{35D5595E-53F0-6E41-BEBA-ECDCBFEC0FAB}" srcOrd="0" destOrd="0" parTransId="{BA3340F8-9DF1-1C42-8582-F045086E8C3C}" sibTransId="{E035F1FC-E965-CD47-818B-EB2896C61A48}"/>
    <dgm:cxn modelId="{33A084EF-3BEE-AC45-98E4-6C49FE1C9D59}" srcId="{D92446F2-B606-AF4B-9F62-8E08BE4DD797}" destId="{14EC62C9-8CE4-454D-A9FC-F25282DBC0DD}" srcOrd="0" destOrd="0" parTransId="{3B2AA63A-FA7F-124E-A812-A7F2513B9BBA}" sibTransId="{DD015311-8845-5D4D-8CAC-654455FE535E}"/>
    <dgm:cxn modelId="{ACD0C1EB-9363-C242-A614-7FE27B11FA32}" srcId="{AB601ED7-1149-CD4E-AF92-275C36A0463B}" destId="{E05F22FC-3440-924E-8A1C-B98581702719}" srcOrd="0" destOrd="0" parTransId="{119D427E-116D-1249-8748-299FF956CE25}" sibTransId="{5B01293D-D84F-EF41-8566-FBB9C4D54771}"/>
    <dgm:cxn modelId="{C6B7CDE0-B860-3C46-A572-63580971DFE7}" srcId="{1F6D939D-7E5C-9B43-8A85-05F84C2ACFD6}" destId="{AB601ED7-1149-CD4E-AF92-275C36A0463B}" srcOrd="2" destOrd="0" parTransId="{1AAAE060-FB42-704B-8071-267D891B8037}" sibTransId="{CB20900B-5520-894B-9837-F80F8878EBCC}"/>
    <dgm:cxn modelId="{B8E6383F-C1EA-B442-9A89-4CFB9F4C11DF}" type="presParOf" srcId="{E2B9000A-025C-2749-A971-A441B42EB7B8}" destId="{5B803107-3661-204B-9F52-2D246017E58E}" srcOrd="0" destOrd="0" presId="urn:microsoft.com/office/officeart/2005/8/layout/radial4"/>
    <dgm:cxn modelId="{41039207-661A-5444-8EF0-9CBC508E5BF6}" type="presParOf" srcId="{E2B9000A-025C-2749-A971-A441B42EB7B8}" destId="{1319F2D5-6D64-3143-8539-9BE6B24CCB31}" srcOrd="1" destOrd="0" presId="urn:microsoft.com/office/officeart/2005/8/layout/radial4"/>
    <dgm:cxn modelId="{24823654-7FF8-1F4C-8FDB-0559BD34263E}" type="presParOf" srcId="{E2B9000A-025C-2749-A971-A441B42EB7B8}" destId="{D8F8DC49-4CB8-FB42-B404-630CDECC1C9C}" srcOrd="2" destOrd="0" presId="urn:microsoft.com/office/officeart/2005/8/layout/radial4"/>
    <dgm:cxn modelId="{E11F574C-4796-1E47-81B7-6D8D406AF56A}" type="presParOf" srcId="{E2B9000A-025C-2749-A971-A441B42EB7B8}" destId="{58815421-4C9F-4C44-AEA7-913753F2FE0F}" srcOrd="3" destOrd="0" presId="urn:microsoft.com/office/officeart/2005/8/layout/radial4"/>
    <dgm:cxn modelId="{7D1BEC9B-B51F-184E-A155-371B1DC80929}" type="presParOf" srcId="{E2B9000A-025C-2749-A971-A441B42EB7B8}" destId="{C9D2906F-AEAC-4145-B97C-454B779FAFDB}" srcOrd="4" destOrd="0" presId="urn:microsoft.com/office/officeart/2005/8/layout/radial4"/>
    <dgm:cxn modelId="{548072A7-2935-084D-8B31-3003F473087B}" type="presParOf" srcId="{E2B9000A-025C-2749-A971-A441B42EB7B8}" destId="{F844D061-F71C-1E48-AA66-2E9A8215FBFE}" srcOrd="5" destOrd="0" presId="urn:microsoft.com/office/officeart/2005/8/layout/radial4"/>
    <dgm:cxn modelId="{1A032CC6-AA0B-3743-BFB2-AE4E429D3873}" type="presParOf" srcId="{E2B9000A-025C-2749-A971-A441B42EB7B8}" destId="{83417637-79FE-AB40-8EF4-28D8335A355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1ACD33-D748-8744-8434-D16AEA9581AF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D939D-7E5C-9B43-8A85-05F84C2ACFD6}">
      <dgm:prSet phldrT="[Text]"/>
      <dgm:spPr/>
      <dgm:t>
        <a:bodyPr/>
        <a:lstStyle/>
        <a:p>
          <a:r>
            <a:rPr lang="en-US" dirty="0" err="1" smtClean="0"/>
            <a:t>RabbitMQ</a:t>
          </a:r>
          <a:r>
            <a:rPr lang="en-US" dirty="0" smtClean="0"/>
            <a:t> cluster</a:t>
          </a:r>
          <a:endParaRPr lang="en-US" dirty="0"/>
        </a:p>
      </dgm:t>
    </dgm:pt>
    <dgm:pt modelId="{FB97C81F-543D-4B4A-BE95-071C084E03D7}" type="parTrans" cxnId="{C3070A10-23C2-4A49-91F4-96ABBEC6934B}">
      <dgm:prSet/>
      <dgm:spPr/>
      <dgm:t>
        <a:bodyPr/>
        <a:lstStyle/>
        <a:p>
          <a:endParaRPr lang="en-US"/>
        </a:p>
      </dgm:t>
    </dgm:pt>
    <dgm:pt modelId="{4961D1EF-2A27-904E-85DE-E7BEB156C08C}" type="sibTrans" cxnId="{C3070A10-23C2-4A49-91F4-96ABBEC6934B}">
      <dgm:prSet/>
      <dgm:spPr/>
      <dgm:t>
        <a:bodyPr/>
        <a:lstStyle/>
        <a:p>
          <a:endParaRPr lang="en-US"/>
        </a:p>
      </dgm:t>
    </dgm:pt>
    <dgm:pt modelId="{35D5595E-53F0-6E41-BEBA-ECDCBFEC0FAB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BA3340F8-9DF1-1C42-8582-F045086E8C3C}" type="parTrans" cxnId="{D108DDDD-0169-4043-B49F-67612F48F34B}">
      <dgm:prSet/>
      <dgm:spPr/>
      <dgm:t>
        <a:bodyPr/>
        <a:lstStyle/>
        <a:p>
          <a:endParaRPr lang="en-US"/>
        </a:p>
      </dgm:t>
    </dgm:pt>
    <dgm:pt modelId="{E035F1FC-E965-CD47-818B-EB2896C61A48}" type="sibTrans" cxnId="{D108DDDD-0169-4043-B49F-67612F48F34B}">
      <dgm:prSet/>
      <dgm:spPr/>
      <dgm:t>
        <a:bodyPr/>
        <a:lstStyle/>
        <a:p>
          <a:endParaRPr lang="en-US"/>
        </a:p>
      </dgm:t>
    </dgm:pt>
    <dgm:pt modelId="{D92446F2-B606-AF4B-9F62-8E08BE4DD797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BF9615E5-E8A0-5F4A-B14D-CC1A8462E5DA}" type="parTrans" cxnId="{ECD35FDB-72A4-0849-894F-6A545FF40755}">
      <dgm:prSet/>
      <dgm:spPr/>
      <dgm:t>
        <a:bodyPr/>
        <a:lstStyle/>
        <a:p>
          <a:endParaRPr lang="en-US"/>
        </a:p>
      </dgm:t>
    </dgm:pt>
    <dgm:pt modelId="{7B008782-4496-B04D-A2EC-6A9C708623B7}" type="sibTrans" cxnId="{ECD35FDB-72A4-0849-894F-6A545FF40755}">
      <dgm:prSet/>
      <dgm:spPr/>
      <dgm:t>
        <a:bodyPr/>
        <a:lstStyle/>
        <a:p>
          <a:endParaRPr lang="en-US"/>
        </a:p>
      </dgm:t>
    </dgm:pt>
    <dgm:pt modelId="{AB601ED7-1149-CD4E-AF92-275C36A0463B}">
      <dgm:prSet phldrT="[Text]"/>
      <dgm:spPr/>
      <dgm:t>
        <a:bodyPr/>
        <a:lstStyle/>
        <a:p>
          <a:r>
            <a:rPr lang="en-US" dirty="0" err="1" smtClean="0"/>
            <a:t>Logstash</a:t>
          </a:r>
          <a:endParaRPr lang="en-US" dirty="0"/>
        </a:p>
      </dgm:t>
    </dgm:pt>
    <dgm:pt modelId="{1AAAE060-FB42-704B-8071-267D891B8037}" type="parTrans" cxnId="{C6B7CDE0-B860-3C46-A572-63580971DFE7}">
      <dgm:prSet/>
      <dgm:spPr/>
      <dgm:t>
        <a:bodyPr/>
        <a:lstStyle/>
        <a:p>
          <a:endParaRPr lang="en-US"/>
        </a:p>
      </dgm:t>
    </dgm:pt>
    <dgm:pt modelId="{CB20900B-5520-894B-9837-F80F8878EBCC}" type="sibTrans" cxnId="{C6B7CDE0-B860-3C46-A572-63580971DFE7}">
      <dgm:prSet/>
      <dgm:spPr/>
      <dgm:t>
        <a:bodyPr/>
        <a:lstStyle/>
        <a:p>
          <a:endParaRPr lang="en-US"/>
        </a:p>
      </dgm:t>
    </dgm:pt>
    <dgm:pt modelId="{2EC7E6AD-FE6C-C14C-B268-C53DA3D711B9}">
      <dgm:prSet phldrT="[Text]"/>
      <dgm:spPr/>
      <dgm:t>
        <a:bodyPr/>
        <a:lstStyle/>
        <a:p>
          <a:r>
            <a:rPr lang="en-US" dirty="0" err="1" smtClean="0"/>
            <a:t>collectd</a:t>
          </a:r>
          <a:endParaRPr lang="en-US" dirty="0"/>
        </a:p>
      </dgm:t>
    </dgm:pt>
    <dgm:pt modelId="{0E9C93C1-AA9E-1946-A36B-267C884DF74C}" type="parTrans" cxnId="{AFA356BF-DEE5-DE4C-848C-399B2C683301}">
      <dgm:prSet/>
      <dgm:spPr/>
      <dgm:t>
        <a:bodyPr/>
        <a:lstStyle/>
        <a:p>
          <a:endParaRPr lang="en-US"/>
        </a:p>
      </dgm:t>
    </dgm:pt>
    <dgm:pt modelId="{D2F4CB34-0D3C-2548-8558-0D89710D8B3D}" type="sibTrans" cxnId="{AFA356BF-DEE5-DE4C-848C-399B2C683301}">
      <dgm:prSet/>
      <dgm:spPr/>
      <dgm:t>
        <a:bodyPr/>
        <a:lstStyle/>
        <a:p>
          <a:endParaRPr lang="en-US"/>
        </a:p>
      </dgm:t>
    </dgm:pt>
    <dgm:pt modelId="{14EC62C9-8CE4-454D-A9FC-F25282DBC0DD}">
      <dgm:prSet phldrT="[Text]"/>
      <dgm:spPr/>
      <dgm:t>
        <a:bodyPr/>
        <a:lstStyle/>
        <a:p>
          <a:r>
            <a:rPr lang="en-US" dirty="0" smtClean="0"/>
            <a:t>apache</a:t>
          </a:r>
          <a:endParaRPr lang="en-US" dirty="0"/>
        </a:p>
      </dgm:t>
    </dgm:pt>
    <dgm:pt modelId="{3B2AA63A-FA7F-124E-A812-A7F2513B9BBA}" type="parTrans" cxnId="{33A084EF-3BEE-AC45-98E4-6C49FE1C9D59}">
      <dgm:prSet/>
      <dgm:spPr/>
      <dgm:t>
        <a:bodyPr/>
        <a:lstStyle/>
        <a:p>
          <a:endParaRPr lang="en-US"/>
        </a:p>
      </dgm:t>
    </dgm:pt>
    <dgm:pt modelId="{DD015311-8845-5D4D-8CAC-654455FE535E}" type="sibTrans" cxnId="{33A084EF-3BEE-AC45-98E4-6C49FE1C9D59}">
      <dgm:prSet/>
      <dgm:spPr/>
      <dgm:t>
        <a:bodyPr/>
        <a:lstStyle/>
        <a:p>
          <a:endParaRPr lang="en-US"/>
        </a:p>
      </dgm:t>
    </dgm:pt>
    <dgm:pt modelId="{E05F22FC-3440-924E-8A1C-B9858170271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119D427E-116D-1249-8748-299FF956CE25}" type="parTrans" cxnId="{ACD0C1EB-9363-C242-A614-7FE27B11FA32}">
      <dgm:prSet/>
      <dgm:spPr/>
      <dgm:t>
        <a:bodyPr/>
        <a:lstStyle/>
        <a:p>
          <a:endParaRPr lang="en-US"/>
        </a:p>
      </dgm:t>
    </dgm:pt>
    <dgm:pt modelId="{5B01293D-D84F-EF41-8566-FBB9C4D54771}" type="sibTrans" cxnId="{ACD0C1EB-9363-C242-A614-7FE27B11FA32}">
      <dgm:prSet/>
      <dgm:spPr/>
      <dgm:t>
        <a:bodyPr/>
        <a:lstStyle/>
        <a:p>
          <a:endParaRPr lang="en-US"/>
        </a:p>
      </dgm:t>
    </dgm:pt>
    <dgm:pt modelId="{69B713EC-3BA7-6A44-A9CD-ECD98AB4AFC1}">
      <dgm:prSet phldrT="[Text]"/>
      <dgm:spPr/>
      <dgm:t>
        <a:bodyPr/>
        <a:lstStyle/>
        <a:p>
          <a:r>
            <a:rPr lang="en-US" dirty="0" smtClean="0"/>
            <a:t>Modbus</a:t>
          </a:r>
          <a:endParaRPr lang="en-US" dirty="0"/>
        </a:p>
      </dgm:t>
    </dgm:pt>
    <dgm:pt modelId="{5742618D-BB77-6047-BB2B-9CFBD31A6D96}" type="parTrans" cxnId="{00A80C8B-A42F-2147-84FE-8F9B59631B3E}">
      <dgm:prSet/>
      <dgm:spPr/>
      <dgm:t>
        <a:bodyPr/>
        <a:lstStyle/>
        <a:p>
          <a:endParaRPr lang="en-US"/>
        </a:p>
      </dgm:t>
    </dgm:pt>
    <dgm:pt modelId="{80AB8315-8F45-EF47-B8DF-58605DCCDC61}" type="sibTrans" cxnId="{00A80C8B-A42F-2147-84FE-8F9B59631B3E}">
      <dgm:prSet/>
      <dgm:spPr/>
      <dgm:t>
        <a:bodyPr/>
        <a:lstStyle/>
        <a:p>
          <a:endParaRPr lang="en-US"/>
        </a:p>
      </dgm:t>
    </dgm:pt>
    <dgm:pt modelId="{CF3C38CD-5201-D842-8E55-3000489E099A}">
      <dgm:prSet phldrT="[Text]"/>
      <dgm:spPr/>
      <dgm:t>
        <a:bodyPr/>
        <a:lstStyle/>
        <a:p>
          <a:r>
            <a:rPr lang="en-US" dirty="0" err="1" smtClean="0"/>
            <a:t>BACnet</a:t>
          </a:r>
          <a:endParaRPr lang="en-US" dirty="0"/>
        </a:p>
      </dgm:t>
    </dgm:pt>
    <dgm:pt modelId="{9518E41A-C735-4A40-812C-773E1E850A1C}" type="parTrans" cxnId="{D5A5CE50-C040-4A4C-9130-44CE5F7705A9}">
      <dgm:prSet/>
      <dgm:spPr/>
      <dgm:t>
        <a:bodyPr/>
        <a:lstStyle/>
        <a:p>
          <a:endParaRPr lang="en-US"/>
        </a:p>
      </dgm:t>
    </dgm:pt>
    <dgm:pt modelId="{E0DAF9F6-6265-BF41-AD57-DA1328421B27}" type="sibTrans" cxnId="{D5A5CE50-C040-4A4C-9130-44CE5F7705A9}">
      <dgm:prSet/>
      <dgm:spPr/>
      <dgm:t>
        <a:bodyPr/>
        <a:lstStyle/>
        <a:p>
          <a:endParaRPr lang="en-US"/>
        </a:p>
      </dgm:t>
    </dgm:pt>
    <dgm:pt modelId="{E2B9000A-025C-2749-A971-A441B42EB7B8}" type="pres">
      <dgm:prSet presAssocID="{381ACD33-D748-8744-8434-D16AEA9581A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803107-3661-204B-9F52-2D246017E58E}" type="pres">
      <dgm:prSet presAssocID="{1F6D939D-7E5C-9B43-8A85-05F84C2ACFD6}" presName="centerShape" presStyleLbl="node0" presStyleIdx="0" presStyleCnt="1" custLinFactNeighborY="-2187"/>
      <dgm:spPr/>
      <dgm:t>
        <a:bodyPr/>
        <a:lstStyle/>
        <a:p>
          <a:endParaRPr lang="en-US"/>
        </a:p>
      </dgm:t>
    </dgm:pt>
    <dgm:pt modelId="{1319F2D5-6D64-3143-8539-9BE6B24CCB31}" type="pres">
      <dgm:prSet presAssocID="{BA3340F8-9DF1-1C42-8582-F045086E8C3C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8F8DC49-4CB8-FB42-B404-630CDECC1C9C}" type="pres">
      <dgm:prSet presAssocID="{35D5595E-53F0-6E41-BEBA-ECDCBFEC0F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15421-4C9F-4C44-AEA7-913753F2FE0F}" type="pres">
      <dgm:prSet presAssocID="{BF9615E5-E8A0-5F4A-B14D-CC1A8462E5DA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9D2906F-AEAC-4145-B97C-454B779FAFDB}" type="pres">
      <dgm:prSet presAssocID="{D92446F2-B606-AF4B-9F62-8E08BE4DD7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4D061-F71C-1E48-AA66-2E9A8215FBFE}" type="pres">
      <dgm:prSet presAssocID="{1AAAE060-FB42-704B-8071-267D891B803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3417637-79FE-AB40-8EF4-28D8335A3556}" type="pres">
      <dgm:prSet presAssocID="{AB601ED7-1149-CD4E-AF92-275C36A046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A5CE50-C040-4A4C-9130-44CE5F7705A9}" srcId="{AB601ED7-1149-CD4E-AF92-275C36A0463B}" destId="{CF3C38CD-5201-D842-8E55-3000489E099A}" srcOrd="2" destOrd="0" parTransId="{9518E41A-C735-4A40-812C-773E1E850A1C}" sibTransId="{E0DAF9F6-6265-BF41-AD57-DA1328421B27}"/>
    <dgm:cxn modelId="{AFA356BF-DEE5-DE4C-848C-399B2C683301}" srcId="{35D5595E-53F0-6E41-BEBA-ECDCBFEC0FAB}" destId="{2EC7E6AD-FE6C-C14C-B268-C53DA3D711B9}" srcOrd="0" destOrd="0" parTransId="{0E9C93C1-AA9E-1946-A36B-267C884DF74C}" sibTransId="{D2F4CB34-0D3C-2548-8558-0D89710D8B3D}"/>
    <dgm:cxn modelId="{3540677B-B86F-3A40-AD9D-6B906A8CA529}" type="presOf" srcId="{14EC62C9-8CE4-454D-A9FC-F25282DBC0DD}" destId="{C9D2906F-AEAC-4145-B97C-454B779FAFDB}" srcOrd="0" destOrd="1" presId="urn:microsoft.com/office/officeart/2005/8/layout/radial4"/>
    <dgm:cxn modelId="{8C46C5A6-0485-5346-A1C9-73346A4CF119}" type="presOf" srcId="{AB601ED7-1149-CD4E-AF92-275C36A0463B}" destId="{83417637-79FE-AB40-8EF4-28D8335A3556}" srcOrd="0" destOrd="0" presId="urn:microsoft.com/office/officeart/2005/8/layout/radial4"/>
    <dgm:cxn modelId="{2A8DE0E3-0E6E-0A4D-879A-D783FA05EDCB}" type="presOf" srcId="{1AAAE060-FB42-704B-8071-267D891B8037}" destId="{F844D061-F71C-1E48-AA66-2E9A8215FBFE}" srcOrd="0" destOrd="0" presId="urn:microsoft.com/office/officeart/2005/8/layout/radial4"/>
    <dgm:cxn modelId="{100605D1-E3DC-7A40-A4F6-3A4694092C1B}" type="presOf" srcId="{BA3340F8-9DF1-1C42-8582-F045086E8C3C}" destId="{1319F2D5-6D64-3143-8539-9BE6B24CCB31}" srcOrd="0" destOrd="0" presId="urn:microsoft.com/office/officeart/2005/8/layout/radial4"/>
    <dgm:cxn modelId="{DC3AC09F-6294-104A-A7E6-F8B46B6D8107}" type="presOf" srcId="{D92446F2-B606-AF4B-9F62-8E08BE4DD797}" destId="{C9D2906F-AEAC-4145-B97C-454B779FAFDB}" srcOrd="0" destOrd="0" presId="urn:microsoft.com/office/officeart/2005/8/layout/radial4"/>
    <dgm:cxn modelId="{C3070A10-23C2-4A49-91F4-96ABBEC6934B}" srcId="{381ACD33-D748-8744-8434-D16AEA9581AF}" destId="{1F6D939D-7E5C-9B43-8A85-05F84C2ACFD6}" srcOrd="0" destOrd="0" parTransId="{FB97C81F-543D-4B4A-BE95-071C084E03D7}" sibTransId="{4961D1EF-2A27-904E-85DE-E7BEB156C08C}"/>
    <dgm:cxn modelId="{00A80C8B-A42F-2147-84FE-8F9B59631B3E}" srcId="{AB601ED7-1149-CD4E-AF92-275C36A0463B}" destId="{69B713EC-3BA7-6A44-A9CD-ECD98AB4AFC1}" srcOrd="1" destOrd="0" parTransId="{5742618D-BB77-6047-BB2B-9CFBD31A6D96}" sibTransId="{80AB8315-8F45-EF47-B8DF-58605DCCDC61}"/>
    <dgm:cxn modelId="{ECD35FDB-72A4-0849-894F-6A545FF40755}" srcId="{1F6D939D-7E5C-9B43-8A85-05F84C2ACFD6}" destId="{D92446F2-B606-AF4B-9F62-8E08BE4DD797}" srcOrd="1" destOrd="0" parTransId="{BF9615E5-E8A0-5F4A-B14D-CC1A8462E5DA}" sibTransId="{7B008782-4496-B04D-A2EC-6A9C708623B7}"/>
    <dgm:cxn modelId="{6F7F6B5F-242F-AD43-A090-679537C24DA4}" type="presOf" srcId="{69B713EC-3BA7-6A44-A9CD-ECD98AB4AFC1}" destId="{83417637-79FE-AB40-8EF4-28D8335A3556}" srcOrd="0" destOrd="2" presId="urn:microsoft.com/office/officeart/2005/8/layout/radial4"/>
    <dgm:cxn modelId="{59557A7A-895F-F747-8D00-BF90586EA38A}" type="presOf" srcId="{2EC7E6AD-FE6C-C14C-B268-C53DA3D711B9}" destId="{D8F8DC49-4CB8-FB42-B404-630CDECC1C9C}" srcOrd="0" destOrd="1" presId="urn:microsoft.com/office/officeart/2005/8/layout/radial4"/>
    <dgm:cxn modelId="{AA6A4DD2-CD14-9541-AE3E-338B59D8CE11}" type="presOf" srcId="{35D5595E-53F0-6E41-BEBA-ECDCBFEC0FAB}" destId="{D8F8DC49-4CB8-FB42-B404-630CDECC1C9C}" srcOrd="0" destOrd="0" presId="urn:microsoft.com/office/officeart/2005/8/layout/radial4"/>
    <dgm:cxn modelId="{06E5A37F-61AA-A549-93E3-90656BEF9880}" type="presOf" srcId="{E05F22FC-3440-924E-8A1C-B98581702719}" destId="{83417637-79FE-AB40-8EF4-28D8335A3556}" srcOrd="0" destOrd="1" presId="urn:microsoft.com/office/officeart/2005/8/layout/radial4"/>
    <dgm:cxn modelId="{D108DDDD-0169-4043-B49F-67612F48F34B}" srcId="{1F6D939D-7E5C-9B43-8A85-05F84C2ACFD6}" destId="{35D5595E-53F0-6E41-BEBA-ECDCBFEC0FAB}" srcOrd="0" destOrd="0" parTransId="{BA3340F8-9DF1-1C42-8582-F045086E8C3C}" sibTransId="{E035F1FC-E965-CD47-818B-EB2896C61A48}"/>
    <dgm:cxn modelId="{CA7738D2-18F6-8D4C-B1CE-9B0296E54A1B}" type="presOf" srcId="{381ACD33-D748-8744-8434-D16AEA9581AF}" destId="{E2B9000A-025C-2749-A971-A441B42EB7B8}" srcOrd="0" destOrd="0" presId="urn:microsoft.com/office/officeart/2005/8/layout/radial4"/>
    <dgm:cxn modelId="{33A084EF-3BEE-AC45-98E4-6C49FE1C9D59}" srcId="{D92446F2-B606-AF4B-9F62-8E08BE4DD797}" destId="{14EC62C9-8CE4-454D-A9FC-F25282DBC0DD}" srcOrd="0" destOrd="0" parTransId="{3B2AA63A-FA7F-124E-A812-A7F2513B9BBA}" sibTransId="{DD015311-8845-5D4D-8CAC-654455FE535E}"/>
    <dgm:cxn modelId="{C5ED3276-761E-B846-9DDB-9F11BE78C7E9}" type="presOf" srcId="{1F6D939D-7E5C-9B43-8A85-05F84C2ACFD6}" destId="{5B803107-3661-204B-9F52-2D246017E58E}" srcOrd="0" destOrd="0" presId="urn:microsoft.com/office/officeart/2005/8/layout/radial4"/>
    <dgm:cxn modelId="{ACD0C1EB-9363-C242-A614-7FE27B11FA32}" srcId="{AB601ED7-1149-CD4E-AF92-275C36A0463B}" destId="{E05F22FC-3440-924E-8A1C-B98581702719}" srcOrd="0" destOrd="0" parTransId="{119D427E-116D-1249-8748-299FF956CE25}" sibTransId="{5B01293D-D84F-EF41-8566-FBB9C4D54771}"/>
    <dgm:cxn modelId="{C6B7CDE0-B860-3C46-A572-63580971DFE7}" srcId="{1F6D939D-7E5C-9B43-8A85-05F84C2ACFD6}" destId="{AB601ED7-1149-CD4E-AF92-275C36A0463B}" srcOrd="2" destOrd="0" parTransId="{1AAAE060-FB42-704B-8071-267D891B8037}" sibTransId="{CB20900B-5520-894B-9837-F80F8878EBCC}"/>
    <dgm:cxn modelId="{A100A744-EC1D-7048-A646-37E00736AE22}" type="presOf" srcId="{CF3C38CD-5201-D842-8E55-3000489E099A}" destId="{83417637-79FE-AB40-8EF4-28D8335A3556}" srcOrd="0" destOrd="3" presId="urn:microsoft.com/office/officeart/2005/8/layout/radial4"/>
    <dgm:cxn modelId="{1D16CAC8-8452-924F-87AE-6E761553B641}" type="presOf" srcId="{BF9615E5-E8A0-5F4A-B14D-CC1A8462E5DA}" destId="{58815421-4C9F-4C44-AEA7-913753F2FE0F}" srcOrd="0" destOrd="0" presId="urn:microsoft.com/office/officeart/2005/8/layout/radial4"/>
    <dgm:cxn modelId="{62BB8E13-744C-E54E-B951-DC07A71E102C}" type="presParOf" srcId="{E2B9000A-025C-2749-A971-A441B42EB7B8}" destId="{5B803107-3661-204B-9F52-2D246017E58E}" srcOrd="0" destOrd="0" presId="urn:microsoft.com/office/officeart/2005/8/layout/radial4"/>
    <dgm:cxn modelId="{33F831C8-D99D-9247-A389-21883AC2B4CF}" type="presParOf" srcId="{E2B9000A-025C-2749-A971-A441B42EB7B8}" destId="{1319F2D5-6D64-3143-8539-9BE6B24CCB31}" srcOrd="1" destOrd="0" presId="urn:microsoft.com/office/officeart/2005/8/layout/radial4"/>
    <dgm:cxn modelId="{162C431F-9931-1D47-9E4E-D1A86951A796}" type="presParOf" srcId="{E2B9000A-025C-2749-A971-A441B42EB7B8}" destId="{D8F8DC49-4CB8-FB42-B404-630CDECC1C9C}" srcOrd="2" destOrd="0" presId="urn:microsoft.com/office/officeart/2005/8/layout/radial4"/>
    <dgm:cxn modelId="{D84E7C33-1DA3-4648-B085-9E5D4B01C2A5}" type="presParOf" srcId="{E2B9000A-025C-2749-A971-A441B42EB7B8}" destId="{58815421-4C9F-4C44-AEA7-913753F2FE0F}" srcOrd="3" destOrd="0" presId="urn:microsoft.com/office/officeart/2005/8/layout/radial4"/>
    <dgm:cxn modelId="{6B6D1A14-789A-2F44-AF1E-81BF39CDBBC5}" type="presParOf" srcId="{E2B9000A-025C-2749-A971-A441B42EB7B8}" destId="{C9D2906F-AEAC-4145-B97C-454B779FAFDB}" srcOrd="4" destOrd="0" presId="urn:microsoft.com/office/officeart/2005/8/layout/radial4"/>
    <dgm:cxn modelId="{63FA7879-662C-0145-B90F-46C10D378FEC}" type="presParOf" srcId="{E2B9000A-025C-2749-A971-A441B42EB7B8}" destId="{F844D061-F71C-1E48-AA66-2E9A8215FBFE}" srcOrd="5" destOrd="0" presId="urn:microsoft.com/office/officeart/2005/8/layout/radial4"/>
    <dgm:cxn modelId="{FD9C9158-4CA9-5A46-A58A-EE2070E16C01}" type="presParOf" srcId="{E2B9000A-025C-2749-A971-A441B42EB7B8}" destId="{83417637-79FE-AB40-8EF4-28D8335A355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43FDA-A840-1048-882A-F02384393B71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D3FFB-E674-F741-A0CE-B6B128C118E0}">
      <dgm:prSet phldrT="[Text]"/>
      <dgm:spPr/>
      <dgm:t>
        <a:bodyPr/>
        <a:lstStyle/>
        <a:p>
          <a:r>
            <a:rPr lang="en-US" dirty="0" err="1" smtClean="0"/>
            <a:t>RabbitMQ</a:t>
          </a:r>
          <a:endParaRPr lang="en-US" dirty="0" smtClean="0"/>
        </a:p>
      </dgm:t>
    </dgm:pt>
    <dgm:pt modelId="{03C95521-A9D5-204A-B53A-6A8F7D901CFD}" type="parTrans" cxnId="{4B74B5C8-D6D6-1E41-88F1-94772358B90B}">
      <dgm:prSet/>
      <dgm:spPr/>
      <dgm:t>
        <a:bodyPr/>
        <a:lstStyle/>
        <a:p>
          <a:endParaRPr lang="en-US"/>
        </a:p>
      </dgm:t>
    </dgm:pt>
    <dgm:pt modelId="{3DD719B4-F42B-0B40-AD2A-850D74A87B8C}" type="sibTrans" cxnId="{4B74B5C8-D6D6-1E41-88F1-94772358B90B}">
      <dgm:prSet/>
      <dgm:spPr/>
      <dgm:t>
        <a:bodyPr/>
        <a:lstStyle/>
        <a:p>
          <a:endParaRPr lang="en-US"/>
        </a:p>
      </dgm:t>
    </dgm:pt>
    <dgm:pt modelId="{EE862247-5D41-9E44-BBB6-CFF9876428F7}">
      <dgm:prSet phldrT="[Text]"/>
      <dgm:spPr/>
      <dgm:t>
        <a:bodyPr/>
        <a:lstStyle/>
        <a:p>
          <a:r>
            <a:rPr lang="en-US" dirty="0" smtClean="0"/>
            <a:t>publisher</a:t>
          </a:r>
          <a:endParaRPr lang="en-US" dirty="0"/>
        </a:p>
      </dgm:t>
    </dgm:pt>
    <dgm:pt modelId="{2F7FD55A-9EA3-D44B-9156-7D7B617680EF}" type="parTrans" cxnId="{DC6B1A47-B892-8D4B-9C31-16FF5BCE14E3}">
      <dgm:prSet/>
      <dgm:spPr/>
      <dgm:t>
        <a:bodyPr/>
        <a:lstStyle/>
        <a:p>
          <a:endParaRPr lang="en-US"/>
        </a:p>
      </dgm:t>
    </dgm:pt>
    <dgm:pt modelId="{76318287-B6C8-AE45-A094-FFE01CF6D882}" type="sibTrans" cxnId="{DC6B1A47-B892-8D4B-9C31-16FF5BCE14E3}">
      <dgm:prSet/>
      <dgm:spPr/>
      <dgm:t>
        <a:bodyPr/>
        <a:lstStyle/>
        <a:p>
          <a:endParaRPr lang="en-US"/>
        </a:p>
      </dgm:t>
    </dgm:pt>
    <dgm:pt modelId="{0156F63F-C992-1B47-A22D-DA780AC82DD2}">
      <dgm:prSet phldrT="[Text]"/>
      <dgm:spPr/>
      <dgm:t>
        <a:bodyPr/>
        <a:lstStyle/>
        <a:p>
          <a:r>
            <a:rPr lang="en-US" dirty="0" smtClean="0"/>
            <a:t>publisher</a:t>
          </a:r>
          <a:endParaRPr lang="en-US" dirty="0"/>
        </a:p>
      </dgm:t>
    </dgm:pt>
    <dgm:pt modelId="{CAC131AE-A10A-D942-856B-E233A4267647}" type="sibTrans" cxnId="{A67F14D0-1320-AC40-9528-0B93F12CF85B}">
      <dgm:prSet/>
      <dgm:spPr/>
      <dgm:t>
        <a:bodyPr/>
        <a:lstStyle/>
        <a:p>
          <a:endParaRPr lang="en-US"/>
        </a:p>
      </dgm:t>
    </dgm:pt>
    <dgm:pt modelId="{C5D9938E-FBCF-6349-9D8B-EC507546F0E0}" type="parTrans" cxnId="{A67F14D0-1320-AC40-9528-0B93F12CF85B}">
      <dgm:prSet/>
      <dgm:spPr/>
      <dgm:t>
        <a:bodyPr/>
        <a:lstStyle/>
        <a:p>
          <a:endParaRPr lang="en-US"/>
        </a:p>
      </dgm:t>
    </dgm:pt>
    <dgm:pt modelId="{D17F90C6-EF1A-CF48-BB8A-3A32AC61B510}">
      <dgm:prSet phldrT="[Text]"/>
      <dgm:spPr/>
      <dgm:t>
        <a:bodyPr/>
        <a:lstStyle/>
        <a:p>
          <a:r>
            <a:rPr lang="en-US" dirty="0" smtClean="0"/>
            <a:t>publisher</a:t>
          </a:r>
          <a:endParaRPr lang="en-US" dirty="0"/>
        </a:p>
      </dgm:t>
    </dgm:pt>
    <dgm:pt modelId="{5A6632B1-27C4-964E-91A8-58C4D9F67854}" type="sibTrans" cxnId="{CEDCCCD6-BF60-9148-A06B-414614B7B649}">
      <dgm:prSet/>
      <dgm:spPr/>
      <dgm:t>
        <a:bodyPr/>
        <a:lstStyle/>
        <a:p>
          <a:endParaRPr lang="en-US"/>
        </a:p>
      </dgm:t>
    </dgm:pt>
    <dgm:pt modelId="{E1AC0068-5F6D-F54E-976E-4D60B9331909}" type="parTrans" cxnId="{CEDCCCD6-BF60-9148-A06B-414614B7B649}">
      <dgm:prSet/>
      <dgm:spPr/>
      <dgm:t>
        <a:bodyPr/>
        <a:lstStyle/>
        <a:p>
          <a:endParaRPr lang="en-US"/>
        </a:p>
      </dgm:t>
    </dgm:pt>
    <dgm:pt modelId="{509D9728-640F-7047-BFB6-959E1964CB51}" type="pres">
      <dgm:prSet presAssocID="{82443FDA-A840-1048-882A-F02384393B7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DDEEA60-FF40-9B43-9957-AAE7A227CCB3}" type="pres">
      <dgm:prSet presAssocID="{C3BD3FFB-E674-F741-A0CE-B6B128C118E0}" presName="centerShape" presStyleLbl="node0" presStyleIdx="0" presStyleCnt="1"/>
      <dgm:spPr/>
      <dgm:t>
        <a:bodyPr/>
        <a:lstStyle/>
        <a:p>
          <a:endParaRPr lang="en-US"/>
        </a:p>
      </dgm:t>
    </dgm:pt>
    <dgm:pt modelId="{A1FB4A8D-9DC6-8548-9313-6F9847D78152}" type="pres">
      <dgm:prSet presAssocID="{E1AC0068-5F6D-F54E-976E-4D60B9331909}" presName="parTrans" presStyleLbl="bgSibTrans2D1" presStyleIdx="0" presStyleCnt="3"/>
      <dgm:spPr/>
    </dgm:pt>
    <dgm:pt modelId="{2DAFE3C2-1BAD-D446-B4C0-4939483A3400}" type="pres">
      <dgm:prSet presAssocID="{D17F90C6-EF1A-CF48-BB8A-3A32AC61B5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63F2A-BC86-2F4D-8154-AB2B6460849A}" type="pres">
      <dgm:prSet presAssocID="{2F7FD55A-9EA3-D44B-9156-7D7B617680EF}" presName="parTrans" presStyleLbl="bgSibTrans2D1" presStyleIdx="1" presStyleCnt="3"/>
      <dgm:spPr/>
    </dgm:pt>
    <dgm:pt modelId="{F5A68623-A104-9340-85AC-770A4710BA6A}" type="pres">
      <dgm:prSet presAssocID="{EE862247-5D41-9E44-BBB6-CFF9876428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90264-8F53-DC40-9F58-00F1E98E753C}" type="pres">
      <dgm:prSet presAssocID="{C5D9938E-FBCF-6349-9D8B-EC507546F0E0}" presName="parTrans" presStyleLbl="bgSibTrans2D1" presStyleIdx="2" presStyleCnt="3"/>
      <dgm:spPr/>
    </dgm:pt>
    <dgm:pt modelId="{0347A8F7-2351-1347-B15B-E448807E932A}" type="pres">
      <dgm:prSet presAssocID="{0156F63F-C992-1B47-A22D-DA780AC82DD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061779-7E06-E54D-B9F9-F019B6EA4879}" type="presOf" srcId="{0156F63F-C992-1B47-A22D-DA780AC82DD2}" destId="{0347A8F7-2351-1347-B15B-E448807E932A}" srcOrd="0" destOrd="0" presId="urn:microsoft.com/office/officeart/2005/8/layout/radial4"/>
    <dgm:cxn modelId="{678D2EF5-3EA4-4A49-A7FF-62B0480FA359}" type="presOf" srcId="{C3BD3FFB-E674-F741-A0CE-B6B128C118E0}" destId="{9DDEEA60-FF40-9B43-9957-AAE7A227CCB3}" srcOrd="0" destOrd="0" presId="urn:microsoft.com/office/officeart/2005/8/layout/radial4"/>
    <dgm:cxn modelId="{D71B5CA1-DF3B-F94D-B726-F41963ADEDBE}" type="presOf" srcId="{C5D9938E-FBCF-6349-9D8B-EC507546F0E0}" destId="{7B090264-8F53-DC40-9F58-00F1E98E753C}" srcOrd="0" destOrd="0" presId="urn:microsoft.com/office/officeart/2005/8/layout/radial4"/>
    <dgm:cxn modelId="{4B74B5C8-D6D6-1E41-88F1-94772358B90B}" srcId="{82443FDA-A840-1048-882A-F02384393B71}" destId="{C3BD3FFB-E674-F741-A0CE-B6B128C118E0}" srcOrd="0" destOrd="0" parTransId="{03C95521-A9D5-204A-B53A-6A8F7D901CFD}" sibTransId="{3DD719B4-F42B-0B40-AD2A-850D74A87B8C}"/>
    <dgm:cxn modelId="{4408CDE9-7CEB-CF40-B057-619939D95086}" type="presOf" srcId="{2F7FD55A-9EA3-D44B-9156-7D7B617680EF}" destId="{28C63F2A-BC86-2F4D-8154-AB2B6460849A}" srcOrd="0" destOrd="0" presId="urn:microsoft.com/office/officeart/2005/8/layout/radial4"/>
    <dgm:cxn modelId="{C35CC206-CAE8-A941-8E31-4907D30E4B48}" type="presOf" srcId="{82443FDA-A840-1048-882A-F02384393B71}" destId="{509D9728-640F-7047-BFB6-959E1964CB51}" srcOrd="0" destOrd="0" presId="urn:microsoft.com/office/officeart/2005/8/layout/radial4"/>
    <dgm:cxn modelId="{59EE77F8-37BB-0046-A1C7-9BB3DFF7C03C}" type="presOf" srcId="{D17F90C6-EF1A-CF48-BB8A-3A32AC61B510}" destId="{2DAFE3C2-1BAD-D446-B4C0-4939483A3400}" srcOrd="0" destOrd="0" presId="urn:microsoft.com/office/officeart/2005/8/layout/radial4"/>
    <dgm:cxn modelId="{1374938F-1253-E146-B885-E315A3666ABD}" type="presOf" srcId="{EE862247-5D41-9E44-BBB6-CFF9876428F7}" destId="{F5A68623-A104-9340-85AC-770A4710BA6A}" srcOrd="0" destOrd="0" presId="urn:microsoft.com/office/officeart/2005/8/layout/radial4"/>
    <dgm:cxn modelId="{A67F14D0-1320-AC40-9528-0B93F12CF85B}" srcId="{C3BD3FFB-E674-F741-A0CE-B6B128C118E0}" destId="{0156F63F-C992-1B47-A22D-DA780AC82DD2}" srcOrd="2" destOrd="0" parTransId="{C5D9938E-FBCF-6349-9D8B-EC507546F0E0}" sibTransId="{CAC131AE-A10A-D942-856B-E233A4267647}"/>
    <dgm:cxn modelId="{ED125802-273B-0D4F-9A14-CCB88F05686F}" type="presOf" srcId="{E1AC0068-5F6D-F54E-976E-4D60B9331909}" destId="{A1FB4A8D-9DC6-8548-9313-6F9847D78152}" srcOrd="0" destOrd="0" presId="urn:microsoft.com/office/officeart/2005/8/layout/radial4"/>
    <dgm:cxn modelId="{DC6B1A47-B892-8D4B-9C31-16FF5BCE14E3}" srcId="{C3BD3FFB-E674-F741-A0CE-B6B128C118E0}" destId="{EE862247-5D41-9E44-BBB6-CFF9876428F7}" srcOrd="1" destOrd="0" parTransId="{2F7FD55A-9EA3-D44B-9156-7D7B617680EF}" sibTransId="{76318287-B6C8-AE45-A094-FFE01CF6D882}"/>
    <dgm:cxn modelId="{CEDCCCD6-BF60-9148-A06B-414614B7B649}" srcId="{C3BD3FFB-E674-F741-A0CE-B6B128C118E0}" destId="{D17F90C6-EF1A-CF48-BB8A-3A32AC61B510}" srcOrd="0" destOrd="0" parTransId="{E1AC0068-5F6D-F54E-976E-4D60B9331909}" sibTransId="{5A6632B1-27C4-964E-91A8-58C4D9F67854}"/>
    <dgm:cxn modelId="{CA456B05-A0FE-1744-B234-30F7D752AF85}" type="presParOf" srcId="{509D9728-640F-7047-BFB6-959E1964CB51}" destId="{9DDEEA60-FF40-9B43-9957-AAE7A227CCB3}" srcOrd="0" destOrd="0" presId="urn:microsoft.com/office/officeart/2005/8/layout/radial4"/>
    <dgm:cxn modelId="{971357F1-CB25-ED44-8547-69200873D529}" type="presParOf" srcId="{509D9728-640F-7047-BFB6-959E1964CB51}" destId="{A1FB4A8D-9DC6-8548-9313-6F9847D78152}" srcOrd="1" destOrd="0" presId="urn:microsoft.com/office/officeart/2005/8/layout/radial4"/>
    <dgm:cxn modelId="{76EABB23-03D3-8A4A-B674-DF6DA4D8A8AE}" type="presParOf" srcId="{509D9728-640F-7047-BFB6-959E1964CB51}" destId="{2DAFE3C2-1BAD-D446-B4C0-4939483A3400}" srcOrd="2" destOrd="0" presId="urn:microsoft.com/office/officeart/2005/8/layout/radial4"/>
    <dgm:cxn modelId="{713B78EB-81AC-304F-93A8-B9C4AD1C6882}" type="presParOf" srcId="{509D9728-640F-7047-BFB6-959E1964CB51}" destId="{28C63F2A-BC86-2F4D-8154-AB2B6460849A}" srcOrd="3" destOrd="0" presId="urn:microsoft.com/office/officeart/2005/8/layout/radial4"/>
    <dgm:cxn modelId="{B5C5253C-A078-3747-8255-7614E40567F5}" type="presParOf" srcId="{509D9728-640F-7047-BFB6-959E1964CB51}" destId="{F5A68623-A104-9340-85AC-770A4710BA6A}" srcOrd="4" destOrd="0" presId="urn:microsoft.com/office/officeart/2005/8/layout/radial4"/>
    <dgm:cxn modelId="{940B762C-D575-D641-BA6D-25FAFC09E323}" type="presParOf" srcId="{509D9728-640F-7047-BFB6-959E1964CB51}" destId="{7B090264-8F53-DC40-9F58-00F1E98E753C}" srcOrd="5" destOrd="0" presId="urn:microsoft.com/office/officeart/2005/8/layout/radial4"/>
    <dgm:cxn modelId="{135649B8-B94A-0B49-8F5B-BBD2903E25C7}" type="presParOf" srcId="{509D9728-640F-7047-BFB6-959E1964CB51}" destId="{0347A8F7-2351-1347-B15B-E448807E932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03107-3661-204B-9F52-2D246017E58E}">
      <dsp:nvSpPr>
        <dsp:cNvPr id="0" name=""/>
        <dsp:cNvSpPr/>
      </dsp:nvSpPr>
      <dsp:spPr>
        <a:xfrm>
          <a:off x="2155507" y="2168674"/>
          <a:ext cx="1784985" cy="17849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elastic</a:t>
          </a:r>
          <a:endParaRPr lang="en-US" sz="3700" kern="1200" dirty="0"/>
        </a:p>
      </dsp:txBody>
      <dsp:txXfrm>
        <a:off x="2416912" y="2430079"/>
        <a:ext cx="1262175" cy="1262175"/>
      </dsp:txXfrm>
    </dsp:sp>
    <dsp:sp modelId="{1319F2D5-6D64-3143-8539-9BE6B24CCB31}">
      <dsp:nvSpPr>
        <dsp:cNvPr id="0" name=""/>
        <dsp:cNvSpPr/>
      </dsp:nvSpPr>
      <dsp:spPr>
        <a:xfrm rot="12773714">
          <a:off x="891546" y="1881741"/>
          <a:ext cx="1452519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F8DC49-4CB8-FB42-B404-630CDECC1C9C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Logstash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syslog</a:t>
          </a:r>
          <a:endParaRPr lang="en-US" sz="2200" kern="1200" dirty="0"/>
        </a:p>
      </dsp:txBody>
      <dsp:txXfrm>
        <a:off x="199856" y="1103105"/>
        <a:ext cx="1616269" cy="1277122"/>
      </dsp:txXfrm>
    </dsp:sp>
    <dsp:sp modelId="{58815421-4C9F-4C44-AEA7-913753F2FE0F}">
      <dsp:nvSpPr>
        <dsp:cNvPr id="0" name=""/>
        <dsp:cNvSpPr/>
      </dsp:nvSpPr>
      <dsp:spPr>
        <a:xfrm rot="16200000">
          <a:off x="2344462" y="1128882"/>
          <a:ext cx="1407075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2906F-AEAC-4145-B97C-454B779FAFDB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Logstash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IIS</a:t>
          </a:r>
          <a:endParaRPr lang="en-US" sz="2200" kern="1200" dirty="0"/>
        </a:p>
      </dsp:txBody>
      <dsp:txXfrm>
        <a:off x="2239865" y="41144"/>
        <a:ext cx="1616269" cy="1277122"/>
      </dsp:txXfrm>
    </dsp:sp>
    <dsp:sp modelId="{F844D061-F71C-1E48-AA66-2E9A8215FBFE}">
      <dsp:nvSpPr>
        <dsp:cNvPr id="0" name=""/>
        <dsp:cNvSpPr/>
      </dsp:nvSpPr>
      <dsp:spPr>
        <a:xfrm rot="19626286">
          <a:off x="3751933" y="1881741"/>
          <a:ext cx="1452519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417637-79FE-AB40-8EF4-28D8335A3556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Logstash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application</a:t>
          </a:r>
          <a:endParaRPr lang="en-US" sz="2200" kern="1200" dirty="0"/>
        </a:p>
      </dsp:txBody>
      <dsp:txXfrm>
        <a:off x="4279873" y="1103105"/>
        <a:ext cx="1616269" cy="1277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03107-3661-204B-9F52-2D246017E58E}">
      <dsp:nvSpPr>
        <dsp:cNvPr id="0" name=""/>
        <dsp:cNvSpPr/>
      </dsp:nvSpPr>
      <dsp:spPr>
        <a:xfrm>
          <a:off x="2115877" y="1512135"/>
          <a:ext cx="1332054" cy="13320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RabbitMQ</a:t>
          </a:r>
          <a:r>
            <a:rPr lang="en-US" sz="1700" kern="1200" dirty="0" smtClean="0"/>
            <a:t> cluster</a:t>
          </a:r>
          <a:endParaRPr lang="en-US" sz="1700" kern="1200" dirty="0"/>
        </a:p>
      </dsp:txBody>
      <dsp:txXfrm>
        <a:off x="2310952" y="1707210"/>
        <a:ext cx="941904" cy="941904"/>
      </dsp:txXfrm>
    </dsp:sp>
    <dsp:sp modelId="{1319F2D5-6D64-3143-8539-9BE6B24CCB31}">
      <dsp:nvSpPr>
        <dsp:cNvPr id="0" name=""/>
        <dsp:cNvSpPr/>
      </dsp:nvSpPr>
      <dsp:spPr>
        <a:xfrm rot="12773714">
          <a:off x="1271205" y="1328856"/>
          <a:ext cx="982200" cy="379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F8DC49-4CB8-FB42-B404-630CDECC1C9C}">
      <dsp:nvSpPr>
        <dsp:cNvPr id="0" name=""/>
        <dsp:cNvSpPr/>
      </dsp:nvSpPr>
      <dsp:spPr>
        <a:xfrm>
          <a:off x="717220" y="745775"/>
          <a:ext cx="1265451" cy="10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Logstash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collectd</a:t>
          </a:r>
          <a:endParaRPr lang="en-US" sz="1200" kern="1200" dirty="0"/>
        </a:p>
      </dsp:txBody>
      <dsp:txXfrm>
        <a:off x="746871" y="775426"/>
        <a:ext cx="1206149" cy="953059"/>
      </dsp:txXfrm>
    </dsp:sp>
    <dsp:sp modelId="{58815421-4C9F-4C44-AEA7-913753F2FE0F}">
      <dsp:nvSpPr>
        <dsp:cNvPr id="0" name=""/>
        <dsp:cNvSpPr/>
      </dsp:nvSpPr>
      <dsp:spPr>
        <a:xfrm rot="16200000">
          <a:off x="2306754" y="791858"/>
          <a:ext cx="950301" cy="379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2906F-AEAC-4145-B97C-454B779FAFDB}">
      <dsp:nvSpPr>
        <dsp:cNvPr id="0" name=""/>
        <dsp:cNvSpPr/>
      </dsp:nvSpPr>
      <dsp:spPr>
        <a:xfrm>
          <a:off x="2149179" y="344"/>
          <a:ext cx="1265451" cy="10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Logstash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apache</a:t>
          </a:r>
          <a:endParaRPr lang="en-US" sz="1200" kern="1200" dirty="0"/>
        </a:p>
      </dsp:txBody>
      <dsp:txXfrm>
        <a:off x="2178830" y="29995"/>
        <a:ext cx="1206149" cy="953059"/>
      </dsp:txXfrm>
    </dsp:sp>
    <dsp:sp modelId="{F844D061-F71C-1E48-AA66-2E9A8215FBFE}">
      <dsp:nvSpPr>
        <dsp:cNvPr id="0" name=""/>
        <dsp:cNvSpPr/>
      </dsp:nvSpPr>
      <dsp:spPr>
        <a:xfrm rot="19626286">
          <a:off x="3310403" y="1328856"/>
          <a:ext cx="982200" cy="379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417637-79FE-AB40-8EF4-28D8335A3556}">
      <dsp:nvSpPr>
        <dsp:cNvPr id="0" name=""/>
        <dsp:cNvSpPr/>
      </dsp:nvSpPr>
      <dsp:spPr>
        <a:xfrm>
          <a:off x="3581138" y="745775"/>
          <a:ext cx="1265451" cy="10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Logstash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Modbus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BACnet</a:t>
          </a:r>
          <a:endParaRPr lang="en-US" sz="1200" kern="1200" dirty="0"/>
        </a:p>
      </dsp:txBody>
      <dsp:txXfrm>
        <a:off x="3610789" y="775426"/>
        <a:ext cx="1206149" cy="953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03107-3661-204B-9F52-2D246017E58E}">
      <dsp:nvSpPr>
        <dsp:cNvPr id="0" name=""/>
        <dsp:cNvSpPr/>
      </dsp:nvSpPr>
      <dsp:spPr>
        <a:xfrm>
          <a:off x="2115877" y="1512135"/>
          <a:ext cx="1332054" cy="13320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RabbitMQ</a:t>
          </a:r>
          <a:r>
            <a:rPr lang="en-US" sz="1700" kern="1200" dirty="0" smtClean="0"/>
            <a:t> cluster</a:t>
          </a:r>
          <a:endParaRPr lang="en-US" sz="1700" kern="1200" dirty="0"/>
        </a:p>
      </dsp:txBody>
      <dsp:txXfrm>
        <a:off x="2310952" y="1707210"/>
        <a:ext cx="941904" cy="941904"/>
      </dsp:txXfrm>
    </dsp:sp>
    <dsp:sp modelId="{1319F2D5-6D64-3143-8539-9BE6B24CCB31}">
      <dsp:nvSpPr>
        <dsp:cNvPr id="0" name=""/>
        <dsp:cNvSpPr/>
      </dsp:nvSpPr>
      <dsp:spPr>
        <a:xfrm rot="12773714">
          <a:off x="1271205" y="1328856"/>
          <a:ext cx="982200" cy="379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F8DC49-4CB8-FB42-B404-630CDECC1C9C}">
      <dsp:nvSpPr>
        <dsp:cNvPr id="0" name=""/>
        <dsp:cNvSpPr/>
      </dsp:nvSpPr>
      <dsp:spPr>
        <a:xfrm>
          <a:off x="717220" y="745775"/>
          <a:ext cx="1265451" cy="10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Logstash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collectd</a:t>
          </a:r>
          <a:endParaRPr lang="en-US" sz="1200" kern="1200" dirty="0"/>
        </a:p>
      </dsp:txBody>
      <dsp:txXfrm>
        <a:off x="746871" y="775426"/>
        <a:ext cx="1206149" cy="953059"/>
      </dsp:txXfrm>
    </dsp:sp>
    <dsp:sp modelId="{58815421-4C9F-4C44-AEA7-913753F2FE0F}">
      <dsp:nvSpPr>
        <dsp:cNvPr id="0" name=""/>
        <dsp:cNvSpPr/>
      </dsp:nvSpPr>
      <dsp:spPr>
        <a:xfrm rot="16200000">
          <a:off x="2306754" y="791858"/>
          <a:ext cx="950301" cy="379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2906F-AEAC-4145-B97C-454B779FAFDB}">
      <dsp:nvSpPr>
        <dsp:cNvPr id="0" name=""/>
        <dsp:cNvSpPr/>
      </dsp:nvSpPr>
      <dsp:spPr>
        <a:xfrm>
          <a:off x="2149179" y="344"/>
          <a:ext cx="1265451" cy="10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Logstash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apache</a:t>
          </a:r>
          <a:endParaRPr lang="en-US" sz="1200" kern="1200" dirty="0"/>
        </a:p>
      </dsp:txBody>
      <dsp:txXfrm>
        <a:off x="2178830" y="29995"/>
        <a:ext cx="1206149" cy="953059"/>
      </dsp:txXfrm>
    </dsp:sp>
    <dsp:sp modelId="{F844D061-F71C-1E48-AA66-2E9A8215FBFE}">
      <dsp:nvSpPr>
        <dsp:cNvPr id="0" name=""/>
        <dsp:cNvSpPr/>
      </dsp:nvSpPr>
      <dsp:spPr>
        <a:xfrm rot="19626286">
          <a:off x="3310403" y="1328856"/>
          <a:ext cx="982200" cy="379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417637-79FE-AB40-8EF4-28D8335A3556}">
      <dsp:nvSpPr>
        <dsp:cNvPr id="0" name=""/>
        <dsp:cNvSpPr/>
      </dsp:nvSpPr>
      <dsp:spPr>
        <a:xfrm>
          <a:off x="3581138" y="745775"/>
          <a:ext cx="1265451" cy="10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Logstash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Application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Modbus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BACnet</a:t>
          </a:r>
          <a:endParaRPr lang="en-US" sz="1200" kern="1200" dirty="0"/>
        </a:p>
      </dsp:txBody>
      <dsp:txXfrm>
        <a:off x="3610789" y="775426"/>
        <a:ext cx="1206149" cy="9530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EEA60-FF40-9B43-9957-AAE7A227CCB3}">
      <dsp:nvSpPr>
        <dsp:cNvPr id="0" name=""/>
        <dsp:cNvSpPr/>
      </dsp:nvSpPr>
      <dsp:spPr>
        <a:xfrm>
          <a:off x="1471219" y="1653826"/>
          <a:ext cx="1218323" cy="12183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RabbitMQ</a:t>
          </a:r>
          <a:endParaRPr lang="en-US" sz="1600" kern="1200" dirty="0" smtClean="0"/>
        </a:p>
      </dsp:txBody>
      <dsp:txXfrm>
        <a:off x="1649638" y="1832245"/>
        <a:ext cx="861485" cy="861485"/>
      </dsp:txXfrm>
    </dsp:sp>
    <dsp:sp modelId="{A1FB4A8D-9DC6-8548-9313-6F9847D78152}">
      <dsp:nvSpPr>
        <dsp:cNvPr id="0" name=""/>
        <dsp:cNvSpPr/>
      </dsp:nvSpPr>
      <dsp:spPr>
        <a:xfrm rot="12900000">
          <a:off x="504550" y="1379808"/>
          <a:ext cx="1124923" cy="3472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AFE3C2-1BAD-D446-B4C0-4939483A3400}">
      <dsp:nvSpPr>
        <dsp:cNvPr id="0" name=""/>
        <dsp:cNvSpPr/>
      </dsp:nvSpPr>
      <dsp:spPr>
        <a:xfrm>
          <a:off x="27567" y="767842"/>
          <a:ext cx="1157406" cy="925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publisher</a:t>
          </a:r>
          <a:endParaRPr lang="en-US" sz="2100" kern="1200" dirty="0"/>
        </a:p>
      </dsp:txBody>
      <dsp:txXfrm>
        <a:off x="54686" y="794961"/>
        <a:ext cx="1103168" cy="871687"/>
      </dsp:txXfrm>
    </dsp:sp>
    <dsp:sp modelId="{28C63F2A-BC86-2F4D-8154-AB2B6460849A}">
      <dsp:nvSpPr>
        <dsp:cNvPr id="0" name=""/>
        <dsp:cNvSpPr/>
      </dsp:nvSpPr>
      <dsp:spPr>
        <a:xfrm rot="16200000">
          <a:off x="1517919" y="852282"/>
          <a:ext cx="1124923" cy="3472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A68623-A104-9340-85AC-770A4710BA6A}">
      <dsp:nvSpPr>
        <dsp:cNvPr id="0" name=""/>
        <dsp:cNvSpPr/>
      </dsp:nvSpPr>
      <dsp:spPr>
        <a:xfrm>
          <a:off x="1501677" y="469"/>
          <a:ext cx="1157406" cy="925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publisher</a:t>
          </a:r>
          <a:endParaRPr lang="en-US" sz="2100" kern="1200" dirty="0"/>
        </a:p>
      </dsp:txBody>
      <dsp:txXfrm>
        <a:off x="1528796" y="27588"/>
        <a:ext cx="1103168" cy="871687"/>
      </dsp:txXfrm>
    </dsp:sp>
    <dsp:sp modelId="{7B090264-8F53-DC40-9F58-00F1E98E753C}">
      <dsp:nvSpPr>
        <dsp:cNvPr id="0" name=""/>
        <dsp:cNvSpPr/>
      </dsp:nvSpPr>
      <dsp:spPr>
        <a:xfrm rot="19500000">
          <a:off x="2531288" y="1379808"/>
          <a:ext cx="1124923" cy="3472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7A8F7-2351-1347-B15B-E448807E932A}">
      <dsp:nvSpPr>
        <dsp:cNvPr id="0" name=""/>
        <dsp:cNvSpPr/>
      </dsp:nvSpPr>
      <dsp:spPr>
        <a:xfrm>
          <a:off x="2975787" y="767842"/>
          <a:ext cx="1157406" cy="925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publisher</a:t>
          </a:r>
          <a:endParaRPr lang="en-US" sz="2100" kern="1200" dirty="0"/>
        </a:p>
      </dsp:txBody>
      <dsp:txXfrm>
        <a:off x="3002906" y="794961"/>
        <a:ext cx="1103168" cy="871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7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E500-79E1-7943-ABAE-9FA07F52F2A8}" type="datetimeFigureOut">
              <a:rPr lang="en-US" smtClean="0"/>
              <a:t>6/22/15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3896-767B-4947-871C-01A7CDF1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overhof/examples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Monitoring, Service Discovery, 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Boverhof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smtClean="0"/>
              <a:t>NERSC ELK:  </a:t>
            </a:r>
            <a:r>
              <a:rPr lang="en-US" dirty="0" err="1" smtClean="0"/>
              <a:t>RabbitMQ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10191145"/>
              </p:ext>
            </p:extLst>
          </p:nvPr>
        </p:nvGraphicFramePr>
        <p:xfrm>
          <a:off x="1753447" y="1034147"/>
          <a:ext cx="5563810" cy="2920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oon 8"/>
          <p:cNvSpPr/>
          <p:nvPr/>
        </p:nvSpPr>
        <p:spPr>
          <a:xfrm rot="16200000">
            <a:off x="3876529" y="3610431"/>
            <a:ext cx="1475618" cy="4438951"/>
          </a:xfrm>
          <a:prstGeom prst="mo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6200000">
            <a:off x="4254973" y="5299906"/>
            <a:ext cx="634053" cy="50872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3925589" y="5832721"/>
            <a:ext cx="13163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bg1"/>
                </a:solidFill>
              </a:rPr>
              <a:t>Kibana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35328" y="4184952"/>
            <a:ext cx="1282816" cy="11127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Elastic cluster</a:t>
            </a:r>
            <a:endParaRPr lang="en-US" sz="2000" dirty="0"/>
          </a:p>
        </p:txBody>
      </p:sp>
      <p:sp>
        <p:nvSpPr>
          <p:cNvPr id="13" name="Left Arrow 12"/>
          <p:cNvSpPr/>
          <p:nvPr/>
        </p:nvSpPr>
        <p:spPr>
          <a:xfrm rot="16200000">
            <a:off x="4254973" y="3930591"/>
            <a:ext cx="634053" cy="50872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5080000" y="3879334"/>
            <a:ext cx="100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Logstash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4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err="1" smtClean="0"/>
              <a:t>Zeroconf</a:t>
            </a:r>
            <a:r>
              <a:rPr lang="en-US" dirty="0" smtClean="0"/>
              <a:t>: Service Discovery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524" y="1003902"/>
            <a:ext cx="8248952" cy="569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Python </a:t>
            </a:r>
            <a:r>
              <a:rPr lang="en-US" sz="2800" dirty="0" err="1" smtClean="0"/>
              <a:t>Zeroconf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Multicast </a:t>
            </a:r>
            <a:r>
              <a:rPr lang="en-US" sz="2800" dirty="0" smtClean="0"/>
              <a:t>DNS (</a:t>
            </a:r>
            <a:r>
              <a:rPr lang="en-US" sz="2800" dirty="0" err="1" smtClean="0"/>
              <a:t>mDNS</a:t>
            </a:r>
            <a:r>
              <a:rPr lang="en-US" sz="2800" dirty="0" smtClean="0"/>
              <a:t>) </a:t>
            </a:r>
            <a:r>
              <a:rPr lang="en-US" sz="2800" dirty="0"/>
              <a:t>Service Discovery for </a:t>
            </a:r>
            <a:r>
              <a:rPr lang="en-US" sz="2800" dirty="0" smtClean="0"/>
              <a:t>Python</a:t>
            </a:r>
          </a:p>
          <a:p>
            <a:r>
              <a:rPr lang="en-US" sz="2800" dirty="0"/>
              <a:t>Multicast DNS (</a:t>
            </a:r>
            <a:r>
              <a:rPr lang="en-US" sz="2800" dirty="0" err="1"/>
              <a:t>mDNS</a:t>
            </a:r>
            <a:r>
              <a:rPr lang="en-US" sz="2800" dirty="0"/>
              <a:t>)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protocol </a:t>
            </a:r>
            <a:r>
              <a:rPr lang="en-US" sz="2800" dirty="0"/>
              <a:t>that uses APIs similar to unicast </a:t>
            </a:r>
            <a:r>
              <a:rPr lang="en-US" sz="2800" dirty="0" smtClean="0"/>
              <a:t>DNS but </a:t>
            </a:r>
            <a:r>
              <a:rPr lang="en-US" sz="2800" dirty="0"/>
              <a:t>implemented over a multicast protocol.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computer on the LAN stores its own list of </a:t>
            </a:r>
            <a:r>
              <a:rPr lang="en-US" sz="2800" dirty="0" smtClean="0"/>
              <a:t>DNS resource </a:t>
            </a:r>
            <a:r>
              <a:rPr lang="en-US" sz="2800" dirty="0"/>
              <a:t>records </a:t>
            </a:r>
            <a:r>
              <a:rPr lang="en-US" sz="2800" dirty="0" smtClean="0"/>
              <a:t>and </a:t>
            </a:r>
            <a:r>
              <a:rPr lang="en-US" sz="2800" dirty="0"/>
              <a:t>joins the </a:t>
            </a:r>
            <a:r>
              <a:rPr lang="en-US" sz="2800" dirty="0" err="1"/>
              <a:t>mDNS</a:t>
            </a:r>
            <a:r>
              <a:rPr lang="en-US" sz="2800" dirty="0"/>
              <a:t> multicast group.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When </a:t>
            </a:r>
            <a:r>
              <a:rPr lang="en-US" sz="2800" dirty="0"/>
              <a:t>an </a:t>
            </a:r>
            <a:r>
              <a:rPr lang="en-US" sz="2800" dirty="0" err="1"/>
              <a:t>mDNS</a:t>
            </a:r>
            <a:r>
              <a:rPr lang="en-US" sz="2800" dirty="0"/>
              <a:t> client wants to know the IP address of a computer given its name, </a:t>
            </a:r>
            <a:r>
              <a:rPr lang="en-US" sz="2800" dirty="0" err="1"/>
              <a:t>mDNS</a:t>
            </a:r>
            <a:r>
              <a:rPr lang="en-US" sz="2800" dirty="0"/>
              <a:t> client sends a request to a well-known multicast address; the computer with the corresponding A record replies with its IP address.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3182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Hashicorp</a:t>
            </a:r>
            <a:r>
              <a:rPr lang="en-US" dirty="0" smtClean="0"/>
              <a:t> Consul: Service Discovery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524" y="1003902"/>
            <a:ext cx="824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Cluster Key/Value Store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Consul Agent run on every node, publishes to Consul Server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HTTP interface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289552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Hashicorp</a:t>
            </a:r>
            <a:r>
              <a:rPr lang="en-US" dirty="0" smtClean="0"/>
              <a:t> Consul: Service Discovery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4095" y="1124857"/>
            <a:ext cx="791028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 smtClean="0"/>
              <a:t>Consul</a:t>
            </a:r>
            <a:r>
              <a:rPr lang="cs-CZ" sz="2400" dirty="0" smtClean="0"/>
              <a:t> Agent</a:t>
            </a:r>
          </a:p>
          <a:p>
            <a:pPr marL="285750" indent="-285750">
              <a:buFont typeface="Arial"/>
              <a:buChar char="•"/>
            </a:pPr>
            <a:r>
              <a:rPr lang="cs-CZ" dirty="0" err="1" smtClean="0"/>
              <a:t>Add</a:t>
            </a:r>
            <a:r>
              <a:rPr lang="cs-CZ" dirty="0" smtClean="0"/>
              <a:t> </a:t>
            </a:r>
            <a:r>
              <a:rPr lang="cs-CZ" dirty="0" err="1" smtClean="0"/>
              <a:t>Services</a:t>
            </a:r>
            <a:endParaRPr lang="cs-CZ" dirty="0" smtClean="0"/>
          </a:p>
          <a:p>
            <a:pPr marL="285750" indent="-285750">
              <a:buFont typeface="Arial"/>
              <a:buChar char="•"/>
            </a:pP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DNS API, </a:t>
            </a:r>
            <a:r>
              <a:rPr lang="cs-CZ" dirty="0" err="1"/>
              <a:t>the</a:t>
            </a:r>
            <a:r>
              <a:rPr lang="cs-CZ" dirty="0"/>
              <a:t> DNS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services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b="1" dirty="0" err="1"/>
              <a:t>NAME.service.consul</a:t>
            </a:r>
            <a:endParaRPr lang="cs-CZ" b="1" dirty="0" smtClean="0"/>
          </a:p>
          <a:p>
            <a:endParaRPr lang="cs-CZ" dirty="0" smtClean="0"/>
          </a:p>
          <a:p>
            <a:r>
              <a:rPr lang="cs-CZ" sz="2400" dirty="0" err="1" smtClean="0"/>
              <a:t>Configure</a:t>
            </a:r>
            <a:r>
              <a:rPr lang="cs-CZ" sz="2400" dirty="0" smtClean="0"/>
              <a:t> Agent</a:t>
            </a:r>
          </a:p>
          <a:p>
            <a:r>
              <a:rPr lang="cs-CZ" dirty="0" smtClean="0"/>
              <a:t>$ </a:t>
            </a:r>
            <a:r>
              <a:rPr lang="cs-CZ" dirty="0"/>
              <a:t>echo '{"</a:t>
            </a:r>
            <a:r>
              <a:rPr lang="cs-CZ" b="1" dirty="0" err="1"/>
              <a:t>service</a:t>
            </a:r>
            <a:r>
              <a:rPr lang="cs-CZ" dirty="0"/>
              <a:t>": {"</a:t>
            </a:r>
            <a:r>
              <a:rPr lang="cs-CZ" dirty="0" err="1"/>
              <a:t>name</a:t>
            </a:r>
            <a:r>
              <a:rPr lang="cs-CZ" dirty="0"/>
              <a:t>": "web", "</a:t>
            </a:r>
            <a:r>
              <a:rPr lang="cs-CZ" dirty="0" err="1"/>
              <a:t>tags</a:t>
            </a:r>
            <a:r>
              <a:rPr lang="cs-CZ" dirty="0"/>
              <a:t>": </a:t>
            </a:r>
            <a:r>
              <a:rPr lang="cs-CZ" dirty="0" smtClean="0"/>
              <a:t>[“</a:t>
            </a:r>
            <a:r>
              <a:rPr lang="cs-CZ" dirty="0" err="1" smtClean="0"/>
              <a:t>flask</a:t>
            </a:r>
            <a:r>
              <a:rPr lang="cs-CZ" dirty="0" smtClean="0"/>
              <a:t>"</a:t>
            </a:r>
            <a:r>
              <a:rPr lang="cs-CZ" dirty="0"/>
              <a:t>], "port": 80</a:t>
            </a:r>
            <a:r>
              <a:rPr lang="cs-CZ" dirty="0" smtClean="0"/>
              <a:t>},</a:t>
            </a:r>
          </a:p>
          <a:p>
            <a:r>
              <a:rPr lang="cs-CZ" dirty="0"/>
              <a:t>"</a:t>
            </a:r>
            <a:r>
              <a:rPr lang="cs-CZ" b="1" dirty="0" err="1"/>
              <a:t>check</a:t>
            </a:r>
            <a:r>
              <a:rPr lang="cs-CZ" dirty="0"/>
              <a:t>": {"</a:t>
            </a:r>
            <a:r>
              <a:rPr lang="cs-CZ" dirty="0" err="1"/>
              <a:t>script</a:t>
            </a:r>
            <a:r>
              <a:rPr lang="cs-CZ" dirty="0"/>
              <a:t>": "</a:t>
            </a:r>
            <a:r>
              <a:rPr lang="cs-CZ" dirty="0" err="1"/>
              <a:t>curl</a:t>
            </a:r>
            <a:r>
              <a:rPr lang="cs-CZ" dirty="0"/>
              <a:t> </a:t>
            </a:r>
            <a:r>
              <a:rPr lang="cs-CZ" dirty="0" err="1"/>
              <a:t>localhost</a:t>
            </a:r>
            <a:r>
              <a:rPr lang="cs-CZ" dirty="0"/>
              <a:t> &gt;/</a:t>
            </a:r>
            <a:r>
              <a:rPr lang="cs-CZ" dirty="0" err="1"/>
              <a:t>dev</a:t>
            </a:r>
            <a:r>
              <a:rPr lang="cs-CZ" dirty="0"/>
              <a:t>/</a:t>
            </a:r>
            <a:r>
              <a:rPr lang="cs-CZ" dirty="0" err="1"/>
              <a:t>null</a:t>
            </a:r>
            <a:r>
              <a:rPr lang="cs-CZ" dirty="0"/>
              <a:t> 2&gt;&amp;1", "interval": "10s"}}</a:t>
            </a:r>
            <a:r>
              <a:rPr lang="cs-CZ" dirty="0" smtClean="0"/>
              <a:t>' \</a:t>
            </a:r>
          </a:p>
          <a:p>
            <a:r>
              <a:rPr lang="cs-CZ" dirty="0" smtClean="0"/>
              <a:t>    &gt;/</a:t>
            </a:r>
            <a:r>
              <a:rPr lang="cs-CZ" dirty="0" err="1" smtClean="0"/>
              <a:t>etc</a:t>
            </a:r>
            <a:r>
              <a:rPr lang="cs-CZ" dirty="0" smtClean="0"/>
              <a:t>/</a:t>
            </a:r>
            <a:r>
              <a:rPr lang="cs-CZ" dirty="0" err="1" smtClean="0"/>
              <a:t>consul.d</a:t>
            </a:r>
            <a:r>
              <a:rPr lang="cs-CZ" dirty="0" smtClean="0"/>
              <a:t>/</a:t>
            </a:r>
            <a:r>
              <a:rPr lang="cs-CZ" dirty="0" err="1" smtClean="0"/>
              <a:t>web.json</a:t>
            </a:r>
            <a:endParaRPr lang="cs-CZ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4095" y="3793071"/>
            <a:ext cx="79102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DNS API</a:t>
            </a:r>
          </a:p>
          <a:p>
            <a:r>
              <a:rPr lang="en-US" dirty="0" smtClean="0"/>
              <a:t>$ </a:t>
            </a:r>
            <a:r>
              <a:rPr lang="en-US" dirty="0"/>
              <a:t>dig @127.0.0.1 -p 8600 </a:t>
            </a:r>
            <a:r>
              <a:rPr lang="en-US" dirty="0" err="1"/>
              <a:t>web.service.consul</a:t>
            </a:r>
            <a:r>
              <a:rPr lang="en-US" dirty="0"/>
              <a:t> ... ;; QUESTION SECTION: ;</a:t>
            </a:r>
            <a:r>
              <a:rPr lang="en-US" dirty="0" err="1"/>
              <a:t>web.service.consul</a:t>
            </a:r>
            <a:r>
              <a:rPr lang="en-US" dirty="0"/>
              <a:t>. IN A ;; ANSWER SECTION: </a:t>
            </a:r>
            <a:r>
              <a:rPr lang="en-US" dirty="0" err="1"/>
              <a:t>web.service.consul</a:t>
            </a:r>
            <a:r>
              <a:rPr lang="en-US" dirty="0"/>
              <a:t>. 0 IN A 172.20.20.11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095" y="5384800"/>
            <a:ext cx="79102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HTTP API</a:t>
            </a:r>
          </a:p>
          <a:p>
            <a:r>
              <a:rPr lang="en-US" dirty="0" smtClean="0"/>
              <a:t>$ </a:t>
            </a:r>
            <a:r>
              <a:rPr lang="en-US" dirty="0"/>
              <a:t>curl http://localhost:8500/v1/catalog/service/web [{"Node":"agent-one","Address":"172.20.20.11","ServiceID":"web", \ "</a:t>
            </a:r>
            <a:r>
              <a:rPr lang="en-US" dirty="0" err="1"/>
              <a:t>ServiceName</a:t>
            </a:r>
            <a:r>
              <a:rPr lang="en-US" dirty="0"/>
              <a:t>":"web","</a:t>
            </a:r>
            <a:r>
              <a:rPr lang="en-US" dirty="0" err="1"/>
              <a:t>ServiceTags</a:t>
            </a:r>
            <a:r>
              <a:rPr lang="en-US" dirty="0"/>
              <a:t>":["rails"],"ServicePort":80}]</a:t>
            </a:r>
          </a:p>
        </p:txBody>
      </p:sp>
    </p:spTree>
    <p:extLst>
      <p:ext uri="{BB962C8B-B14F-4D97-AF65-F5344CB8AC3E}">
        <p14:creationId xmlns:p14="http://schemas.microsoft.com/office/powerpoint/2010/main" val="89781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smtClean="0"/>
              <a:t>Stateless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524" y="1003902"/>
            <a:ext cx="8248952" cy="569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Service </a:t>
            </a:r>
            <a:r>
              <a:rPr lang="en-US" sz="2800" dirty="0" smtClean="0"/>
              <a:t>statelessness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Design </a:t>
            </a:r>
            <a:r>
              <a:rPr lang="en-US" sz="2800" dirty="0"/>
              <a:t>principle that is applied within the service-orientation design </a:t>
            </a:r>
            <a:r>
              <a:rPr lang="en-US" sz="2800" dirty="0" smtClean="0"/>
              <a:t>paradigm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design </a:t>
            </a:r>
            <a:r>
              <a:rPr lang="en-US" sz="2800" dirty="0"/>
              <a:t>scalable services by separating them from their state data whenever possible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reduction </a:t>
            </a:r>
            <a:r>
              <a:rPr lang="en-US" sz="2800" dirty="0"/>
              <a:t>of the resources consumed by a service as the actual state data management is delegated to an external component or to an architectural extension. 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tateless protocol (</a:t>
            </a:r>
            <a:r>
              <a:rPr lang="en-US" sz="2800" dirty="0" err="1" smtClean="0"/>
              <a:t>eg</a:t>
            </a:r>
            <a:r>
              <a:rPr lang="en-US" sz="2800" dirty="0" smtClean="0"/>
              <a:t>. HTTP, REST 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client–server communication is </a:t>
            </a:r>
            <a:r>
              <a:rPr lang="en-US" sz="2800" dirty="0" smtClean="0"/>
              <a:t>constrained </a:t>
            </a:r>
            <a:r>
              <a:rPr lang="en-US" sz="2800" dirty="0"/>
              <a:t>by no client context being stored on the server between requests</a:t>
            </a:r>
          </a:p>
        </p:txBody>
      </p:sp>
    </p:spTree>
    <p:extLst>
      <p:ext uri="{BB962C8B-B14F-4D97-AF65-F5344CB8AC3E}">
        <p14:creationId xmlns:p14="http://schemas.microsoft.com/office/powerpoint/2010/main" val="421280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smtClean="0"/>
              <a:t>CRT Sensor 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6479435"/>
              </p:ext>
            </p:extLst>
          </p:nvPr>
        </p:nvGraphicFramePr>
        <p:xfrm>
          <a:off x="2431143" y="1977571"/>
          <a:ext cx="4160762" cy="2872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846286" y="1022047"/>
            <a:ext cx="1330476" cy="7136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Modbus 67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70877" y="2819400"/>
            <a:ext cx="1330476" cy="7136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Modbus 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401" y="2819400"/>
            <a:ext cx="1330476" cy="7136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Modbus 11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16200000">
            <a:off x="4430453" y="1662413"/>
            <a:ext cx="283094" cy="3472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Left Arrow 9"/>
          <p:cNvSpPr/>
          <p:nvPr/>
        </p:nvSpPr>
        <p:spPr>
          <a:xfrm rot="10800000">
            <a:off x="1971523" y="3019531"/>
            <a:ext cx="459620" cy="3472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Left Arrow 10"/>
          <p:cNvSpPr/>
          <p:nvPr/>
        </p:nvSpPr>
        <p:spPr>
          <a:xfrm>
            <a:off x="6591905" y="3019531"/>
            <a:ext cx="478972" cy="34722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205246" y="4648651"/>
            <a:ext cx="6386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dirty="0" err="1" smtClean="0"/>
              <a:t>docker</a:t>
            </a:r>
            <a:r>
              <a:rPr lang="en-US" dirty="0" smtClean="0"/>
              <a:t> container, Polls a single </a:t>
            </a:r>
            <a:r>
              <a:rPr lang="en-US" dirty="0" err="1" smtClean="0"/>
              <a:t>modbus</a:t>
            </a:r>
            <a:r>
              <a:rPr lang="en-US" dirty="0" smtClean="0"/>
              <a:t> sensor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</a:t>
            </a:r>
            <a:r>
              <a:rPr lang="en-US" dirty="0" smtClean="0"/>
              <a:t>se service discovery or scheduler (</a:t>
            </a:r>
            <a:r>
              <a:rPr lang="en-US" dirty="0" err="1" smtClean="0"/>
              <a:t>mesos</a:t>
            </a:r>
            <a:r>
              <a:rPr lang="en-US" dirty="0" smtClean="0"/>
              <a:t>) to keep track of all publishers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Stateless, polls then throws data on the “metrics” topic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“Metrics” topic can fan out to multiple queues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“Logs” topic where application logs are published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1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Startup </a:t>
            </a:r>
            <a:r>
              <a:rPr lang="en-US" dirty="0" err="1" smtClean="0"/>
              <a:t>MacOSX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524" y="1003902"/>
            <a:ext cx="824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your </a:t>
            </a:r>
            <a:r>
              <a:rPr lang="en-US" sz="2800" dirty="0" err="1" smtClean="0"/>
              <a:t>docker</a:t>
            </a:r>
            <a:r>
              <a:rPr lang="en-US" sz="2800" dirty="0" smtClean="0"/>
              <a:t> shell</a:t>
            </a:r>
          </a:p>
          <a:p>
            <a:r>
              <a:rPr lang="en-US" sz="2800" dirty="0" smtClean="0"/>
              <a:t>% pip </a:t>
            </a:r>
            <a:r>
              <a:rPr lang="en-US" sz="2800" dirty="0"/>
              <a:t>install </a:t>
            </a:r>
            <a:r>
              <a:rPr lang="en-US" sz="2800" dirty="0" err="1" smtClean="0"/>
              <a:t>virtualenv</a:t>
            </a:r>
            <a:endParaRPr lang="en-US" sz="2800" dirty="0" smtClean="0"/>
          </a:p>
          <a:p>
            <a:r>
              <a:rPr lang="en-US" sz="2800" dirty="0"/>
              <a:t>%</a:t>
            </a:r>
            <a:r>
              <a:rPr lang="en-US" sz="2800" dirty="0" smtClean="0"/>
              <a:t>. Python/bin/activate</a:t>
            </a:r>
          </a:p>
          <a:p>
            <a:endParaRPr lang="en-US" sz="2800" dirty="0" smtClean="0"/>
          </a:p>
          <a:p>
            <a:r>
              <a:rPr lang="en-US" sz="2800" dirty="0" smtClean="0"/>
              <a:t>% </a:t>
            </a:r>
            <a:r>
              <a:rPr lang="en-US" sz="2800" dirty="0" err="1"/>
              <a:t>docker</a:t>
            </a:r>
            <a:r>
              <a:rPr lang="en-US" sz="2800" dirty="0"/>
              <a:t> --version</a:t>
            </a:r>
          </a:p>
          <a:p>
            <a:r>
              <a:rPr lang="en-US" sz="2800" dirty="0" err="1"/>
              <a:t>Docker</a:t>
            </a:r>
            <a:r>
              <a:rPr lang="en-US" sz="2800" dirty="0"/>
              <a:t> version 1.7.0, build </a:t>
            </a:r>
            <a:r>
              <a:rPr lang="en-US" sz="2800" dirty="0" smtClean="0"/>
              <a:t>0baf609</a:t>
            </a:r>
          </a:p>
          <a:p>
            <a:r>
              <a:rPr lang="en-US" sz="2800" dirty="0" smtClean="0"/>
              <a:t>% pip install </a:t>
            </a:r>
            <a:r>
              <a:rPr lang="en-US" sz="2800" dirty="0" err="1" smtClean="0"/>
              <a:t>docker</a:t>
            </a:r>
            <a:r>
              <a:rPr lang="en-US" sz="2800" dirty="0" smtClean="0"/>
              <a:t>-compose</a:t>
            </a:r>
          </a:p>
          <a:p>
            <a:r>
              <a:rPr lang="en-US" sz="2800" dirty="0" smtClean="0"/>
              <a:t>% 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/>
              <a:t>clone </a:t>
            </a:r>
            <a:r>
              <a:rPr lang="en-US" sz="2800" dirty="0">
                <a:hlinkClick r:id="rId2"/>
              </a:rPr>
              <a:t>https://github.com/boverhof/</a:t>
            </a:r>
            <a:r>
              <a:rPr lang="en-US" sz="2800" dirty="0" smtClean="0">
                <a:hlinkClick r:id="rId2"/>
              </a:rPr>
              <a:t>examples.git</a:t>
            </a:r>
            <a:endParaRPr lang="en-US" sz="2800" dirty="0" smtClean="0"/>
          </a:p>
          <a:p>
            <a:r>
              <a:rPr lang="en-US" sz="2800" dirty="0" smtClean="0"/>
              <a:t>% cd examples</a:t>
            </a:r>
          </a:p>
        </p:txBody>
      </p:sp>
    </p:spTree>
    <p:extLst>
      <p:ext uri="{BB962C8B-B14F-4D97-AF65-F5344CB8AC3E}">
        <p14:creationId xmlns:p14="http://schemas.microsoft.com/office/powerpoint/2010/main" val="83896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524" y="1003902"/>
            <a:ext cx="846768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ourier"/>
                <a:cs typeface="Courier"/>
              </a:rPr>
              <a:t>Mount a common directory in </a:t>
            </a:r>
            <a:r>
              <a:rPr lang="en-US" sz="2000" dirty="0" err="1">
                <a:latin typeface="Courier"/>
                <a:cs typeface="Courier"/>
              </a:rPr>
              <a:t>Docker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instance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% </a:t>
            </a:r>
            <a:r>
              <a:rPr lang="en-US" sz="1600" b="1" dirty="0" err="1" smtClean="0">
                <a:latin typeface="Courier"/>
                <a:cs typeface="Courier"/>
              </a:rPr>
              <a:t>docker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run -v $PWD/downloads:/root/downloads -</a:t>
            </a:r>
            <a:r>
              <a:rPr lang="en-US" sz="1600" b="1" dirty="0" err="1">
                <a:latin typeface="Courier"/>
                <a:cs typeface="Courier"/>
              </a:rPr>
              <a:t>i</a:t>
            </a:r>
            <a:r>
              <a:rPr lang="en-US" sz="1600" b="1" dirty="0">
                <a:latin typeface="Courier"/>
                <a:cs typeface="Courier"/>
              </a:rPr>
              <a:t> -t </a:t>
            </a:r>
            <a:r>
              <a:rPr lang="en-US" sz="1600" b="1" dirty="0" err="1">
                <a:latin typeface="Courier"/>
                <a:cs typeface="Courier"/>
              </a:rPr>
              <a:t>ubuntu</a:t>
            </a:r>
            <a:r>
              <a:rPr lang="en-US" sz="1600" b="1" dirty="0">
                <a:latin typeface="Courier"/>
                <a:cs typeface="Courier"/>
              </a:rPr>
              <a:t> /bin/</a:t>
            </a:r>
            <a:r>
              <a:rPr lang="en-US" sz="1600" b="1" dirty="0" smtClean="0">
                <a:latin typeface="Courier"/>
                <a:cs typeface="Courier"/>
              </a:rPr>
              <a:t>bash</a:t>
            </a:r>
          </a:p>
          <a:p>
            <a:endParaRPr lang="en-US" sz="1600" b="1" dirty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Courier"/>
                <a:cs typeface="Courier"/>
              </a:rPr>
              <a:t>List Containers: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(python)examples % </a:t>
            </a:r>
            <a:r>
              <a:rPr lang="en-US" sz="1600" b="1" dirty="0" err="1" smtClean="0">
                <a:latin typeface="Courier"/>
                <a:cs typeface="Courier"/>
              </a:rPr>
              <a:t>docker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ps</a:t>
            </a:r>
            <a:r>
              <a:rPr lang="en-US" sz="1600" b="1" dirty="0" smtClean="0">
                <a:latin typeface="Courier"/>
                <a:cs typeface="Courier"/>
              </a:rPr>
              <a:t> -a</a:t>
            </a:r>
          </a:p>
          <a:p>
            <a:r>
              <a:rPr lang="en-US" sz="1600" dirty="0" smtClean="0">
                <a:latin typeface="Courier"/>
                <a:cs typeface="Courier"/>
              </a:rPr>
              <a:t>CONTAINER ID        IMAGE               COMMAND             CREATED             STATUS                     PORTS               NAMES</a:t>
            </a:r>
          </a:p>
          <a:p>
            <a:r>
              <a:rPr lang="fi-FI" sz="1600" dirty="0" smtClean="0">
                <a:latin typeface="Courier"/>
                <a:cs typeface="Courier"/>
              </a:rPr>
              <a:t>eaf42cada267        </a:t>
            </a:r>
            <a:r>
              <a:rPr lang="fi-FI" sz="1600" dirty="0" err="1" smtClean="0">
                <a:latin typeface="Courier"/>
                <a:cs typeface="Courier"/>
              </a:rPr>
              <a:t>ubuntu</a:t>
            </a:r>
            <a:r>
              <a:rPr lang="fi-FI" sz="1600" dirty="0" smtClean="0">
                <a:latin typeface="Courier"/>
                <a:cs typeface="Courier"/>
              </a:rPr>
              <a:t>              "/</a:t>
            </a:r>
            <a:r>
              <a:rPr lang="fi-FI" sz="1600" dirty="0" err="1" smtClean="0">
                <a:latin typeface="Courier"/>
                <a:cs typeface="Courier"/>
              </a:rPr>
              <a:t>bin/bash</a:t>
            </a:r>
            <a:r>
              <a:rPr lang="fi-FI" sz="1600" dirty="0" smtClean="0">
                <a:latin typeface="Courier"/>
                <a:cs typeface="Courier"/>
              </a:rPr>
              <a:t>"         3 </a:t>
            </a:r>
            <a:r>
              <a:rPr lang="fi-FI" sz="1600" dirty="0" err="1" smtClean="0">
                <a:latin typeface="Courier"/>
                <a:cs typeface="Courier"/>
              </a:rPr>
              <a:t>minutes</a:t>
            </a:r>
            <a:r>
              <a:rPr lang="fi-FI" sz="1600" dirty="0" smtClean="0">
                <a:latin typeface="Courier"/>
                <a:cs typeface="Courier"/>
              </a:rPr>
              <a:t> </a:t>
            </a:r>
            <a:r>
              <a:rPr lang="fi-FI" sz="1600" dirty="0" err="1" smtClean="0">
                <a:latin typeface="Courier"/>
                <a:cs typeface="Courier"/>
              </a:rPr>
              <a:t>ago</a:t>
            </a:r>
            <a:r>
              <a:rPr lang="fi-FI" sz="1600" dirty="0" smtClean="0">
                <a:latin typeface="Courier"/>
                <a:cs typeface="Courier"/>
              </a:rPr>
              <a:t>       </a:t>
            </a:r>
            <a:r>
              <a:rPr lang="fi-FI" sz="1600" dirty="0" err="1" smtClean="0">
                <a:latin typeface="Courier"/>
                <a:cs typeface="Courier"/>
              </a:rPr>
              <a:t>Exited</a:t>
            </a:r>
            <a:r>
              <a:rPr lang="fi-FI" sz="1600" dirty="0" smtClean="0">
                <a:latin typeface="Courier"/>
                <a:cs typeface="Courier"/>
              </a:rPr>
              <a:t> (0) 4 </a:t>
            </a:r>
            <a:r>
              <a:rPr lang="fi-FI" sz="1600" dirty="0" err="1" smtClean="0">
                <a:latin typeface="Courier"/>
                <a:cs typeface="Courier"/>
              </a:rPr>
              <a:t>seconds</a:t>
            </a:r>
            <a:r>
              <a:rPr lang="fi-FI" sz="1600" dirty="0" smtClean="0">
                <a:latin typeface="Courier"/>
                <a:cs typeface="Courier"/>
              </a:rPr>
              <a:t> </a:t>
            </a:r>
            <a:r>
              <a:rPr lang="fi-FI" sz="1600" dirty="0" err="1" smtClean="0">
                <a:latin typeface="Courier"/>
                <a:cs typeface="Courier"/>
              </a:rPr>
              <a:t>ago</a:t>
            </a:r>
            <a:r>
              <a:rPr lang="fi-FI" sz="1600" dirty="0" smtClean="0">
                <a:latin typeface="Courier"/>
                <a:cs typeface="Courier"/>
              </a:rPr>
              <a:t>                       </a:t>
            </a:r>
            <a:r>
              <a:rPr lang="fi-FI" sz="1600" dirty="0" err="1" smtClean="0">
                <a:latin typeface="Courier"/>
                <a:cs typeface="Courier"/>
              </a:rPr>
              <a:t>jolly_jones</a:t>
            </a:r>
            <a:r>
              <a:rPr lang="fi-FI" sz="1600" dirty="0" smtClean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1667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Load_balancer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524" y="1003902"/>
            <a:ext cx="8467681" cy="470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(python)</a:t>
            </a:r>
            <a:r>
              <a:rPr lang="en-US" sz="1200" b="1" dirty="0" err="1">
                <a:latin typeface="Courier"/>
                <a:cs typeface="Courier"/>
              </a:rPr>
              <a:t>Docker</a:t>
            </a:r>
            <a:r>
              <a:rPr lang="en-US" sz="1200" b="1" dirty="0">
                <a:latin typeface="Courier"/>
                <a:cs typeface="Courier"/>
              </a:rPr>
              <a:t> % </a:t>
            </a:r>
            <a:r>
              <a:rPr lang="en-US" sz="1200" b="1" dirty="0" err="1">
                <a:latin typeface="Courier"/>
                <a:cs typeface="Courier"/>
              </a:rPr>
              <a:t>docker</a:t>
            </a:r>
            <a:r>
              <a:rPr lang="en-US" sz="1200" b="1" dirty="0">
                <a:latin typeface="Courier"/>
                <a:cs typeface="Courier"/>
              </a:rPr>
              <a:t> </a:t>
            </a:r>
            <a:r>
              <a:rPr lang="en-US" sz="1200" b="1" dirty="0" err="1">
                <a:latin typeface="Courier"/>
                <a:cs typeface="Courier"/>
              </a:rPr>
              <a:t>ps</a:t>
            </a:r>
            <a:r>
              <a:rPr lang="en-US" sz="1200" b="1" dirty="0">
                <a:latin typeface="Courier"/>
                <a:cs typeface="Courier"/>
              </a:rPr>
              <a:t> -a</a:t>
            </a:r>
          </a:p>
          <a:p>
            <a:r>
              <a:rPr lang="en-US" sz="1200" dirty="0">
                <a:latin typeface="Courier"/>
                <a:cs typeface="Courier"/>
              </a:rPr>
              <a:t>CONTAINER ID        IMAGE                COMMAND                CREATED             STATUS              PORTS                         NAMES</a:t>
            </a:r>
          </a:p>
          <a:p>
            <a:r>
              <a:rPr lang="en-US" sz="1200" dirty="0">
                <a:latin typeface="Courier"/>
                <a:cs typeface="Courier"/>
              </a:rPr>
              <a:t>2474fe7c70f8        </a:t>
            </a:r>
            <a:r>
              <a:rPr lang="en-US" sz="1200" dirty="0" err="1">
                <a:latin typeface="Courier"/>
                <a:cs typeface="Courier"/>
              </a:rPr>
              <a:t>loadbalancer_nginx</a:t>
            </a:r>
            <a:r>
              <a:rPr lang="en-US" sz="1200" dirty="0">
                <a:latin typeface="Courier"/>
                <a:cs typeface="Courier"/>
              </a:rPr>
              <a:t>   "/bin/</a:t>
            </a:r>
            <a:r>
              <a:rPr lang="en-US" sz="1200" dirty="0" err="1">
                <a:latin typeface="Courier"/>
                <a:cs typeface="Courier"/>
              </a:rPr>
              <a:t>sh</a:t>
            </a:r>
            <a:r>
              <a:rPr lang="en-US" sz="1200" dirty="0">
                <a:latin typeface="Courier"/>
                <a:cs typeface="Courier"/>
              </a:rPr>
              <a:t> -c /start"    2 minutes ago       Up 2 minutes        0.0.0.0:80-&gt;80/</a:t>
            </a:r>
            <a:r>
              <a:rPr lang="en-US" sz="1200" dirty="0" err="1">
                <a:latin typeface="Courier"/>
                <a:cs typeface="Courier"/>
              </a:rPr>
              <a:t>tcp</a:t>
            </a:r>
            <a:r>
              <a:rPr lang="en-US" sz="1200" dirty="0">
                <a:latin typeface="Courier"/>
                <a:cs typeface="Courier"/>
              </a:rPr>
              <a:t>, 443/</a:t>
            </a:r>
            <a:r>
              <a:rPr lang="en-US" sz="1200" dirty="0" err="1">
                <a:latin typeface="Courier"/>
                <a:cs typeface="Courier"/>
              </a:rPr>
              <a:t>tcp</a:t>
            </a:r>
            <a:r>
              <a:rPr lang="en-US" sz="1200" dirty="0">
                <a:latin typeface="Courier"/>
                <a:cs typeface="Courier"/>
              </a:rPr>
              <a:t>   loadbalancer_nginx_1     </a:t>
            </a:r>
          </a:p>
          <a:p>
            <a:r>
              <a:rPr lang="en-US" sz="1200" dirty="0">
                <a:latin typeface="Courier"/>
                <a:cs typeface="Courier"/>
              </a:rPr>
              <a:t>a52e2e0805af        </a:t>
            </a:r>
            <a:r>
              <a:rPr lang="en-US" sz="1200" dirty="0" err="1">
                <a:latin typeface="Courier"/>
                <a:cs typeface="Courier"/>
              </a:rPr>
              <a:t>tutum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haproxy</a:t>
            </a:r>
            <a:r>
              <a:rPr lang="en-US" sz="1200" dirty="0">
                <a:latin typeface="Courier"/>
                <a:cs typeface="Courier"/>
              </a:rPr>
              <a:t>        "/</a:t>
            </a:r>
            <a:r>
              <a:rPr lang="en-US" sz="1200" dirty="0" err="1">
                <a:latin typeface="Courier"/>
                <a:cs typeface="Courier"/>
              </a:rPr>
              <a:t>run.sh</a:t>
            </a:r>
            <a:r>
              <a:rPr lang="en-US" sz="1200" dirty="0">
                <a:latin typeface="Courier"/>
                <a:cs typeface="Courier"/>
              </a:rPr>
              <a:t>"              2 minutes ago       Up 2 minutes        80/</a:t>
            </a:r>
            <a:r>
              <a:rPr lang="en-US" sz="1200" dirty="0" err="1">
                <a:latin typeface="Courier"/>
                <a:cs typeface="Courier"/>
              </a:rPr>
              <a:t>tcp</a:t>
            </a:r>
            <a:r>
              <a:rPr lang="en-US" sz="1200" dirty="0">
                <a:latin typeface="Courier"/>
                <a:cs typeface="Courier"/>
              </a:rPr>
              <a:t>, 443/</a:t>
            </a:r>
            <a:r>
              <a:rPr lang="en-US" sz="1200" dirty="0" err="1">
                <a:latin typeface="Courier"/>
                <a:cs typeface="Courier"/>
              </a:rPr>
              <a:t>tcp</a:t>
            </a:r>
            <a:r>
              <a:rPr lang="en-US" sz="1200" dirty="0">
                <a:latin typeface="Courier"/>
                <a:cs typeface="Courier"/>
              </a:rPr>
              <a:t>, 1936/</a:t>
            </a:r>
            <a:r>
              <a:rPr lang="en-US" sz="1200" dirty="0" err="1">
                <a:latin typeface="Courier"/>
                <a:cs typeface="Courier"/>
              </a:rPr>
              <a:t>tcp</a:t>
            </a:r>
            <a:r>
              <a:rPr lang="en-US" sz="1200" dirty="0">
                <a:latin typeface="Courier"/>
                <a:cs typeface="Courier"/>
              </a:rPr>
              <a:t>     loadbalancer_haproxy_1   </a:t>
            </a:r>
          </a:p>
          <a:p>
            <a:r>
              <a:rPr lang="en-US" sz="1200" dirty="0">
                <a:latin typeface="Courier"/>
                <a:cs typeface="Courier"/>
              </a:rPr>
              <a:t>1016ff693289        </a:t>
            </a:r>
            <a:r>
              <a:rPr lang="en-US" sz="1200" dirty="0" err="1">
                <a:latin typeface="Courier"/>
                <a:cs typeface="Courier"/>
              </a:rPr>
              <a:t>loadbalancer_app</a:t>
            </a:r>
            <a:r>
              <a:rPr lang="en-US" sz="1200" dirty="0">
                <a:latin typeface="Courier"/>
                <a:cs typeface="Courier"/>
              </a:rPr>
              <a:t>     "/bin/</a:t>
            </a:r>
            <a:r>
              <a:rPr lang="en-US" sz="1200" dirty="0" err="1">
                <a:latin typeface="Courier"/>
                <a:cs typeface="Courier"/>
              </a:rPr>
              <a:t>sh</a:t>
            </a:r>
            <a:r>
              <a:rPr lang="en-US" sz="1200" dirty="0">
                <a:latin typeface="Courier"/>
                <a:cs typeface="Courier"/>
              </a:rPr>
              <a:t> -c 'python    2 minutes ago       Up 2 minutes        5000/</a:t>
            </a:r>
            <a:r>
              <a:rPr lang="en-US" sz="1200" dirty="0" err="1">
                <a:latin typeface="Courier"/>
                <a:cs typeface="Courier"/>
              </a:rPr>
              <a:t>tcp</a:t>
            </a:r>
            <a:r>
              <a:rPr lang="en-US" sz="1200" dirty="0">
                <a:latin typeface="Courier"/>
                <a:cs typeface="Courier"/>
              </a:rPr>
              <a:t>                      loadbalancer_app_1       </a:t>
            </a:r>
          </a:p>
          <a:p>
            <a:r>
              <a:rPr lang="en-US" sz="1200" dirty="0">
                <a:latin typeface="Courier"/>
                <a:cs typeface="Courier"/>
              </a:rPr>
              <a:t>0d2b5f4f0e6f        </a:t>
            </a:r>
            <a:r>
              <a:rPr lang="en-US" sz="1200" dirty="0" err="1">
                <a:latin typeface="Courier"/>
                <a:cs typeface="Courier"/>
              </a:rPr>
              <a:t>redis</a:t>
            </a:r>
            <a:r>
              <a:rPr lang="en-US" sz="1200" dirty="0">
                <a:latin typeface="Courier"/>
                <a:cs typeface="Courier"/>
              </a:rPr>
              <a:t>                "/</a:t>
            </a:r>
            <a:r>
              <a:rPr lang="en-US" sz="1200" dirty="0" err="1">
                <a:latin typeface="Courier"/>
                <a:cs typeface="Courier"/>
              </a:rPr>
              <a:t>entrypoint.sh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redi</a:t>
            </a:r>
            <a:r>
              <a:rPr lang="en-US" sz="1200" dirty="0">
                <a:latin typeface="Courier"/>
                <a:cs typeface="Courier"/>
              </a:rPr>
              <a:t>   2 minutes ago       Up 2 minutes        6379/</a:t>
            </a:r>
            <a:r>
              <a:rPr lang="en-US" sz="1200" dirty="0" err="1">
                <a:latin typeface="Courier"/>
                <a:cs typeface="Courier"/>
              </a:rPr>
              <a:t>tcp</a:t>
            </a:r>
            <a:r>
              <a:rPr lang="en-US" sz="1200" dirty="0">
                <a:latin typeface="Courier"/>
                <a:cs typeface="Courier"/>
              </a:rPr>
              <a:t>                      loadbalancer_redis_1    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(</a:t>
            </a:r>
            <a:r>
              <a:rPr lang="en-US" sz="1200" b="1" dirty="0">
                <a:latin typeface="Courier"/>
                <a:cs typeface="Courier"/>
              </a:rPr>
              <a:t>python)</a:t>
            </a:r>
            <a:r>
              <a:rPr lang="en-US" sz="1200" b="1" dirty="0" err="1">
                <a:latin typeface="Courier"/>
                <a:cs typeface="Courier"/>
              </a:rPr>
              <a:t>Docker</a:t>
            </a:r>
            <a:r>
              <a:rPr lang="en-US" sz="1200" b="1" dirty="0">
                <a:latin typeface="Courier"/>
                <a:cs typeface="Courier"/>
              </a:rPr>
              <a:t> % boot2docker </a:t>
            </a:r>
            <a:r>
              <a:rPr lang="en-US" sz="1200" b="1" dirty="0" err="1">
                <a:latin typeface="Courier"/>
                <a:cs typeface="Courier"/>
              </a:rPr>
              <a:t>ip</a:t>
            </a:r>
            <a:endParaRPr lang="en-US" sz="1200" b="1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192.168.59.103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(python)</a:t>
            </a:r>
            <a:r>
              <a:rPr lang="en-US" sz="1200" b="1" dirty="0" err="1">
                <a:latin typeface="Courier"/>
                <a:cs typeface="Courier"/>
              </a:rPr>
              <a:t>Docker</a:t>
            </a:r>
            <a:r>
              <a:rPr lang="en-US" sz="1200" b="1" dirty="0">
                <a:latin typeface="Courier"/>
                <a:cs typeface="Courier"/>
              </a:rPr>
              <a:t> % curl 192.168.59.103</a:t>
            </a:r>
          </a:p>
          <a:p>
            <a:r>
              <a:rPr lang="en-US" sz="1200" dirty="0">
                <a:latin typeface="Courier"/>
                <a:cs typeface="Courier"/>
              </a:rPr>
              <a:t>Visit number </a:t>
            </a:r>
            <a:r>
              <a:rPr lang="en-US" sz="1200" dirty="0" smtClean="0">
                <a:latin typeface="Courier"/>
                <a:cs typeface="Courier"/>
              </a:rPr>
              <a:t>1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Hostname: 1016ff693289</a:t>
            </a:r>
          </a:p>
          <a:p>
            <a:r>
              <a:rPr lang="en-US" sz="1200" b="1" dirty="0">
                <a:latin typeface="Courier"/>
                <a:cs typeface="Courier"/>
              </a:rPr>
              <a:t>(python)</a:t>
            </a:r>
            <a:r>
              <a:rPr lang="en-US" sz="1200" b="1" dirty="0" err="1">
                <a:latin typeface="Courier"/>
                <a:cs typeface="Courier"/>
              </a:rPr>
              <a:t>Docker</a:t>
            </a:r>
            <a:r>
              <a:rPr lang="en-US" sz="1200" b="1" dirty="0">
                <a:latin typeface="Courier"/>
                <a:cs typeface="Courier"/>
              </a:rPr>
              <a:t> % curl 192.168.59.103</a:t>
            </a:r>
          </a:p>
          <a:p>
            <a:r>
              <a:rPr lang="en-US" sz="1200" dirty="0">
                <a:latin typeface="Courier"/>
                <a:cs typeface="Courier"/>
              </a:rPr>
              <a:t>Visit number </a:t>
            </a:r>
            <a:r>
              <a:rPr lang="en-US" sz="1200" dirty="0" smtClean="0">
                <a:latin typeface="Courier"/>
                <a:cs typeface="Courier"/>
              </a:rPr>
              <a:t>2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Hostname: 1016ff693289</a:t>
            </a:r>
          </a:p>
          <a:p>
            <a:r>
              <a:rPr lang="en-US" sz="1200" b="1" dirty="0">
                <a:latin typeface="Courier"/>
                <a:cs typeface="Courier"/>
              </a:rPr>
              <a:t>(python)</a:t>
            </a:r>
            <a:r>
              <a:rPr lang="en-US" sz="1200" b="1" dirty="0" err="1">
                <a:latin typeface="Courier"/>
                <a:cs typeface="Courier"/>
              </a:rPr>
              <a:t>Docker</a:t>
            </a:r>
            <a:r>
              <a:rPr lang="en-US" sz="1200" b="1" dirty="0">
                <a:latin typeface="Courier"/>
                <a:cs typeface="Courier"/>
              </a:rPr>
              <a:t> % curl 192.168.59.103</a:t>
            </a:r>
          </a:p>
          <a:p>
            <a:r>
              <a:rPr lang="en-US" sz="1200" dirty="0">
                <a:latin typeface="Courier"/>
                <a:cs typeface="Courier"/>
              </a:rPr>
              <a:t>Visit number </a:t>
            </a:r>
            <a:r>
              <a:rPr lang="en-US" sz="1200" dirty="0" smtClean="0">
                <a:latin typeface="Courier"/>
                <a:cs typeface="Courier"/>
              </a:rPr>
              <a:t>3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Hostname: 1016ff693289</a:t>
            </a:r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504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Load_balancer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524" y="1003902"/>
            <a:ext cx="8467681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(python)</a:t>
            </a:r>
            <a:r>
              <a:rPr lang="en-US" sz="1200" b="1" dirty="0" err="1"/>
              <a:t>load_balancer</a:t>
            </a:r>
            <a:r>
              <a:rPr lang="en-US" sz="1200" b="1" dirty="0"/>
              <a:t> % </a:t>
            </a:r>
            <a:r>
              <a:rPr lang="en-US" sz="1200" b="1" dirty="0" err="1"/>
              <a:t>docker</a:t>
            </a:r>
            <a:r>
              <a:rPr lang="en-US" sz="1200" b="1" dirty="0"/>
              <a:t>-compose scale app=3</a:t>
            </a:r>
          </a:p>
          <a:p>
            <a:r>
              <a:rPr lang="en-US" sz="1200" dirty="0"/>
              <a:t>Creating loadbalancer_app_2...</a:t>
            </a:r>
          </a:p>
          <a:p>
            <a:r>
              <a:rPr lang="en-US" sz="1200" dirty="0"/>
              <a:t>Creating loadbalancer_app_3...</a:t>
            </a:r>
          </a:p>
          <a:p>
            <a:r>
              <a:rPr lang="en-US" sz="1200" dirty="0"/>
              <a:t>Starting loadbalancer_app_2...</a:t>
            </a:r>
          </a:p>
          <a:p>
            <a:r>
              <a:rPr lang="en-US" sz="1200" dirty="0"/>
              <a:t>Starting loadbalancer_app_3...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(</a:t>
            </a:r>
            <a:r>
              <a:rPr lang="en-US" sz="1200" b="1" dirty="0"/>
              <a:t>python)</a:t>
            </a:r>
            <a:r>
              <a:rPr lang="en-US" sz="1200" b="1" dirty="0" err="1"/>
              <a:t>load_balancer</a:t>
            </a:r>
            <a:r>
              <a:rPr lang="en-US" sz="1200" b="1" dirty="0"/>
              <a:t> % </a:t>
            </a:r>
            <a:r>
              <a:rPr lang="en-US" sz="1200" b="1" dirty="0" err="1"/>
              <a:t>docker</a:t>
            </a:r>
            <a:r>
              <a:rPr lang="en-US" sz="1200" b="1" dirty="0"/>
              <a:t> </a:t>
            </a:r>
            <a:r>
              <a:rPr lang="en-US" sz="1200" b="1" dirty="0" err="1"/>
              <a:t>ps</a:t>
            </a:r>
            <a:r>
              <a:rPr lang="en-US" sz="1200" b="1" dirty="0"/>
              <a:t> -a</a:t>
            </a:r>
          </a:p>
          <a:p>
            <a:r>
              <a:rPr lang="en-US" sz="1200" dirty="0"/>
              <a:t>CONTAINER ID        IMAGE                COMMAND                CREATED             STATUS              PORTS                         NAMES</a:t>
            </a:r>
          </a:p>
          <a:p>
            <a:r>
              <a:rPr lang="en-US" sz="1200" dirty="0"/>
              <a:t>f8703b688b24        </a:t>
            </a:r>
            <a:r>
              <a:rPr lang="en-US" sz="1200" dirty="0" err="1"/>
              <a:t>loadbalancer_app</a:t>
            </a:r>
            <a:r>
              <a:rPr lang="en-US" sz="1200" dirty="0"/>
              <a:t>     "/bin/</a:t>
            </a:r>
            <a:r>
              <a:rPr lang="en-US" sz="1200" dirty="0" err="1"/>
              <a:t>sh</a:t>
            </a:r>
            <a:r>
              <a:rPr lang="en-US" sz="1200" dirty="0"/>
              <a:t> -c 'python    10 seconds ago      Up 9 seconds        5000/</a:t>
            </a:r>
            <a:r>
              <a:rPr lang="en-US" sz="1200" dirty="0" err="1"/>
              <a:t>tcp</a:t>
            </a:r>
            <a:r>
              <a:rPr lang="en-US" sz="1200" dirty="0"/>
              <a:t>                      loadbalancer_app_3       </a:t>
            </a:r>
          </a:p>
          <a:p>
            <a:r>
              <a:rPr lang="en-US" sz="1200" dirty="0"/>
              <a:t>ac8c7e66906d        </a:t>
            </a:r>
            <a:r>
              <a:rPr lang="en-US" sz="1200" dirty="0" err="1"/>
              <a:t>loadbalancer_app</a:t>
            </a:r>
            <a:r>
              <a:rPr lang="en-US" sz="1200" dirty="0"/>
              <a:t>     "/bin/</a:t>
            </a:r>
            <a:r>
              <a:rPr lang="en-US" sz="1200" dirty="0" err="1"/>
              <a:t>sh</a:t>
            </a:r>
            <a:r>
              <a:rPr lang="en-US" sz="1200" dirty="0"/>
              <a:t> -c 'python    10 seconds ago      Up 9 seconds        5000/</a:t>
            </a:r>
            <a:r>
              <a:rPr lang="en-US" sz="1200" dirty="0" err="1"/>
              <a:t>tcp</a:t>
            </a:r>
            <a:r>
              <a:rPr lang="en-US" sz="1200" dirty="0"/>
              <a:t>                      loadbalancer_app_2       </a:t>
            </a:r>
          </a:p>
          <a:p>
            <a:r>
              <a:rPr lang="en-US" sz="1200" dirty="0"/>
              <a:t>2474fe7c70f8        </a:t>
            </a:r>
            <a:r>
              <a:rPr lang="en-US" sz="1200" dirty="0" err="1"/>
              <a:t>loadbalancer_nginx</a:t>
            </a:r>
            <a:r>
              <a:rPr lang="en-US" sz="1200" dirty="0"/>
              <a:t>   "/bin/</a:t>
            </a:r>
            <a:r>
              <a:rPr lang="en-US" sz="1200" dirty="0" err="1"/>
              <a:t>sh</a:t>
            </a:r>
            <a:r>
              <a:rPr lang="en-US" sz="1200" dirty="0"/>
              <a:t> -c /start"    16 minutes ago      Up 16 minutes       0.0.0.0:80-&gt;80/</a:t>
            </a:r>
            <a:r>
              <a:rPr lang="en-US" sz="1200" dirty="0" err="1"/>
              <a:t>tcp</a:t>
            </a:r>
            <a:r>
              <a:rPr lang="en-US" sz="1200" dirty="0"/>
              <a:t>, 443/</a:t>
            </a:r>
            <a:r>
              <a:rPr lang="en-US" sz="1200" dirty="0" err="1"/>
              <a:t>tcp</a:t>
            </a:r>
            <a:r>
              <a:rPr lang="en-US" sz="1200" dirty="0"/>
              <a:t>   loadbalancer_nginx_1     </a:t>
            </a:r>
          </a:p>
          <a:p>
            <a:r>
              <a:rPr lang="en-US" sz="1200" dirty="0"/>
              <a:t>a52e2e0805af        </a:t>
            </a:r>
            <a:r>
              <a:rPr lang="en-US" sz="1200" dirty="0" err="1"/>
              <a:t>tutum</a:t>
            </a:r>
            <a:r>
              <a:rPr lang="en-US" sz="1200" dirty="0"/>
              <a:t>/</a:t>
            </a:r>
            <a:r>
              <a:rPr lang="en-US" sz="1200" dirty="0" err="1"/>
              <a:t>haproxy</a:t>
            </a:r>
            <a:r>
              <a:rPr lang="en-US" sz="1200" dirty="0"/>
              <a:t>        "/</a:t>
            </a:r>
            <a:r>
              <a:rPr lang="en-US" sz="1200" dirty="0" err="1"/>
              <a:t>run.sh</a:t>
            </a:r>
            <a:r>
              <a:rPr lang="en-US" sz="1200" dirty="0"/>
              <a:t>"              16 minutes ago      Up 16 minutes       80/</a:t>
            </a:r>
            <a:r>
              <a:rPr lang="en-US" sz="1200" dirty="0" err="1"/>
              <a:t>tcp</a:t>
            </a:r>
            <a:r>
              <a:rPr lang="en-US" sz="1200" dirty="0"/>
              <a:t>, 443/</a:t>
            </a:r>
            <a:r>
              <a:rPr lang="en-US" sz="1200" dirty="0" err="1"/>
              <a:t>tcp</a:t>
            </a:r>
            <a:r>
              <a:rPr lang="en-US" sz="1200" dirty="0"/>
              <a:t>, 1936/</a:t>
            </a:r>
            <a:r>
              <a:rPr lang="en-US" sz="1200" dirty="0" err="1"/>
              <a:t>tcp</a:t>
            </a:r>
            <a:r>
              <a:rPr lang="en-US" sz="1200" dirty="0"/>
              <a:t>     loadbalancer_haproxy_1   </a:t>
            </a:r>
          </a:p>
          <a:p>
            <a:r>
              <a:rPr lang="en-US" sz="1200" dirty="0"/>
              <a:t>1016ff693289        </a:t>
            </a:r>
            <a:r>
              <a:rPr lang="en-US" sz="1200" dirty="0" err="1"/>
              <a:t>loadbalancer_app</a:t>
            </a:r>
            <a:r>
              <a:rPr lang="en-US" sz="1200" dirty="0"/>
              <a:t>     "/bin/</a:t>
            </a:r>
            <a:r>
              <a:rPr lang="en-US" sz="1200" dirty="0" err="1"/>
              <a:t>sh</a:t>
            </a:r>
            <a:r>
              <a:rPr lang="en-US" sz="1200" dirty="0"/>
              <a:t> -c 'python    16 minutes ago      Up 16 minutes       5000/</a:t>
            </a:r>
            <a:r>
              <a:rPr lang="en-US" sz="1200" dirty="0" err="1"/>
              <a:t>tcp</a:t>
            </a:r>
            <a:r>
              <a:rPr lang="en-US" sz="1200" dirty="0"/>
              <a:t>                      loadbalancer_app_1       </a:t>
            </a:r>
          </a:p>
          <a:p>
            <a:r>
              <a:rPr lang="en-US" sz="1200" dirty="0"/>
              <a:t>0d2b5f4f0e6f        </a:t>
            </a:r>
            <a:r>
              <a:rPr lang="en-US" sz="1200" dirty="0" err="1"/>
              <a:t>redis</a:t>
            </a:r>
            <a:r>
              <a:rPr lang="en-US" sz="1200" dirty="0"/>
              <a:t>                "/</a:t>
            </a:r>
            <a:r>
              <a:rPr lang="en-US" sz="1200" dirty="0" err="1"/>
              <a:t>entrypoint.sh</a:t>
            </a:r>
            <a:r>
              <a:rPr lang="en-US" sz="1200" dirty="0"/>
              <a:t> </a:t>
            </a:r>
            <a:r>
              <a:rPr lang="en-US" sz="1200" dirty="0" err="1"/>
              <a:t>redi</a:t>
            </a:r>
            <a:r>
              <a:rPr lang="en-US" sz="1200" dirty="0"/>
              <a:t>   16 minutes ago      Up 16 minutes       6379/</a:t>
            </a:r>
            <a:r>
              <a:rPr lang="en-US" sz="1200" dirty="0" err="1"/>
              <a:t>tcp</a:t>
            </a:r>
            <a:r>
              <a:rPr lang="en-US" sz="1200" dirty="0"/>
              <a:t>                      </a:t>
            </a:r>
            <a:r>
              <a:rPr lang="en-US" sz="1200" dirty="0" smtClean="0"/>
              <a:t>loadbalancer_redis_1</a:t>
            </a: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de-DE" sz="1200" dirty="0" smtClean="0"/>
          </a:p>
          <a:p>
            <a:r>
              <a:rPr lang="en-US" sz="1200" b="1" dirty="0"/>
              <a:t>~ % </a:t>
            </a:r>
            <a:r>
              <a:rPr lang="en-US" sz="1200" b="1" dirty="0" err="1"/>
              <a:t>docker</a:t>
            </a:r>
            <a:r>
              <a:rPr lang="en-US" sz="1200" b="1" dirty="0"/>
              <a:t> inspect loadbalancer_app_1 loadbalancer_app_2 loadbalancer_app_3 | python -c "import </a:t>
            </a:r>
            <a:r>
              <a:rPr lang="en-US" sz="1200" b="1" dirty="0" err="1"/>
              <a:t>sys,json</a:t>
            </a:r>
            <a:r>
              <a:rPr lang="en-US" sz="1200" b="1" dirty="0"/>
              <a:t>; l = </a:t>
            </a:r>
            <a:r>
              <a:rPr lang="en-US" sz="1200" b="1" dirty="0" err="1"/>
              <a:t>json.load</a:t>
            </a:r>
            <a:r>
              <a:rPr lang="en-US" sz="1200" b="1" dirty="0"/>
              <a:t>(</a:t>
            </a:r>
            <a:r>
              <a:rPr lang="en-US" sz="1200" b="1" dirty="0" err="1"/>
              <a:t>sys.stdin</a:t>
            </a:r>
            <a:r>
              <a:rPr lang="en-US" sz="1200" b="1" dirty="0"/>
              <a:t>); </a:t>
            </a:r>
            <a:r>
              <a:rPr lang="en-US" sz="1200" b="1" dirty="0" err="1"/>
              <a:t>ll</a:t>
            </a:r>
            <a:r>
              <a:rPr lang="en-US" sz="1200" b="1" dirty="0"/>
              <a:t> = map(lambda a: a['</a:t>
            </a:r>
            <a:r>
              <a:rPr lang="en-US" sz="1200" b="1" dirty="0" err="1"/>
              <a:t>NetworkSettings</a:t>
            </a:r>
            <a:r>
              <a:rPr lang="en-US" sz="1200" b="1" dirty="0"/>
              <a:t>']['</a:t>
            </a:r>
            <a:r>
              <a:rPr lang="en-US" sz="1200" b="1" dirty="0" err="1"/>
              <a:t>IPAddress</a:t>
            </a:r>
            <a:r>
              <a:rPr lang="en-US" sz="1200" b="1" dirty="0"/>
              <a:t>'], l); print '\</a:t>
            </a:r>
            <a:r>
              <a:rPr lang="en-US" sz="1200" b="1" dirty="0" err="1"/>
              <a:t>n'.join</a:t>
            </a:r>
            <a:r>
              <a:rPr lang="en-US" sz="1200" b="1" dirty="0"/>
              <a:t>(</a:t>
            </a:r>
            <a:r>
              <a:rPr lang="en-US" sz="1200" b="1" dirty="0" err="1"/>
              <a:t>ll</a:t>
            </a:r>
            <a:r>
              <a:rPr lang="en-US" sz="1200" b="1" dirty="0"/>
              <a:t>)"</a:t>
            </a:r>
          </a:p>
          <a:p>
            <a:r>
              <a:rPr lang="en-US" sz="1200" dirty="0"/>
              <a:t>172.17.0.86</a:t>
            </a:r>
          </a:p>
          <a:p>
            <a:r>
              <a:rPr lang="en-US" sz="1200" dirty="0"/>
              <a:t>172.17.0.90</a:t>
            </a:r>
          </a:p>
          <a:p>
            <a:r>
              <a:rPr lang="en-US" sz="1200" dirty="0"/>
              <a:t>172.17.0.91</a:t>
            </a:r>
            <a:endParaRPr lang="de-DE" sz="1200" dirty="0" smtClean="0"/>
          </a:p>
          <a:p>
            <a:endParaRPr lang="en-US" sz="12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3344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45"/>
            <a:ext cx="7772400" cy="941766"/>
          </a:xfrm>
        </p:spPr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8763"/>
            <a:ext cx="6400800" cy="552752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 OSX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/boot2docker/</a:t>
            </a:r>
            <a:r>
              <a:rPr lang="en-US" dirty="0" err="1"/>
              <a:t>osx</a:t>
            </a:r>
            <a:r>
              <a:rPr lang="en-US" dirty="0"/>
              <a:t>-installer/releases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63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Load_balancer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7524" y="1596569"/>
            <a:ext cx="84676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/>
              <a:t>(</a:t>
            </a:r>
            <a:r>
              <a:rPr lang="en-US" sz="1600" b="1" dirty="0"/>
              <a:t>python)</a:t>
            </a:r>
            <a:r>
              <a:rPr lang="en-US" sz="1600" b="1" dirty="0" err="1"/>
              <a:t>load_balancer</a:t>
            </a:r>
            <a:r>
              <a:rPr lang="en-US" sz="1600" b="1" dirty="0"/>
              <a:t> % </a:t>
            </a:r>
            <a:r>
              <a:rPr lang="en-US" sz="1600" b="1" dirty="0" err="1"/>
              <a:t>docker</a:t>
            </a:r>
            <a:r>
              <a:rPr lang="en-US" sz="1600" b="1" dirty="0"/>
              <a:t> exec -</a:t>
            </a:r>
            <a:r>
              <a:rPr lang="en-US" sz="1600" b="1" dirty="0" err="1"/>
              <a:t>ti</a:t>
            </a:r>
            <a:r>
              <a:rPr lang="en-US" sz="1600" b="1" dirty="0"/>
              <a:t> a52e2e0805af bash</a:t>
            </a:r>
            <a:endParaRPr lang="en-US" sz="1600" b="1" dirty="0">
              <a:latin typeface="Courier"/>
              <a:cs typeface="Courier"/>
            </a:endParaRPr>
          </a:p>
          <a:p>
            <a:r>
              <a:rPr lang="en-US" sz="1600" b="1" dirty="0"/>
              <a:t>root@a52e2e0805af:/# tail -1 /</a:t>
            </a:r>
            <a:r>
              <a:rPr lang="en-US" sz="1600" b="1" dirty="0" err="1"/>
              <a:t>etc</a:t>
            </a:r>
            <a:r>
              <a:rPr lang="en-US" sz="1600" b="1" dirty="0"/>
              <a:t>/</a:t>
            </a:r>
            <a:r>
              <a:rPr lang="en-US" sz="1600" b="1" dirty="0" err="1"/>
              <a:t>haproxy</a:t>
            </a:r>
            <a:r>
              <a:rPr lang="en-US" sz="1600" b="1" dirty="0"/>
              <a:t>/</a:t>
            </a:r>
            <a:r>
              <a:rPr lang="en-US" sz="1600" b="1" dirty="0" err="1"/>
              <a:t>haproxy.cfg</a:t>
            </a:r>
            <a:r>
              <a:rPr lang="en-US" sz="1600" b="1" dirty="0"/>
              <a:t> ; echo</a:t>
            </a:r>
          </a:p>
          <a:p>
            <a:r>
              <a:rPr lang="de-DE" sz="1600" dirty="0"/>
              <a:t>  </a:t>
            </a:r>
            <a:r>
              <a:rPr lang="de-DE" sz="1600" dirty="0" err="1"/>
              <a:t>server</a:t>
            </a:r>
            <a:r>
              <a:rPr lang="de-DE" sz="1600" dirty="0"/>
              <a:t> LOADBALANCER_APP_1 172.17.0.86:5000</a:t>
            </a:r>
          </a:p>
          <a:p>
            <a:endParaRPr lang="en-US" sz="1200" b="1" dirty="0" smtClean="0">
              <a:latin typeface="Courier"/>
              <a:cs typeface="Courier"/>
            </a:endParaRPr>
          </a:p>
          <a:p>
            <a:endParaRPr lang="en-US" sz="1200" b="1" dirty="0" smtClean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  <a:p>
            <a:endParaRPr lang="en-US" sz="1200" b="1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524" y="1294190"/>
            <a:ext cx="47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1 Flask Web Server registered with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524" y="2852535"/>
            <a:ext cx="604614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2 additional Flask Web Servers</a:t>
            </a:r>
          </a:p>
          <a:p>
            <a:endParaRPr lang="en-US" sz="1600" dirty="0"/>
          </a:p>
          <a:p>
            <a:r>
              <a:rPr lang="en-US" sz="1600" b="1" dirty="0"/>
              <a:t>root@a52e2e0805af:/# </a:t>
            </a:r>
            <a:r>
              <a:rPr lang="en-US" sz="1600" dirty="0">
                <a:latin typeface="Courier"/>
                <a:cs typeface="Courier"/>
              </a:rPr>
              <a:t>cat &gt;&gt; /</a:t>
            </a:r>
            <a:r>
              <a:rPr lang="en-US" sz="1600" dirty="0" err="1">
                <a:latin typeface="Courier"/>
                <a:cs typeface="Courier"/>
              </a:rPr>
              <a:t>etc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haproxy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haproxy.cfg</a:t>
            </a:r>
            <a:endParaRPr lang="en-US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server</a:t>
            </a:r>
            <a:r>
              <a:rPr lang="de-DE" sz="1600" dirty="0">
                <a:latin typeface="Courier"/>
                <a:cs typeface="Courier"/>
              </a:rPr>
              <a:t> LOADBALANCER_APP_2 172.17.0.90:5000</a:t>
            </a:r>
          </a:p>
          <a:p>
            <a:r>
              <a:rPr lang="de-DE" sz="1600" dirty="0">
                <a:latin typeface="Courier"/>
                <a:cs typeface="Courier"/>
              </a:rPr>
              <a:t> </a:t>
            </a:r>
            <a:r>
              <a:rPr lang="de-DE" sz="1600" dirty="0" err="1">
                <a:latin typeface="Courier"/>
                <a:cs typeface="Courier"/>
              </a:rPr>
              <a:t>server</a:t>
            </a:r>
            <a:r>
              <a:rPr lang="de-DE" sz="1600" dirty="0">
                <a:latin typeface="Courier"/>
                <a:cs typeface="Courier"/>
              </a:rPr>
              <a:t> LOADBALANCER_APP_3 172.17.0.91:5000</a:t>
            </a:r>
            <a:endParaRPr lang="en-US" sz="1600" dirty="0">
              <a:latin typeface="Courier"/>
              <a:cs typeface="Courier"/>
            </a:endParaRPr>
          </a:p>
          <a:p>
            <a:r>
              <a:rPr lang="de-DE" sz="1600" dirty="0" smtClean="0">
                <a:latin typeface="Courier"/>
                <a:cs typeface="Courier"/>
              </a:rPr>
              <a:t>^</a:t>
            </a:r>
            <a:r>
              <a:rPr lang="de-DE" sz="1600" dirty="0">
                <a:latin typeface="Courier"/>
                <a:cs typeface="Courier"/>
              </a:rPr>
              <a:t>C</a:t>
            </a:r>
          </a:p>
          <a:p>
            <a:r>
              <a:rPr lang="nl-NL" sz="1600" dirty="0">
                <a:latin typeface="Courier"/>
                <a:cs typeface="Courier"/>
              </a:rPr>
              <a:t>root@a52e2e0805af:/</a:t>
            </a:r>
            <a:r>
              <a:rPr lang="nl-NL" sz="1600" dirty="0" smtClean="0">
                <a:latin typeface="Courier"/>
                <a:cs typeface="Courier"/>
              </a:rPr>
              <a:t># service </a:t>
            </a:r>
            <a:r>
              <a:rPr lang="nl-NL" sz="1600" dirty="0" err="1" smtClean="0">
                <a:latin typeface="Courier"/>
                <a:cs typeface="Courier"/>
              </a:rPr>
              <a:t>haproxy</a:t>
            </a:r>
            <a:r>
              <a:rPr lang="nl-NL" sz="1600" dirty="0" smtClean="0">
                <a:latin typeface="Courier"/>
                <a:cs typeface="Courier"/>
              </a:rPr>
              <a:t> </a:t>
            </a:r>
            <a:r>
              <a:rPr lang="nl-NL" sz="1600" dirty="0" err="1" smtClean="0">
                <a:latin typeface="Courier"/>
                <a:cs typeface="Courier"/>
              </a:rPr>
              <a:t>restart</a:t>
            </a:r>
            <a:endParaRPr lang="en-US" sz="1600" b="1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34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45"/>
            <a:ext cx="7772400" cy="94176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8763"/>
            <a:ext cx="6400800" cy="552752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ELK Stack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Basic monitoring setup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NERSC Monitoring Setup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err="1" smtClean="0"/>
              <a:t>Heka</a:t>
            </a:r>
            <a:r>
              <a:rPr lang="en-US" dirty="0" smtClean="0"/>
              <a:t>,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Service </a:t>
            </a:r>
            <a:r>
              <a:rPr lang="en-US" dirty="0" smtClean="0"/>
              <a:t>Discovery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Hashicorp</a:t>
            </a:r>
            <a:r>
              <a:rPr lang="en-US" dirty="0" smtClean="0"/>
              <a:t> Consul, </a:t>
            </a:r>
            <a:r>
              <a:rPr lang="en-US" dirty="0" smtClean="0"/>
              <a:t>python </a:t>
            </a:r>
            <a:r>
              <a:rPr lang="en-US" dirty="0" err="1" smtClean="0"/>
              <a:t>zeroconf</a:t>
            </a:r>
            <a:r>
              <a:rPr lang="en-US" dirty="0" smtClean="0"/>
              <a:t>, Apple </a:t>
            </a:r>
            <a:r>
              <a:rPr lang="en-US" dirty="0" smtClean="0"/>
              <a:t>Bonjour, </a:t>
            </a:r>
            <a:r>
              <a:rPr lang="en-US" dirty="0" smtClean="0"/>
              <a:t>Apache Zookeeper, </a:t>
            </a:r>
            <a:r>
              <a:rPr lang="en-US" dirty="0" err="1"/>
              <a:t>E</a:t>
            </a:r>
            <a:r>
              <a:rPr lang="en-US" dirty="0" err="1" smtClean="0"/>
              <a:t>tcd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Simple solution use DNS (</a:t>
            </a:r>
            <a:r>
              <a:rPr lang="en-US" dirty="0" err="1" smtClean="0"/>
              <a:t>Cnames</a:t>
            </a:r>
            <a:r>
              <a:rPr lang="en-US" dirty="0" smtClean="0"/>
              <a:t>), Load balancer, proxies.  </a:t>
            </a:r>
            <a:r>
              <a:rPr lang="en-US" dirty="0"/>
              <a:t>A</a:t>
            </a:r>
            <a:r>
              <a:rPr lang="en-US" dirty="0" smtClean="0"/>
              <a:t>dd a new record load balancer picks it up.  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/>
              <a:t>LUA/NGINX load balancer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/>
              <a:t>Example, “rabbit1.internal.nersc.gov”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64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45"/>
            <a:ext cx="7772400" cy="94176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8763"/>
            <a:ext cx="6400800" cy="5527524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Docker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-compose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/>
              <a:t>Create distributed application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Ephemeral/stateless container architectures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/>
              <a:t>Storage plugin (secure) implementations emerging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Open Container Format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/>
              <a:t>Container </a:t>
            </a:r>
            <a:r>
              <a:rPr lang="en-US" dirty="0" smtClean="0"/>
              <a:t>Specification </a:t>
            </a:r>
            <a:r>
              <a:rPr lang="en-US" dirty="0"/>
              <a:t>Controlled by Linux </a:t>
            </a:r>
            <a:r>
              <a:rPr lang="en-US" dirty="0" smtClean="0"/>
              <a:t>Foundation</a:t>
            </a:r>
            <a:endParaRPr lang="en-US" dirty="0"/>
          </a:p>
          <a:p>
            <a:pPr marL="1371600" lvl="2" indent="-457200" algn="l">
              <a:buFont typeface="Arial"/>
              <a:buChar char="•"/>
            </a:pPr>
            <a:r>
              <a:rPr lang="en-US" dirty="0" err="1"/>
              <a:t>runC</a:t>
            </a:r>
            <a:r>
              <a:rPr lang="en-US" dirty="0"/>
              <a:t>: </a:t>
            </a:r>
          </a:p>
          <a:p>
            <a:pPr marL="1828800" lvl="3" indent="-457200" algn="l">
              <a:buFont typeface="Arial"/>
              <a:buChar char="•"/>
            </a:pPr>
            <a:r>
              <a:rPr lang="en-US" dirty="0"/>
              <a:t>donated as reference implementation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Networking</a:t>
            </a:r>
            <a:endParaRPr lang="en-US" dirty="0" smtClean="0"/>
          </a:p>
          <a:p>
            <a:pPr marL="1371600" lvl="2" indent="-457200" algn="l">
              <a:buFont typeface="Arial"/>
              <a:buChar char="•"/>
            </a:pPr>
            <a:r>
              <a:rPr lang="en-US" dirty="0" smtClean="0"/>
              <a:t>Span networks across multiple hosts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Swarm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/>
              <a:t>Scheduling containers, </a:t>
            </a:r>
            <a:r>
              <a:rPr lang="en-US" dirty="0" smtClean="0"/>
              <a:t>scaling, multiple hosts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Plugins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/>
              <a:t>Network, schedule, </a:t>
            </a:r>
            <a:r>
              <a:rPr lang="en-US" dirty="0" err="1" smtClean="0"/>
              <a:t>storage,etc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Notary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/>
              <a:t>Signing/verifying containers</a:t>
            </a:r>
          </a:p>
          <a:p>
            <a:pPr marL="1371600" lvl="2" indent="-457200" algn="l">
              <a:buFont typeface="Arial"/>
              <a:buChar char="•"/>
            </a:pPr>
            <a:r>
              <a:rPr lang="en-US" dirty="0" smtClean="0"/>
              <a:t>Can use on </a:t>
            </a:r>
            <a:r>
              <a:rPr lang="en-US" dirty="0" err="1" smtClean="0"/>
              <a:t>dockerhub</a:t>
            </a:r>
            <a:endParaRPr lang="en-US" dirty="0" smtClean="0"/>
          </a:p>
          <a:p>
            <a:pPr marL="1371600" lvl="2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9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ELK: </a:t>
            </a:r>
            <a:r>
              <a:rPr lang="en-US" dirty="0"/>
              <a:t>Lumberjack/</a:t>
            </a:r>
            <a:r>
              <a:rPr lang="en-US" dirty="0" err="1"/>
              <a:t>logstash</a:t>
            </a:r>
            <a:r>
              <a:rPr lang="en-US" dirty="0"/>
              <a:t>-forwarder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0769368"/>
              </p:ext>
            </p:extLst>
          </p:nvPr>
        </p:nvGraphicFramePr>
        <p:xfrm>
          <a:off x="1524000" y="12034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oon 8"/>
          <p:cNvSpPr/>
          <p:nvPr/>
        </p:nvSpPr>
        <p:spPr>
          <a:xfrm rot="16200000">
            <a:off x="3876529" y="3610431"/>
            <a:ext cx="1475618" cy="4438951"/>
          </a:xfrm>
          <a:prstGeom prst="mo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6200000">
            <a:off x="4254973" y="5227336"/>
            <a:ext cx="634053" cy="50872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3925589" y="5832721"/>
            <a:ext cx="13163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bg1"/>
                </a:solidFill>
              </a:rPr>
              <a:t>Kibana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Lumberjack forwarder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boverhof@ferb</a:t>
            </a:r>
            <a:r>
              <a:rPr lang="en-US" dirty="0"/>
              <a:t>:~$ 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logstash</a:t>
            </a:r>
            <a:r>
              <a:rPr lang="en-US" dirty="0"/>
              <a:t>/</a:t>
            </a:r>
            <a:r>
              <a:rPr lang="en-US" dirty="0" err="1"/>
              <a:t>conf.d</a:t>
            </a:r>
            <a:r>
              <a:rPr lang="en-US" dirty="0"/>
              <a:t>/01-lumberjack-input.conf </a:t>
            </a:r>
          </a:p>
          <a:p>
            <a:r>
              <a:rPr lang="en-US" dirty="0"/>
              <a:t>input {</a:t>
            </a:r>
          </a:p>
          <a:p>
            <a:r>
              <a:rPr lang="en-US" dirty="0"/>
              <a:t>  lumberjack {</a:t>
            </a:r>
          </a:p>
          <a:p>
            <a:r>
              <a:rPr lang="es-ES_tradnl" dirty="0"/>
              <a:t>    </a:t>
            </a:r>
            <a:r>
              <a:rPr lang="es-ES_tradnl" dirty="0" err="1"/>
              <a:t>port</a:t>
            </a:r>
            <a:r>
              <a:rPr lang="es-ES_tradnl" dirty="0"/>
              <a:t> =&gt; 5000</a:t>
            </a:r>
          </a:p>
          <a:p>
            <a:r>
              <a:rPr lang="es-ES_tradnl" dirty="0"/>
              <a:t>    </a:t>
            </a:r>
            <a:r>
              <a:rPr lang="es-ES_tradnl" dirty="0" err="1"/>
              <a:t>ssl_certificate</a:t>
            </a:r>
            <a:r>
              <a:rPr lang="es-ES_tradnl" dirty="0"/>
              <a:t> =&gt; "/</a:t>
            </a:r>
            <a:r>
              <a:rPr lang="es-ES_tradnl" dirty="0" err="1"/>
              <a:t>etc</a:t>
            </a:r>
            <a:r>
              <a:rPr lang="es-ES_tradnl" dirty="0"/>
              <a:t>/</a:t>
            </a:r>
            <a:r>
              <a:rPr lang="es-ES_tradnl" dirty="0" err="1"/>
              <a:t>pki</a:t>
            </a:r>
            <a:r>
              <a:rPr lang="es-ES_tradnl" dirty="0"/>
              <a:t>/</a:t>
            </a:r>
            <a:r>
              <a:rPr lang="es-ES_tradnl" dirty="0" err="1"/>
              <a:t>tls</a:t>
            </a:r>
            <a:r>
              <a:rPr lang="es-ES_tradnl" dirty="0"/>
              <a:t>/</a:t>
            </a:r>
            <a:r>
              <a:rPr lang="es-ES_tradnl" dirty="0" err="1"/>
              <a:t>certs</a:t>
            </a:r>
            <a:r>
              <a:rPr lang="es-ES_tradnl" dirty="0"/>
              <a:t>/</a:t>
            </a:r>
            <a:r>
              <a:rPr lang="es-ES_tradnl" dirty="0" err="1"/>
              <a:t>logstash-forwarder.crt</a:t>
            </a:r>
            <a:r>
              <a:rPr lang="es-ES_tradnl" dirty="0"/>
              <a:t>"</a:t>
            </a:r>
          </a:p>
          <a:p>
            <a:r>
              <a:rPr lang="es-ES_tradnl" dirty="0"/>
              <a:t>    </a:t>
            </a:r>
            <a:r>
              <a:rPr lang="es-ES_tradnl" dirty="0" err="1"/>
              <a:t>ssl_key</a:t>
            </a:r>
            <a:r>
              <a:rPr lang="es-ES_tradnl" dirty="0"/>
              <a:t> =&gt; "/</a:t>
            </a:r>
            <a:r>
              <a:rPr lang="es-ES_tradnl" dirty="0" err="1"/>
              <a:t>etc</a:t>
            </a:r>
            <a:r>
              <a:rPr lang="es-ES_tradnl" dirty="0"/>
              <a:t>/</a:t>
            </a:r>
            <a:r>
              <a:rPr lang="es-ES_tradnl" dirty="0" err="1"/>
              <a:t>pki</a:t>
            </a:r>
            <a:r>
              <a:rPr lang="es-ES_tradnl" dirty="0"/>
              <a:t>/</a:t>
            </a:r>
            <a:r>
              <a:rPr lang="es-ES_tradnl" dirty="0" err="1"/>
              <a:t>tls</a:t>
            </a:r>
            <a:r>
              <a:rPr lang="es-ES_tradnl" dirty="0"/>
              <a:t>/</a:t>
            </a:r>
            <a:r>
              <a:rPr lang="es-ES_tradnl" dirty="0" err="1"/>
              <a:t>private</a:t>
            </a:r>
            <a:r>
              <a:rPr lang="es-ES_tradnl" dirty="0"/>
              <a:t>/</a:t>
            </a:r>
            <a:r>
              <a:rPr lang="es-ES_tradnl" dirty="0" err="1"/>
              <a:t>logstash-forwarder.key</a:t>
            </a:r>
            <a:r>
              <a:rPr lang="es-ES_tradnl" dirty="0"/>
              <a:t>"</a:t>
            </a:r>
          </a:p>
          <a:p>
            <a:r>
              <a:rPr lang="es-ES_tradnl" dirty="0"/>
              <a:t>  }</a:t>
            </a:r>
          </a:p>
          <a:p>
            <a:r>
              <a:rPr lang="es-ES_tradnl" dirty="0"/>
              <a:t>}</a:t>
            </a:r>
          </a:p>
          <a:p>
            <a:r>
              <a:rPr lang="es-ES_tradnl" dirty="0" err="1"/>
              <a:t>boverhof@ferb</a:t>
            </a:r>
            <a:r>
              <a:rPr lang="es-ES_tradnl" dirty="0"/>
              <a:t>:~$ </a:t>
            </a:r>
            <a:r>
              <a:rPr lang="es-ES_tradnl" dirty="0" err="1"/>
              <a:t>cat</a:t>
            </a:r>
            <a:r>
              <a:rPr lang="es-ES_tradnl" dirty="0"/>
              <a:t> /</a:t>
            </a:r>
            <a:r>
              <a:rPr lang="es-ES_tradnl" dirty="0" err="1"/>
              <a:t>etc</a:t>
            </a:r>
            <a:r>
              <a:rPr lang="es-ES_tradnl" dirty="0"/>
              <a:t>/</a:t>
            </a:r>
            <a:r>
              <a:rPr lang="es-ES_tradnl" dirty="0" err="1"/>
              <a:t>logstash</a:t>
            </a:r>
            <a:r>
              <a:rPr lang="es-ES_tradnl" dirty="0"/>
              <a:t>/</a:t>
            </a:r>
            <a:r>
              <a:rPr lang="es-ES_tradnl" dirty="0" err="1"/>
              <a:t>conf.d</a:t>
            </a:r>
            <a:r>
              <a:rPr lang="es-ES_tradnl" dirty="0"/>
              <a:t>/30-lumberjack-output.conf </a:t>
            </a:r>
          </a:p>
          <a:p>
            <a:r>
              <a:rPr lang="es-ES_tradnl" dirty="0"/>
              <a:t>output {</a:t>
            </a:r>
          </a:p>
          <a:p>
            <a:r>
              <a:rPr lang="es-ES_tradnl" dirty="0"/>
              <a:t>  </a:t>
            </a:r>
            <a:r>
              <a:rPr lang="es-ES_tradnl" dirty="0" err="1"/>
              <a:t>elasticsearch</a:t>
            </a:r>
            <a:r>
              <a:rPr lang="es-ES_tradnl" dirty="0"/>
              <a:t> { host =&gt; </a:t>
            </a:r>
            <a:r>
              <a:rPr lang="es-ES_tradnl" dirty="0" err="1"/>
              <a:t>localhost</a:t>
            </a:r>
            <a:r>
              <a:rPr lang="es-ES_tradnl" dirty="0"/>
              <a:t> }</a:t>
            </a:r>
          </a:p>
          <a:p>
            <a:r>
              <a:rPr lang="es-ES_tradnl" dirty="0"/>
              <a:t>  </a:t>
            </a:r>
            <a:r>
              <a:rPr lang="es-ES_tradnl" dirty="0" err="1"/>
              <a:t>stdout</a:t>
            </a:r>
            <a:r>
              <a:rPr lang="es-ES_tradnl" dirty="0"/>
              <a:t> { </a:t>
            </a:r>
            <a:r>
              <a:rPr lang="es-ES_tradnl" dirty="0" err="1"/>
              <a:t>codec</a:t>
            </a:r>
            <a:r>
              <a:rPr lang="es-ES_tradnl" dirty="0"/>
              <a:t> =&gt; </a:t>
            </a:r>
            <a:r>
              <a:rPr lang="es-ES_tradnl" dirty="0" err="1"/>
              <a:t>rubydebug</a:t>
            </a:r>
            <a:r>
              <a:rPr lang="es-ES_tradnl" dirty="0"/>
              <a:t> }</a:t>
            </a:r>
          </a:p>
          <a:p>
            <a:r>
              <a:rPr lang="es-ES_tradnl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Turbine</a:t>
            </a:r>
            <a:endParaRPr lang="en-US" dirty="0"/>
          </a:p>
        </p:txBody>
      </p:sp>
      <p:pic>
        <p:nvPicPr>
          <p:cNvPr id="4" name="Content Placeholder 3" descr="Screen Shot 2015-06-24 at 7.18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r="12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9293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HTTP 401</a:t>
            </a:r>
            <a:endParaRPr lang="en-US" dirty="0"/>
          </a:p>
        </p:txBody>
      </p:sp>
      <p:pic>
        <p:nvPicPr>
          <p:cNvPr id="5" name="Content Placeholder 4" descr="Screen Shot 2015-06-16 at 7.19.2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r="1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149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57" y="170997"/>
            <a:ext cx="7772400" cy="808717"/>
          </a:xfrm>
        </p:spPr>
        <p:txBody>
          <a:bodyPr/>
          <a:lstStyle/>
          <a:p>
            <a:r>
              <a:rPr lang="en-US" dirty="0" smtClean="0"/>
              <a:t>NERSC ELK:  </a:t>
            </a:r>
            <a:r>
              <a:rPr lang="en-US" dirty="0" err="1" smtClean="0"/>
              <a:t>RabbitMQ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7958270"/>
              </p:ext>
            </p:extLst>
          </p:nvPr>
        </p:nvGraphicFramePr>
        <p:xfrm>
          <a:off x="1753447" y="1034147"/>
          <a:ext cx="5563810" cy="2920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oon 8"/>
          <p:cNvSpPr/>
          <p:nvPr/>
        </p:nvSpPr>
        <p:spPr>
          <a:xfrm rot="16200000">
            <a:off x="3876529" y="3610431"/>
            <a:ext cx="1475618" cy="4438951"/>
          </a:xfrm>
          <a:prstGeom prst="mo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6200000">
            <a:off x="4254973" y="5299906"/>
            <a:ext cx="634053" cy="50872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3925589" y="5832721"/>
            <a:ext cx="13163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bg1"/>
                </a:solidFill>
              </a:rPr>
              <a:t>Kibana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35328" y="4184952"/>
            <a:ext cx="1282816" cy="11127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Elastic cluster</a:t>
            </a:r>
            <a:endParaRPr lang="en-US" sz="2000" dirty="0"/>
          </a:p>
        </p:txBody>
      </p:sp>
      <p:sp>
        <p:nvSpPr>
          <p:cNvPr id="13" name="Left Arrow 12"/>
          <p:cNvSpPr/>
          <p:nvPr/>
        </p:nvSpPr>
        <p:spPr>
          <a:xfrm rot="16200000">
            <a:off x="4254973" y="3930591"/>
            <a:ext cx="634053" cy="50872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5080000" y="3879334"/>
            <a:ext cx="100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Logstash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0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1411</Words>
  <Application>Microsoft Macintosh PowerPoint</Application>
  <PresentationFormat>On-screen Show (4:3)</PresentationFormat>
  <Paragraphs>207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Monitoring, Service Discovery, Containers</vt:lpstr>
      <vt:lpstr>Download</vt:lpstr>
      <vt:lpstr>Outline</vt:lpstr>
      <vt:lpstr>Outline</vt:lpstr>
      <vt:lpstr>ELK: Lumberjack/logstash-forwarder</vt:lpstr>
      <vt:lpstr>Lumberjack forwarder</vt:lpstr>
      <vt:lpstr>Kibana Turbine</vt:lpstr>
      <vt:lpstr>Kibana HTTP 401</vt:lpstr>
      <vt:lpstr>NERSC ELK:  RabbitMQ</vt:lpstr>
      <vt:lpstr>NERSC ELK:  RabbitMQ</vt:lpstr>
      <vt:lpstr>Zeroconf: Service Discovery</vt:lpstr>
      <vt:lpstr>Hashicorp Consul: Service Discovery</vt:lpstr>
      <vt:lpstr>Hashicorp Consul: Service Discovery</vt:lpstr>
      <vt:lpstr>Stateless</vt:lpstr>
      <vt:lpstr>CRT Sensor Architecture</vt:lpstr>
      <vt:lpstr>Docker Startup MacOSX</vt:lpstr>
      <vt:lpstr>Docker Basics</vt:lpstr>
      <vt:lpstr>Docker Load_balancer</vt:lpstr>
      <vt:lpstr>Docker Load_balancer</vt:lpstr>
      <vt:lpstr>Docker Load_balancer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Boverhof</dc:creator>
  <cp:lastModifiedBy>Joshua Boverhof</cp:lastModifiedBy>
  <cp:revision>39</cp:revision>
  <dcterms:created xsi:type="dcterms:W3CDTF">2015-06-22T13:45:31Z</dcterms:created>
  <dcterms:modified xsi:type="dcterms:W3CDTF">2015-06-24T19:30:35Z</dcterms:modified>
</cp:coreProperties>
</file>