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576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8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f4796f8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f4796f8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3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f4796f80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f4796f80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74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4796f8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4796f8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39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f4796f8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f4796f8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12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4796f806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4796f806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648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fa9856e9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fa9856e9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43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rtik2112/fraud-det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20500"/>
            <a:ext cx="8520600" cy="22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2689AD"/>
                </a:solidFill>
              </a:rPr>
              <a:t>Investigate potential fraudulent activities </a:t>
            </a:r>
            <a:r>
              <a:rPr lang="en" sz="4800" b="1" dirty="0">
                <a:solidFill>
                  <a:srgbClr val="2689AD"/>
                </a:solidFill>
              </a:rPr>
              <a:t>o</a:t>
            </a:r>
            <a:r>
              <a:rPr lang="en" sz="4800" b="1" dirty="0" smtClean="0">
                <a:solidFill>
                  <a:srgbClr val="2689AD"/>
                </a:solidFill>
              </a:rPr>
              <a:t>f Credit Card Transactions and </a:t>
            </a:r>
            <a:r>
              <a:rPr lang="en" sz="4800" b="1" dirty="0">
                <a:solidFill>
                  <a:srgbClr val="2689AD"/>
                </a:solidFill>
              </a:rPr>
              <a:t>develop a fraud detection model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76261" y="4384714"/>
            <a:ext cx="6477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</a:t>
            </a:r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https://www.kaggle.com/datasets/kartik2112/fraud-detection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3400" y="16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Data preprocessing</a:t>
            </a:r>
            <a:endParaRPr sz="202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91000" y="617625"/>
            <a:ext cx="85854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1. As the first step I had to manage the imbalanced data set.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when I studied the training dataset and test dataset, i found that the both data sets were imbalanced.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so I had to do preprocessing to balance both datasets using under-sampling techniques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200" y="3000900"/>
            <a:ext cx="2334050" cy="19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375" y="3000900"/>
            <a:ext cx="2334050" cy="191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961" y="3678825"/>
            <a:ext cx="996712" cy="2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08550" y="48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2. Then I converted the categorical variables of the dataset to numerical variables before feeding to the model.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50" y="1714525"/>
            <a:ext cx="3966574" cy="27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475" y="1714525"/>
            <a:ext cx="4110175" cy="27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61113" y="513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3. Then I did a correlation analysis to understand the relationship between the given variable with the target variable.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924" y="1518372"/>
            <a:ext cx="4414975" cy="30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87275" y="45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4. Then I dropped the unnecessary columns only keeping relevant data columns for the model.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5" y="1558150"/>
            <a:ext cx="3726325" cy="291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12800"/>
            <a:ext cx="4058525" cy="29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44175" y="76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I built a MLP model for fraud detection and it ended up with following model's performance metrics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870" y="1716420"/>
            <a:ext cx="5216150" cy="31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113975" y="159050"/>
            <a:ext cx="63348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0">
                <a:solidFill>
                  <a:schemeClr val="dk1"/>
                </a:solidFill>
              </a:rPr>
              <a:t>Model Building </a:t>
            </a:r>
            <a:endParaRPr sz="20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42450" y="1937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900" b="1">
                <a:solidFill>
                  <a:srgbClr val="3C78D8"/>
                </a:solidFill>
              </a:rPr>
              <a:t>Thank You</a:t>
            </a:r>
            <a:endParaRPr sz="59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On-screen Show (16:9)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Investigate potential fraudulent activities of Credit Card Transactions and develop a fraud detection model </vt:lpstr>
      <vt:lpstr>Data preprocessing</vt:lpstr>
      <vt:lpstr>PowerPoint Presentation</vt:lpstr>
      <vt:lpstr>PowerPoint Presentation</vt:lpstr>
      <vt:lpstr>PowerPoint Presentation</vt:lpstr>
      <vt:lpstr> I built a MLP model for fraud detection and it ended up with following model's performance metrics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Investigate potential fraudulent activities of Credit Card Transactions and develop a fraud detection model </dc:title>
  <cp:lastModifiedBy>IMAKA</cp:lastModifiedBy>
  <cp:revision>3</cp:revision>
  <dcterms:modified xsi:type="dcterms:W3CDTF">2023-09-26T13:51:44Z</dcterms:modified>
</cp:coreProperties>
</file>