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1ADEF-E087-452F-9665-9EC673CAB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A286A9-66CE-4A4B-84F3-17C19710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4C453-F824-43C7-9395-66590F03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BD2B-BA97-4E42-BB73-A01383CA637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B3396-6004-498A-B7BD-ED7B88BF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7D703-37DB-4893-A106-F1859C3C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B81F-066C-40DD-84E2-71B0DB76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8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E431C-A1B8-43B9-A0AC-26CAF779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1CC7B8-75AC-41D0-BCE1-F71C2A4B0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31E4C-960B-4D03-94F6-2CC1D531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BD2B-BA97-4E42-BB73-A01383CA637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32309-5986-426E-934C-065A3A33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6683B-C5AA-4A0D-A340-063FD03D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B81F-066C-40DD-84E2-71B0DB76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6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D31692-F148-4C8C-995D-ABDD7E418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5E7DF3-3705-46F1-A12A-23D2F0575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0C0E2-785B-4D37-A9C4-CD45CABC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BD2B-BA97-4E42-BB73-A01383CA637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F9313-BF86-44ED-A00C-B1657304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193FE-367C-4555-B28F-58BF155C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B81F-066C-40DD-84E2-71B0DB76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1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B36D2-46B1-490A-864A-827281F3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C1E2B-0B33-4984-BB08-09712AC4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4767B-E2F3-4528-B365-12D401A3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BD2B-BA97-4E42-BB73-A01383CA637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F5DA9-7936-45B4-B150-B45413A2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B4313-F158-41CA-A40A-AE56B947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B81F-066C-40DD-84E2-71B0DB76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47488-4EF7-485D-A898-6FD63894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671D84-FA03-40E4-8527-1FA5B7013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038B2-5F0E-47F8-8553-A3BB6F58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BD2B-BA97-4E42-BB73-A01383CA637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CFBBE-EC94-4AB4-9C26-0ED0B5F2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4035F-3C47-4BF8-B4AF-FA0C25B7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B81F-066C-40DD-84E2-71B0DB76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6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C9133-EF14-41EE-9ED0-CE472B3D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B1A86-9935-4049-8ACD-06C836CBF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1CC693-CD75-4010-980C-D67213C7B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45B75-39CA-4D78-9353-B2A3ADD9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BD2B-BA97-4E42-BB73-A01383CA637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6578D9-4837-4B7E-93C3-31E9DC82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0B8303-9EA0-42CA-8DD0-91DDF2FD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B81F-066C-40DD-84E2-71B0DB76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8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4ECD4-BCB0-4C6E-906B-B26392E1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94247-2775-44FF-9292-A728BB7B1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44C6D2-0728-4ED4-9100-B39ED1BB3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99DF15-2042-49D9-A2D2-D70F54CAA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BC78F0-3669-4885-A0CE-769C03AFD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6BD34-0A43-4BB0-BCB9-0DA41FE7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BD2B-BA97-4E42-BB73-A01383CA637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BE7190-C325-46CF-B7EE-4047EE06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429BDF-77E7-4EBC-96C1-3C7FEA01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B81F-066C-40DD-84E2-71B0DB76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56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6D5C4-107D-41C7-9859-7BD206B6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4A05BC-A71D-4055-AD91-14CE71EA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BD2B-BA97-4E42-BB73-A01383CA637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835AE0-63C5-4776-B542-992BEE8F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25A145-4138-40E9-BC3B-2867C763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B81F-066C-40DD-84E2-71B0DB76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43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B42C6E-16AF-42B8-92B4-69C5510E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BD2B-BA97-4E42-BB73-A01383CA637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C2C523-3747-4FC3-AE48-9028CC27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9050A6-E727-4AF5-845B-CBE42AEA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B81F-066C-40DD-84E2-71B0DB76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7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8985C-6DB3-41A8-B355-2692CC32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3A3AB-961A-45CF-ACB1-7AE7DA11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ADDA2C-8BB6-4D8E-9207-CE78FA59F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397FF-2765-408D-AC05-2CB248AC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BD2B-BA97-4E42-BB73-A01383CA637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EC9BE-ADBC-42BF-8156-DDD55249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47C53-84B5-4C83-87AA-A886E7EC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B81F-066C-40DD-84E2-71B0DB76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3763-6C65-4147-9E1D-F2D944E3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75BED9-4994-4BCD-85D9-E32442F9A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685801-8ADF-4885-BB9F-A0D322ED3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83558-B791-4ED8-BFF6-4DEA7944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BD2B-BA97-4E42-BB73-A01383CA637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C9D405-AC00-43C1-861E-34462D92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98838-91BF-4B8B-A4F6-E12CFA77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B81F-066C-40DD-84E2-71B0DB76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5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DF337B-707C-42ED-9928-457FB6F7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434B5-1054-49F5-BC41-F5410CD5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6E177-45ED-4E82-9732-2369A9995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BD2B-BA97-4E42-BB73-A01383CA6372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3C37D-3F5B-49B4-B806-53949139C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5493C-0A42-4099-9E34-560B8B612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8B81F-066C-40DD-84E2-71B0DB76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2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850660C-033B-45E1-96A6-68045DD2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12"/>
            <a:ext cx="12192000" cy="6823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9166BAE-B32F-4BCB-9B0D-35FD9960C2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" t="2854" r="-91" b="13684"/>
          <a:stretch/>
        </p:blipFill>
        <p:spPr>
          <a:xfrm>
            <a:off x="631317" y="1398279"/>
            <a:ext cx="1129949" cy="11299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46748B-8CAD-41EB-85AD-12533F2360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6" t="333" r="-386" b="-333"/>
          <a:stretch/>
        </p:blipFill>
        <p:spPr>
          <a:xfrm>
            <a:off x="628972" y="3838114"/>
            <a:ext cx="1135035" cy="11350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FE38E7-4C91-40D8-A86D-71317D27E2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3" t="17258" r="25246" b="18204"/>
          <a:stretch/>
        </p:blipFill>
        <p:spPr>
          <a:xfrm>
            <a:off x="631514" y="5047069"/>
            <a:ext cx="1129950" cy="1129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6AB0A9-3CC5-4D17-886B-7A0A198FAF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0" y="2619498"/>
            <a:ext cx="1125542" cy="11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6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Youngseo</dc:creator>
  <cp:lastModifiedBy>Kim Youngseo</cp:lastModifiedBy>
  <cp:revision>16</cp:revision>
  <dcterms:created xsi:type="dcterms:W3CDTF">2022-03-17T06:37:51Z</dcterms:created>
  <dcterms:modified xsi:type="dcterms:W3CDTF">2022-03-17T17:55:11Z</dcterms:modified>
</cp:coreProperties>
</file>