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69" r:id="rId2"/>
  </p:sldIdLst>
  <p:sldSz cx="9144000" cy="5143500" type="screen16x9"/>
  <p:notesSz cx="6858000" cy="9144000"/>
  <p:embeddedFontLst>
    <p:embeddedFont>
      <p:font typeface="Allerta" panose="020B0600000101010101" charset="0"/>
      <p:regular r:id="rId4"/>
    </p:embeddedFont>
    <p:embeddedFont>
      <p:font typeface="맑은 고딕" panose="020B0503020000020004" pitchFamily="50" charset="-127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70E4FE-3F96-400B-B5D1-DE1D9A465857}">
  <a:tblStyle styleId="{AC70E4FE-3F96-400B-B5D1-DE1D9A465857}" styleName="Table_0">
    <a:wholeTbl>
      <a:tcTxStyle b="off" i="off">
        <a:font>
          <a:latin typeface="Lucida Sans"/>
          <a:ea typeface="Lucida Sans"/>
          <a:cs typeface="Lucida San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0F5E7"/>
          </a:solidFill>
        </a:fill>
      </a:tcStyle>
    </a:wholeTbl>
    <a:band1H>
      <a:tcStyle>
        <a:tcBdr/>
        <a:fill>
          <a:solidFill>
            <a:srgbClr val="DFEACC"/>
          </a:solidFill>
        </a:fill>
      </a:tcStyle>
    </a:band1H>
    <a:band1V>
      <a:tcStyle>
        <a:tcBdr/>
        <a:fill>
          <a:solidFill>
            <a:srgbClr val="DFEACC"/>
          </a:solidFill>
        </a:fill>
      </a:tcStyle>
    </a:band1V>
    <a:lastCol>
      <a:tcTxStyle b="on" i="off">
        <a:font>
          <a:latin typeface="Lucida Sans"/>
          <a:ea typeface="Lucida Sans"/>
          <a:cs typeface="Lucida San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ucida Sans"/>
          <a:ea typeface="Lucida Sans"/>
          <a:cs typeface="Lucida San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ucida Sans"/>
          <a:ea typeface="Lucida Sans"/>
          <a:cs typeface="Lucida San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ucida Sans"/>
          <a:ea typeface="Lucida Sans"/>
          <a:cs typeface="Lucida San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8B1F265F-C111-4C9C-A1C5-4157910D7933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1" autoAdjust="0"/>
    <p:restoredTop sz="94615" autoAdjust="0"/>
  </p:normalViewPr>
  <p:slideViewPr>
    <p:cSldViewPr>
      <p:cViewPr varScale="1">
        <p:scale>
          <a:sx n="135" d="100"/>
          <a:sy n="135" d="100"/>
        </p:scale>
        <p:origin x="132" y="-3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082671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</a:t>
            </a:fld>
            <a:endParaRPr lang="ko-KR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bg>
      <p:bgPr>
        <a:solidFill>
          <a:srgbClr val="00206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572264" y="476846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179" marR="0" lvl="1" indent="-1267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359" marR="0" lvl="2" indent="-1265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538" marR="0" lvl="3" indent="-12637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719" marR="0" lvl="4" indent="-1261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5898" marR="0" lvl="5" indent="-1259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077" marR="0" lvl="6" indent="-1257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257" marR="0" lvl="7" indent="-1255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436" marR="0" lvl="8" indent="-1253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61954" y="4767264"/>
            <a:ext cx="2681285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179" marR="0" lvl="1" indent="-1267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359" marR="0" lvl="2" indent="-1265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538" marR="0" lvl="3" indent="-12637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719" marR="0" lvl="4" indent="-1261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5898" marR="0" lvl="5" indent="-1259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077" marR="0" lvl="6" indent="-1257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257" marR="0" lvl="7" indent="-1255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436" marR="0" lvl="8" indent="-1253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4143371" y="4767264"/>
            <a:ext cx="1114404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ko-KR" sz="1200" b="0" i="0" u="none" strike="noStrike" cap="none">
              <a:solidFill>
                <a:schemeClr val="lt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5476299" y="2185376"/>
            <a:ext cx="4120754" cy="9286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2"/>
              </a:buClr>
              <a:buFont typeface="Allerta"/>
              <a:buNone/>
              <a:defRPr sz="4000" b="0" i="0" u="none" strike="noStrike" cap="none">
                <a:solidFill>
                  <a:schemeClr val="lt2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807334" y="-503641"/>
            <a:ext cx="3857653" cy="64722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accent2"/>
              </a:buClr>
              <a:buSzPct val="100000"/>
              <a:buFont typeface="Noto Sans Symbols"/>
              <a:buChar char="✹"/>
              <a:defRPr sz="32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742950" marR="0" lvl="1" indent="-125730" algn="l" rtl="0">
              <a:spcBef>
                <a:spcPts val="560"/>
              </a:spcBef>
              <a:buClr>
                <a:schemeClr val="accent1"/>
              </a:buClr>
              <a:buSzPct val="90000"/>
              <a:buFont typeface="Noto Sans Symbols"/>
              <a:buChar char="✱"/>
              <a:defRPr sz="28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1143000" marR="0" lvl="2" indent="-99060" algn="l" rtl="0">
              <a:spcBef>
                <a:spcPts val="480"/>
              </a:spcBef>
              <a:buClr>
                <a:schemeClr val="accent3"/>
              </a:buClr>
              <a:buSzPct val="85000"/>
              <a:buFont typeface="Noto Sans Symbols"/>
              <a:buChar char="✱"/>
              <a:defRPr sz="24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600200" marR="0" lvl="3" indent="-123825" algn="l" rtl="0">
              <a:spcBef>
                <a:spcPts val="440"/>
              </a:spcBef>
              <a:buClr>
                <a:schemeClr val="accent5"/>
              </a:buClr>
              <a:buSzPct val="75000"/>
              <a:buFont typeface="Noto Sans Symbols"/>
              <a:buChar char="✱"/>
              <a:defRPr sz="22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2057400" marR="0" lvl="4" indent="-139700" algn="l" rtl="0">
              <a:spcBef>
                <a:spcPts val="400"/>
              </a:spcBef>
              <a:buClr>
                <a:schemeClr val="accent6"/>
              </a:buClr>
              <a:buSzPct val="70000"/>
              <a:buFont typeface="Noto Sans Symbols"/>
              <a:buChar char="✕"/>
              <a:defRPr sz="20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514600" marR="0" lvl="5" indent="-160020" algn="l" rtl="0">
              <a:spcBef>
                <a:spcPts val="360"/>
              </a:spcBef>
              <a:buClr>
                <a:srgbClr val="B7BEEB"/>
              </a:buClr>
              <a:buSzPct val="60000"/>
              <a:buFont typeface="Noto Sans Symbols"/>
              <a:buChar char="✱"/>
              <a:defRPr sz="18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971800" marR="0" lvl="6" indent="-177800" algn="l" rtl="0">
              <a:spcBef>
                <a:spcPts val="320"/>
              </a:spcBef>
              <a:buClr>
                <a:schemeClr val="lt2"/>
              </a:buClr>
              <a:buSzPct val="50000"/>
              <a:buFont typeface="Noto Sans Symbols"/>
              <a:buChar char="✱"/>
              <a:defRPr sz="16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429000" marR="0" lvl="7" indent="-184150" algn="l" rtl="0">
              <a:spcBef>
                <a:spcPts val="280"/>
              </a:spcBef>
              <a:buClr>
                <a:srgbClr val="A8D9EA"/>
              </a:buClr>
              <a:buSzPct val="50000"/>
              <a:buFont typeface="Noto Sans Symbols"/>
              <a:buChar char="✱"/>
              <a:defRPr sz="14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886200" marR="0" lvl="8" indent="-184150" algn="l" rtl="0">
              <a:spcBef>
                <a:spcPts val="280"/>
              </a:spcBef>
              <a:buClr>
                <a:srgbClr val="CCDEAC"/>
              </a:buClr>
              <a:buSzPct val="50000"/>
              <a:buFont typeface="Noto Sans Symbols"/>
              <a:buChar char="✱"/>
              <a:defRPr sz="14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6572264" y="476846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179" marR="0" lvl="1" indent="-1267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359" marR="0" lvl="2" indent="-1265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538" marR="0" lvl="3" indent="-12637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719" marR="0" lvl="4" indent="-1261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5898" marR="0" lvl="5" indent="-1259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077" marR="0" lvl="6" indent="-1257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257" marR="0" lvl="7" indent="-1255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436" marR="0" lvl="8" indent="-1253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61954" y="4767264"/>
            <a:ext cx="2681285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179" marR="0" lvl="1" indent="-1267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359" marR="0" lvl="2" indent="-1265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538" marR="0" lvl="3" indent="-12637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719" marR="0" lvl="4" indent="-1261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5898" marR="0" lvl="5" indent="-1259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077" marR="0" lvl="6" indent="-1257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257" marR="0" lvl="7" indent="-1255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436" marR="0" lvl="8" indent="-1253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4143371" y="4767264"/>
            <a:ext cx="1114404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ko-KR" sz="1200">
              <a:solidFill>
                <a:schemeClr val="lt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321453"/>
            <a:ext cx="6829444" cy="642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Allerta"/>
              <a:buNone/>
              <a:defRPr sz="4000" b="0" i="0" u="none" strike="noStrike" cap="none">
                <a:solidFill>
                  <a:schemeClr val="lt2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572264" y="476846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179" marR="0" lvl="1" indent="-1267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359" marR="0" lvl="2" indent="-1265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538" marR="0" lvl="3" indent="-12637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719" marR="0" lvl="4" indent="-1261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5898" marR="0" lvl="5" indent="-1259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077" marR="0" lvl="6" indent="-1257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257" marR="0" lvl="7" indent="-1255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436" marR="0" lvl="8" indent="-1253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61954" y="4767264"/>
            <a:ext cx="2681285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179" marR="0" lvl="1" indent="-1267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359" marR="0" lvl="2" indent="-1265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538" marR="0" lvl="3" indent="-12637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719" marR="0" lvl="4" indent="-1261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5898" marR="0" lvl="5" indent="-1259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077" marR="0" lvl="6" indent="-1257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257" marR="0" lvl="7" indent="-1255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436" marR="0" lvl="8" indent="-1253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4143371" y="4767264"/>
            <a:ext cx="1114404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ko-KR" sz="1200">
              <a:solidFill>
                <a:schemeClr val="lt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42910" y="1928808"/>
            <a:ext cx="7772400" cy="75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2"/>
              </a:buClr>
              <a:buFont typeface="Allerta"/>
              <a:buNone/>
              <a:defRPr sz="4400" b="0" i="0" u="none" strike="noStrike" cap="none">
                <a:solidFill>
                  <a:schemeClr val="lt2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000100" y="2946800"/>
            <a:ext cx="7129489" cy="8572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buClr>
                <a:schemeClr val="accent2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200" marR="0" lvl="1" indent="0" algn="ctr" rtl="0">
              <a:spcBef>
                <a:spcPts val="560"/>
              </a:spcBef>
              <a:buClr>
                <a:schemeClr val="accent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400" marR="0" lvl="2" indent="0" algn="ctr" rtl="0">
              <a:spcBef>
                <a:spcPts val="480"/>
              </a:spcBef>
              <a:buClr>
                <a:schemeClr val="accent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600" marR="0" lvl="3" indent="0" algn="ctr" rtl="0">
              <a:spcBef>
                <a:spcPts val="440"/>
              </a:spcBef>
              <a:buClr>
                <a:schemeClr val="accent5"/>
              </a:buClr>
              <a:buFont typeface="Noto Sans Symbols"/>
              <a:buNone/>
              <a:defRPr sz="22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800" marR="0" lvl="4" indent="0" algn="ctr" rtl="0">
              <a:spcBef>
                <a:spcPts val="400"/>
              </a:spcBef>
              <a:buClr>
                <a:schemeClr val="accent6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6000" marR="0" lvl="5" indent="0" algn="ctr" rtl="0">
              <a:spcBef>
                <a:spcPts val="360"/>
              </a:spcBef>
              <a:buClr>
                <a:srgbClr val="B7BEEB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200" marR="0" lvl="6" indent="0" algn="ctr" rtl="0">
              <a:spcBef>
                <a:spcPts val="320"/>
              </a:spcBef>
              <a:buClr>
                <a:schemeClr val="lt2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400" marR="0" lvl="7" indent="0" algn="ctr" rtl="0">
              <a:spcBef>
                <a:spcPts val="280"/>
              </a:spcBef>
              <a:buClr>
                <a:srgbClr val="A8D9EA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600" marR="0" lvl="8" indent="0" algn="ctr" rtl="0">
              <a:spcBef>
                <a:spcPts val="280"/>
              </a:spcBef>
              <a:buClr>
                <a:srgbClr val="CCDEAC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572264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179" marR="0" lvl="1" indent="-1267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359" marR="0" lvl="2" indent="-1265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538" marR="0" lvl="3" indent="-12637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719" marR="0" lvl="4" indent="-1261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5898" marR="0" lvl="5" indent="-1259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077" marR="0" lvl="6" indent="-1257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257" marR="0" lvl="7" indent="-1255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436" marR="0" lvl="8" indent="-1253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28595" y="4767264"/>
            <a:ext cx="2214578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179" marR="0" lvl="1" indent="-1267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359" marR="0" lvl="2" indent="-1265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538" marR="0" lvl="3" indent="-12637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719" marR="0" lvl="4" indent="-1261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5898" marR="0" lvl="5" indent="-1259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077" marR="0" lvl="6" indent="-1257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257" marR="0" lvl="7" indent="-1255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436" marR="0" lvl="8" indent="-1253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3438532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ko-KR" sz="1200">
              <a:solidFill>
                <a:schemeClr val="lt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28595" y="2839642"/>
            <a:ext cx="8286807" cy="6429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Allerta"/>
              <a:buNone/>
              <a:defRPr sz="4400" b="1" i="0" u="none" strike="noStrike" cap="none">
                <a:solidFill>
                  <a:schemeClr val="lt2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00033" y="3643319"/>
            <a:ext cx="8215370" cy="910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accent5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accent6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B7BEEB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A8D9EA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CCDEAC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572264" y="476846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179" marR="0" lvl="1" indent="-1267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359" marR="0" lvl="2" indent="-1265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538" marR="0" lvl="3" indent="-12637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719" marR="0" lvl="4" indent="-1261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5898" marR="0" lvl="5" indent="-1259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077" marR="0" lvl="6" indent="-1257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257" marR="0" lvl="7" indent="-1255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436" marR="0" lvl="8" indent="-1253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61954" y="4767264"/>
            <a:ext cx="2681285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179" marR="0" lvl="1" indent="-1267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359" marR="0" lvl="2" indent="-1265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538" marR="0" lvl="3" indent="-12637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719" marR="0" lvl="4" indent="-1261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5898" marR="0" lvl="5" indent="-1259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077" marR="0" lvl="6" indent="-1257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257" marR="0" lvl="7" indent="-1255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436" marR="0" lvl="8" indent="-1253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4143371" y="4767264"/>
            <a:ext cx="1114404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ko-KR" sz="1200">
              <a:solidFill>
                <a:schemeClr val="lt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32145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Allerta"/>
              <a:buNone/>
              <a:defRPr sz="4000" b="0" i="0" u="none" strike="noStrike" cap="none">
                <a:solidFill>
                  <a:schemeClr val="lt2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accent2"/>
              </a:buClr>
              <a:buSzPct val="100000"/>
              <a:buFont typeface="Noto Sans Symbols"/>
              <a:buChar char="✹"/>
              <a:defRPr sz="28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742950" marR="0" lvl="1" indent="-148590" algn="l" rtl="0">
              <a:spcBef>
                <a:spcPts val="480"/>
              </a:spcBef>
              <a:buClr>
                <a:schemeClr val="accent1"/>
              </a:buClr>
              <a:buSzPct val="90000"/>
              <a:buFont typeface="Noto Sans Symbols"/>
              <a:buChar char="✱"/>
              <a:defRPr sz="24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1143000" marR="0" lvl="2" indent="-120650" algn="l" rtl="0">
              <a:spcBef>
                <a:spcPts val="400"/>
              </a:spcBef>
              <a:buClr>
                <a:schemeClr val="accent3"/>
              </a:buClr>
              <a:buSzPct val="85000"/>
              <a:buFont typeface="Noto Sans Symbols"/>
              <a:buChar char="✱"/>
              <a:defRPr sz="20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600200" marR="0" lvl="3" indent="-142875" algn="l" rtl="0">
              <a:spcBef>
                <a:spcPts val="360"/>
              </a:spcBef>
              <a:buClr>
                <a:schemeClr val="accent5"/>
              </a:buClr>
              <a:buSzPct val="75000"/>
              <a:buFont typeface="Noto Sans Symbols"/>
              <a:buChar char="✱"/>
              <a:defRPr sz="18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2057400" marR="0" lvl="4" indent="-148589" algn="l" rtl="0">
              <a:spcBef>
                <a:spcPts val="360"/>
              </a:spcBef>
              <a:buClr>
                <a:schemeClr val="accent6"/>
              </a:buClr>
              <a:buSzPct val="70000"/>
              <a:buFont typeface="Noto Sans Symbols"/>
              <a:buChar char="✕"/>
              <a:defRPr sz="18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514600" marR="0" lvl="5" indent="-160020" algn="l" rtl="0">
              <a:spcBef>
                <a:spcPts val="360"/>
              </a:spcBef>
              <a:buClr>
                <a:srgbClr val="B7BEEB"/>
              </a:buClr>
              <a:buSzPct val="60000"/>
              <a:buFont typeface="Noto Sans Symbols"/>
              <a:buChar char="✱"/>
              <a:defRPr sz="18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971800" marR="0" lvl="6" indent="-171450" algn="l" rtl="0">
              <a:spcBef>
                <a:spcPts val="360"/>
              </a:spcBef>
              <a:buClr>
                <a:schemeClr val="lt2"/>
              </a:buClr>
              <a:buSzPct val="50000"/>
              <a:buFont typeface="Noto Sans Symbols"/>
              <a:buChar char="✱"/>
              <a:defRPr sz="18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429000" marR="0" lvl="7" indent="-171450" algn="l" rtl="0">
              <a:spcBef>
                <a:spcPts val="360"/>
              </a:spcBef>
              <a:buClr>
                <a:srgbClr val="A8D9EA"/>
              </a:buClr>
              <a:buSzPct val="50000"/>
              <a:buFont typeface="Noto Sans Symbols"/>
              <a:buChar char="✱"/>
              <a:defRPr sz="18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886200" marR="0" lvl="8" indent="-171450" algn="l" rtl="0">
              <a:spcBef>
                <a:spcPts val="360"/>
              </a:spcBef>
              <a:buClr>
                <a:srgbClr val="CCDEAC"/>
              </a:buClr>
              <a:buSzPct val="50000"/>
              <a:buFont typeface="Noto Sans Symbols"/>
              <a:buChar char="✱"/>
              <a:defRPr sz="18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accent2"/>
              </a:buClr>
              <a:buSzPct val="100000"/>
              <a:buFont typeface="Noto Sans Symbols"/>
              <a:buChar char="✹"/>
              <a:defRPr sz="28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742950" marR="0" lvl="1" indent="-148590" algn="l" rtl="0">
              <a:spcBef>
                <a:spcPts val="480"/>
              </a:spcBef>
              <a:buClr>
                <a:schemeClr val="accent1"/>
              </a:buClr>
              <a:buSzPct val="90000"/>
              <a:buFont typeface="Noto Sans Symbols"/>
              <a:buChar char="✱"/>
              <a:defRPr sz="24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1143000" marR="0" lvl="2" indent="-120650" algn="l" rtl="0">
              <a:spcBef>
                <a:spcPts val="400"/>
              </a:spcBef>
              <a:buClr>
                <a:schemeClr val="accent3"/>
              </a:buClr>
              <a:buSzPct val="85000"/>
              <a:buFont typeface="Noto Sans Symbols"/>
              <a:buChar char="✱"/>
              <a:defRPr sz="20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600200" marR="0" lvl="3" indent="-142875" algn="l" rtl="0">
              <a:spcBef>
                <a:spcPts val="360"/>
              </a:spcBef>
              <a:buClr>
                <a:schemeClr val="accent5"/>
              </a:buClr>
              <a:buSzPct val="75000"/>
              <a:buFont typeface="Noto Sans Symbols"/>
              <a:buChar char="✱"/>
              <a:defRPr sz="18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2057400" marR="0" lvl="4" indent="-148589" algn="l" rtl="0">
              <a:spcBef>
                <a:spcPts val="360"/>
              </a:spcBef>
              <a:buClr>
                <a:schemeClr val="accent6"/>
              </a:buClr>
              <a:buSzPct val="70000"/>
              <a:buFont typeface="Noto Sans Symbols"/>
              <a:buChar char="✕"/>
              <a:defRPr sz="18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514600" marR="0" lvl="5" indent="-160020" algn="l" rtl="0">
              <a:spcBef>
                <a:spcPts val="360"/>
              </a:spcBef>
              <a:buClr>
                <a:srgbClr val="B7BEEB"/>
              </a:buClr>
              <a:buSzPct val="60000"/>
              <a:buFont typeface="Noto Sans Symbols"/>
              <a:buChar char="✱"/>
              <a:defRPr sz="18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971800" marR="0" lvl="6" indent="-171450" algn="l" rtl="0">
              <a:spcBef>
                <a:spcPts val="360"/>
              </a:spcBef>
              <a:buClr>
                <a:schemeClr val="lt2"/>
              </a:buClr>
              <a:buSzPct val="50000"/>
              <a:buFont typeface="Noto Sans Symbols"/>
              <a:buChar char="✱"/>
              <a:defRPr sz="18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429000" marR="0" lvl="7" indent="-171450" algn="l" rtl="0">
              <a:spcBef>
                <a:spcPts val="360"/>
              </a:spcBef>
              <a:buClr>
                <a:srgbClr val="A8D9EA"/>
              </a:buClr>
              <a:buSzPct val="50000"/>
              <a:buFont typeface="Noto Sans Symbols"/>
              <a:buChar char="✱"/>
              <a:defRPr sz="18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886200" marR="0" lvl="8" indent="-171450" algn="l" rtl="0">
              <a:spcBef>
                <a:spcPts val="360"/>
              </a:spcBef>
              <a:buClr>
                <a:srgbClr val="CCDEAC"/>
              </a:buClr>
              <a:buSzPct val="50000"/>
              <a:buFont typeface="Noto Sans Symbols"/>
              <a:buChar char="✱"/>
              <a:defRPr sz="18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572264" y="476846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179" marR="0" lvl="1" indent="-1267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359" marR="0" lvl="2" indent="-1265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538" marR="0" lvl="3" indent="-12637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719" marR="0" lvl="4" indent="-1261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5898" marR="0" lvl="5" indent="-1259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077" marR="0" lvl="6" indent="-1257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257" marR="0" lvl="7" indent="-1255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436" marR="0" lvl="8" indent="-1253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61954" y="4767264"/>
            <a:ext cx="2681285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179" marR="0" lvl="1" indent="-1267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359" marR="0" lvl="2" indent="-1265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538" marR="0" lvl="3" indent="-12637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719" marR="0" lvl="4" indent="-1261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5898" marR="0" lvl="5" indent="-1259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077" marR="0" lvl="6" indent="-1257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257" marR="0" lvl="7" indent="-1255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436" marR="0" lvl="8" indent="-1253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4143371" y="4767264"/>
            <a:ext cx="1114404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ko-KR" sz="1200">
              <a:solidFill>
                <a:schemeClr val="lt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321453"/>
            <a:ext cx="6829444" cy="642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Allerta"/>
              <a:buNone/>
              <a:defRPr sz="4000" b="0" i="0" u="none" strike="noStrike" cap="none">
                <a:solidFill>
                  <a:schemeClr val="lt2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500033" y="4015983"/>
            <a:ext cx="4041648" cy="47982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3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accent5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800" marR="0" lvl="4" indent="0" algn="ctr" rtl="0">
              <a:spcBef>
                <a:spcPts val="320"/>
              </a:spcBef>
              <a:buClr>
                <a:schemeClr val="accent6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6000" marR="0" lvl="5" indent="0" algn="l" rtl="0">
              <a:spcBef>
                <a:spcPts val="320"/>
              </a:spcBef>
              <a:buClr>
                <a:srgbClr val="B7BEEB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400" marR="0" lvl="7" indent="0" algn="l" rtl="0">
              <a:spcBef>
                <a:spcPts val="320"/>
              </a:spcBef>
              <a:buClr>
                <a:srgbClr val="A8D9EA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600" marR="0" lvl="8" indent="0" algn="l" rtl="0">
              <a:spcBef>
                <a:spcPts val="320"/>
              </a:spcBef>
              <a:buClr>
                <a:srgbClr val="CCDEAC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500033" y="1178708"/>
            <a:ext cx="4040187" cy="28396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✹"/>
              <a:defRPr sz="24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742950" marR="0" lvl="1" indent="-171450" algn="l" rtl="0">
              <a:spcBef>
                <a:spcPts val="400"/>
              </a:spcBef>
              <a:buClr>
                <a:schemeClr val="accent1"/>
              </a:buClr>
              <a:buSzPct val="90000"/>
              <a:buFont typeface="Noto Sans Symbols"/>
              <a:buChar char="✱"/>
              <a:defRPr sz="20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1143000" marR="0" lvl="2" indent="-131444" algn="l" rtl="0">
              <a:spcBef>
                <a:spcPts val="360"/>
              </a:spcBef>
              <a:buClr>
                <a:schemeClr val="accent3"/>
              </a:buClr>
              <a:buSzPct val="85000"/>
              <a:buFont typeface="Noto Sans Symbols"/>
              <a:buChar char="✱"/>
              <a:defRPr sz="18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600200" marR="0" lvl="3" indent="-152400" algn="l" rtl="0">
              <a:spcBef>
                <a:spcPts val="320"/>
              </a:spcBef>
              <a:buClr>
                <a:schemeClr val="accent5"/>
              </a:buClr>
              <a:buSzPct val="75000"/>
              <a:buFont typeface="Noto Sans Symbols"/>
              <a:buChar char="✱"/>
              <a:defRPr sz="16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2057400" marR="0" lvl="4" indent="-157479" algn="l" rtl="0">
              <a:spcBef>
                <a:spcPts val="320"/>
              </a:spcBef>
              <a:buClr>
                <a:schemeClr val="accent6"/>
              </a:buClr>
              <a:buSzPct val="70000"/>
              <a:buFont typeface="Noto Sans Symbols"/>
              <a:buChar char="✕"/>
              <a:defRPr sz="16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514600" marR="0" lvl="5" indent="-167639" algn="l" rtl="0">
              <a:spcBef>
                <a:spcPts val="320"/>
              </a:spcBef>
              <a:buClr>
                <a:srgbClr val="B7BEEB"/>
              </a:buClr>
              <a:buSzPct val="60000"/>
              <a:buFont typeface="Noto Sans Symbols"/>
              <a:buChar char="✱"/>
              <a:defRPr sz="16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971800" marR="0" lvl="6" indent="-177800" algn="l" rtl="0">
              <a:spcBef>
                <a:spcPts val="320"/>
              </a:spcBef>
              <a:buClr>
                <a:schemeClr val="lt2"/>
              </a:buClr>
              <a:buSzPct val="50000"/>
              <a:buFont typeface="Noto Sans Symbols"/>
              <a:buChar char="✱"/>
              <a:defRPr sz="16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429000" marR="0" lvl="7" indent="-177800" algn="l" rtl="0">
              <a:spcBef>
                <a:spcPts val="320"/>
              </a:spcBef>
              <a:buClr>
                <a:srgbClr val="A8D9EA"/>
              </a:buClr>
              <a:buSzPct val="50000"/>
              <a:buFont typeface="Noto Sans Symbols"/>
              <a:buChar char="✱"/>
              <a:defRPr sz="16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886200" marR="0" lvl="8" indent="-177800" algn="l" rtl="0">
              <a:spcBef>
                <a:spcPts val="320"/>
              </a:spcBef>
              <a:buClr>
                <a:srgbClr val="CCDEAC"/>
              </a:buClr>
              <a:buSzPct val="50000"/>
              <a:buFont typeface="Noto Sans Symbols"/>
              <a:buChar char="✱"/>
              <a:defRPr sz="16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idx="3"/>
          </p:nvPr>
        </p:nvSpPr>
        <p:spPr>
          <a:xfrm>
            <a:off x="4687860" y="4018369"/>
            <a:ext cx="4041648" cy="47982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3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accent5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800" marR="0" lvl="4" indent="0" algn="ctr" rtl="0">
              <a:spcBef>
                <a:spcPts val="320"/>
              </a:spcBef>
              <a:buClr>
                <a:schemeClr val="accent6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6000" marR="0" lvl="5" indent="0" algn="l" rtl="0">
              <a:spcBef>
                <a:spcPts val="320"/>
              </a:spcBef>
              <a:buClr>
                <a:srgbClr val="B7BEEB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400" marR="0" lvl="7" indent="0" algn="l" rtl="0">
              <a:spcBef>
                <a:spcPts val="320"/>
              </a:spcBef>
              <a:buClr>
                <a:srgbClr val="A8D9EA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600" marR="0" lvl="8" indent="0" algn="l" rtl="0">
              <a:spcBef>
                <a:spcPts val="320"/>
              </a:spcBef>
              <a:buClr>
                <a:srgbClr val="CCDEAC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87860" y="1178708"/>
            <a:ext cx="4041774" cy="28396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✹"/>
              <a:defRPr sz="24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742950" marR="0" lvl="1" indent="-171450" algn="l" rtl="0">
              <a:spcBef>
                <a:spcPts val="400"/>
              </a:spcBef>
              <a:buClr>
                <a:schemeClr val="accent1"/>
              </a:buClr>
              <a:buSzPct val="90000"/>
              <a:buFont typeface="Noto Sans Symbols"/>
              <a:buChar char="✱"/>
              <a:defRPr sz="20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1143000" marR="0" lvl="2" indent="-131444" algn="l" rtl="0">
              <a:spcBef>
                <a:spcPts val="360"/>
              </a:spcBef>
              <a:buClr>
                <a:schemeClr val="accent3"/>
              </a:buClr>
              <a:buSzPct val="85000"/>
              <a:buFont typeface="Noto Sans Symbols"/>
              <a:buChar char="✱"/>
              <a:defRPr sz="18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600200" marR="0" lvl="3" indent="-152400" algn="l" rtl="0">
              <a:spcBef>
                <a:spcPts val="320"/>
              </a:spcBef>
              <a:buClr>
                <a:schemeClr val="accent5"/>
              </a:buClr>
              <a:buSzPct val="75000"/>
              <a:buFont typeface="Noto Sans Symbols"/>
              <a:buChar char="✱"/>
              <a:defRPr sz="16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2057400" marR="0" lvl="4" indent="-157479" algn="l" rtl="0">
              <a:spcBef>
                <a:spcPts val="320"/>
              </a:spcBef>
              <a:buClr>
                <a:schemeClr val="accent6"/>
              </a:buClr>
              <a:buSzPct val="70000"/>
              <a:buFont typeface="Noto Sans Symbols"/>
              <a:buChar char="✕"/>
              <a:defRPr sz="16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514600" marR="0" lvl="5" indent="-167639" algn="l" rtl="0">
              <a:spcBef>
                <a:spcPts val="320"/>
              </a:spcBef>
              <a:buClr>
                <a:srgbClr val="B7BEEB"/>
              </a:buClr>
              <a:buSzPct val="60000"/>
              <a:buFont typeface="Noto Sans Symbols"/>
              <a:buChar char="✱"/>
              <a:defRPr sz="16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971800" marR="0" lvl="6" indent="-177800" algn="l" rtl="0">
              <a:spcBef>
                <a:spcPts val="320"/>
              </a:spcBef>
              <a:buClr>
                <a:schemeClr val="lt2"/>
              </a:buClr>
              <a:buSzPct val="50000"/>
              <a:buFont typeface="Noto Sans Symbols"/>
              <a:buChar char="✱"/>
              <a:defRPr sz="16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429000" marR="0" lvl="7" indent="-177800" algn="l" rtl="0">
              <a:spcBef>
                <a:spcPts val="320"/>
              </a:spcBef>
              <a:buClr>
                <a:srgbClr val="A8D9EA"/>
              </a:buClr>
              <a:buSzPct val="50000"/>
              <a:buFont typeface="Noto Sans Symbols"/>
              <a:buChar char="✱"/>
              <a:defRPr sz="16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886200" marR="0" lvl="8" indent="-177800" algn="l" rtl="0">
              <a:spcBef>
                <a:spcPts val="320"/>
              </a:spcBef>
              <a:buClr>
                <a:srgbClr val="CCDEAC"/>
              </a:buClr>
              <a:buSzPct val="50000"/>
              <a:buFont typeface="Noto Sans Symbols"/>
              <a:buChar char="✱"/>
              <a:defRPr sz="16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572264" y="476846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179" marR="0" lvl="1" indent="-1267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359" marR="0" lvl="2" indent="-1265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538" marR="0" lvl="3" indent="-12637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719" marR="0" lvl="4" indent="-1261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5898" marR="0" lvl="5" indent="-1259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077" marR="0" lvl="6" indent="-1257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257" marR="0" lvl="7" indent="-1255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436" marR="0" lvl="8" indent="-1253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61954" y="4767264"/>
            <a:ext cx="2681285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179" marR="0" lvl="1" indent="-1267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359" marR="0" lvl="2" indent="-1265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538" marR="0" lvl="3" indent="-12637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719" marR="0" lvl="4" indent="-1261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5898" marR="0" lvl="5" indent="-1259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077" marR="0" lvl="6" indent="-1257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257" marR="0" lvl="7" indent="-1255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436" marR="0" lvl="8" indent="-1253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4143371" y="4767264"/>
            <a:ext cx="1114404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ko-KR" sz="1200">
              <a:solidFill>
                <a:schemeClr val="lt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321453"/>
            <a:ext cx="6829444" cy="642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Allerta"/>
              <a:buNone/>
              <a:defRPr sz="4000" b="0" i="0" u="none" strike="noStrike" cap="none">
                <a:solidFill>
                  <a:schemeClr val="lt2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572264" y="476846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179" marR="0" lvl="1" indent="-1267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359" marR="0" lvl="2" indent="-1265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538" marR="0" lvl="3" indent="-12637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719" marR="0" lvl="4" indent="-1261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5898" marR="0" lvl="5" indent="-1259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077" marR="0" lvl="6" indent="-1257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257" marR="0" lvl="7" indent="-1255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436" marR="0" lvl="8" indent="-1253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61954" y="4767264"/>
            <a:ext cx="2681285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179" marR="0" lvl="1" indent="-1267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359" marR="0" lvl="2" indent="-1265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538" marR="0" lvl="3" indent="-12637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719" marR="0" lvl="4" indent="-1261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5898" marR="0" lvl="5" indent="-1259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077" marR="0" lvl="6" indent="-1257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257" marR="0" lvl="7" indent="-1255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436" marR="0" lvl="8" indent="-1253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4143371" y="4767264"/>
            <a:ext cx="1114404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ko-KR" sz="1200">
              <a:solidFill>
                <a:schemeClr val="lt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00033" y="1017975"/>
            <a:ext cx="7572428" cy="2732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✹"/>
              <a:defRPr sz="24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742950" marR="0" lvl="1" indent="-125730" algn="l" rtl="0">
              <a:spcBef>
                <a:spcPts val="560"/>
              </a:spcBef>
              <a:buClr>
                <a:schemeClr val="accent1"/>
              </a:buClr>
              <a:buSzPct val="90000"/>
              <a:buFont typeface="Noto Sans Symbols"/>
              <a:buChar char="✱"/>
              <a:defRPr sz="28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1143000" marR="0" lvl="2" indent="-99060" algn="l" rtl="0">
              <a:spcBef>
                <a:spcPts val="480"/>
              </a:spcBef>
              <a:buClr>
                <a:schemeClr val="accent3"/>
              </a:buClr>
              <a:buSzPct val="85000"/>
              <a:buFont typeface="Noto Sans Symbols"/>
              <a:buChar char="✱"/>
              <a:defRPr sz="24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600200" marR="0" lvl="3" indent="-133350" algn="l" rtl="0">
              <a:spcBef>
                <a:spcPts val="400"/>
              </a:spcBef>
              <a:buClr>
                <a:schemeClr val="accent5"/>
              </a:buClr>
              <a:buSzPct val="75000"/>
              <a:buFont typeface="Noto Sans Symbols"/>
              <a:buChar char="✱"/>
              <a:defRPr sz="20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2057400" marR="0" lvl="4" indent="-139700" algn="l" rtl="0">
              <a:spcBef>
                <a:spcPts val="400"/>
              </a:spcBef>
              <a:buClr>
                <a:schemeClr val="accent6"/>
              </a:buClr>
              <a:buSzPct val="70000"/>
              <a:buFont typeface="Noto Sans Symbols"/>
              <a:buChar char="✕"/>
              <a:defRPr sz="20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514600" marR="0" lvl="5" indent="-152400" algn="l" rtl="0">
              <a:spcBef>
                <a:spcPts val="400"/>
              </a:spcBef>
              <a:buClr>
                <a:srgbClr val="B7BEEB"/>
              </a:buClr>
              <a:buSzPct val="60000"/>
              <a:buFont typeface="Noto Sans Symbols"/>
              <a:buChar char="✱"/>
              <a:defRPr sz="20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971800" marR="0" lvl="6" indent="-165100" algn="l" rtl="0">
              <a:spcBef>
                <a:spcPts val="400"/>
              </a:spcBef>
              <a:buClr>
                <a:schemeClr val="lt2"/>
              </a:buClr>
              <a:buSzPct val="50000"/>
              <a:buFont typeface="Noto Sans Symbols"/>
              <a:buChar char="✱"/>
              <a:defRPr sz="20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429000" marR="0" lvl="7" indent="-165100" algn="l" rtl="0">
              <a:spcBef>
                <a:spcPts val="400"/>
              </a:spcBef>
              <a:buClr>
                <a:srgbClr val="A8D9EA"/>
              </a:buClr>
              <a:buSzPct val="50000"/>
              <a:buFont typeface="Noto Sans Symbols"/>
              <a:buChar char="✱"/>
              <a:defRPr sz="20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886200" marR="0" lvl="8" indent="-165100" algn="l" rtl="0">
              <a:spcBef>
                <a:spcPts val="400"/>
              </a:spcBef>
              <a:buClr>
                <a:srgbClr val="CCDEAC"/>
              </a:buClr>
              <a:buSzPct val="50000"/>
              <a:buFont typeface="Noto Sans Symbols"/>
              <a:buChar char="✱"/>
              <a:defRPr sz="20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28595" y="428610"/>
            <a:ext cx="7643865" cy="4822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Allerta"/>
              <a:buNone/>
              <a:defRPr sz="2800" b="1" i="0" u="none" strike="noStrike" cap="none">
                <a:solidFill>
                  <a:schemeClr val="lt2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92114" y="3804055"/>
            <a:ext cx="8151851" cy="7905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3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5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6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6000" marR="0" lvl="5" indent="0" algn="l" rtl="0">
              <a:spcBef>
                <a:spcPts val="180"/>
              </a:spcBef>
              <a:buClr>
                <a:srgbClr val="B7BEEB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400" marR="0" lvl="7" indent="0" algn="l" rtl="0">
              <a:spcBef>
                <a:spcPts val="180"/>
              </a:spcBef>
              <a:buClr>
                <a:srgbClr val="A8D9EA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600" marR="0" lvl="8" indent="0" algn="l" rtl="0">
              <a:spcBef>
                <a:spcPts val="180"/>
              </a:spcBef>
              <a:buClr>
                <a:srgbClr val="CCDEAC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572264" y="476846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179" marR="0" lvl="1" indent="-1267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359" marR="0" lvl="2" indent="-1265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538" marR="0" lvl="3" indent="-12637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719" marR="0" lvl="4" indent="-1261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5898" marR="0" lvl="5" indent="-1259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077" marR="0" lvl="6" indent="-1257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257" marR="0" lvl="7" indent="-1255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436" marR="0" lvl="8" indent="-1253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61954" y="4767264"/>
            <a:ext cx="2681285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179" marR="0" lvl="1" indent="-1267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359" marR="0" lvl="2" indent="-1265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538" marR="0" lvl="3" indent="-12637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719" marR="0" lvl="4" indent="-1261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5898" marR="0" lvl="5" indent="-1259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077" marR="0" lvl="6" indent="-1257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257" marR="0" lvl="7" indent="-1255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436" marR="0" lvl="8" indent="-1253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4143371" y="4767264"/>
            <a:ext cx="1114404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ko-KR" sz="1200">
              <a:solidFill>
                <a:schemeClr val="lt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643041" y="321453"/>
            <a:ext cx="4500594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Allerta"/>
              <a:buNone/>
              <a:defRPr sz="2000" b="1" i="0" u="none" strike="noStrike" cap="none">
                <a:solidFill>
                  <a:schemeClr val="lt2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2500298" y="4125526"/>
            <a:ext cx="5214973" cy="535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3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5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6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6000" marR="0" lvl="5" indent="0" algn="l" rtl="0">
              <a:spcBef>
                <a:spcPts val="180"/>
              </a:spcBef>
              <a:buClr>
                <a:srgbClr val="B7BEEB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400" marR="0" lvl="7" indent="0" algn="l" rtl="0">
              <a:spcBef>
                <a:spcPts val="180"/>
              </a:spcBef>
              <a:buClr>
                <a:srgbClr val="A8D9EA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600" marR="0" lvl="8" indent="0" algn="l" rtl="0">
              <a:spcBef>
                <a:spcPts val="180"/>
              </a:spcBef>
              <a:buClr>
                <a:srgbClr val="CCDEAC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6572264" y="476846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179" marR="0" lvl="1" indent="-1267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359" marR="0" lvl="2" indent="-1265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538" marR="0" lvl="3" indent="-12637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719" marR="0" lvl="4" indent="-1261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5898" marR="0" lvl="5" indent="-1259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077" marR="0" lvl="6" indent="-1257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257" marR="0" lvl="7" indent="-1255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436" marR="0" lvl="8" indent="-1253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61954" y="4767264"/>
            <a:ext cx="2681285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179" marR="0" lvl="1" indent="-1267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359" marR="0" lvl="2" indent="-1265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538" marR="0" lvl="3" indent="-12637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719" marR="0" lvl="4" indent="-1261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5898" marR="0" lvl="5" indent="-1259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077" marR="0" lvl="6" indent="-1257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257" marR="0" lvl="7" indent="-1255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436" marR="0" lvl="8" indent="-1253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4143371" y="4767264"/>
            <a:ext cx="1114404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ko-KR" sz="1200">
              <a:solidFill>
                <a:schemeClr val="lt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115328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Allerta"/>
              <a:buNone/>
              <a:defRPr sz="4000" b="0" i="0" u="none" strike="noStrike" cap="none">
                <a:solidFill>
                  <a:schemeClr val="lt2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2817628" y="-1160276"/>
            <a:ext cx="3394472" cy="81153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accent2"/>
              </a:buClr>
              <a:buSzPct val="100000"/>
              <a:buFont typeface="Noto Sans Symbols"/>
              <a:buChar char="✹"/>
              <a:defRPr sz="32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742950" marR="0" lvl="1" indent="-125730" algn="l" rtl="0">
              <a:spcBef>
                <a:spcPts val="560"/>
              </a:spcBef>
              <a:buClr>
                <a:schemeClr val="accent1"/>
              </a:buClr>
              <a:buSzPct val="90000"/>
              <a:buFont typeface="Noto Sans Symbols"/>
              <a:buChar char="✱"/>
              <a:defRPr sz="28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1143000" marR="0" lvl="2" indent="-99060" algn="l" rtl="0">
              <a:spcBef>
                <a:spcPts val="480"/>
              </a:spcBef>
              <a:buClr>
                <a:schemeClr val="accent3"/>
              </a:buClr>
              <a:buSzPct val="85000"/>
              <a:buFont typeface="Noto Sans Symbols"/>
              <a:buChar char="✱"/>
              <a:defRPr sz="24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600200" marR="0" lvl="3" indent="-123825" algn="l" rtl="0">
              <a:spcBef>
                <a:spcPts val="440"/>
              </a:spcBef>
              <a:buClr>
                <a:schemeClr val="accent5"/>
              </a:buClr>
              <a:buSzPct val="75000"/>
              <a:buFont typeface="Noto Sans Symbols"/>
              <a:buChar char="✱"/>
              <a:defRPr sz="22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2057400" marR="0" lvl="4" indent="-139700" algn="l" rtl="0">
              <a:spcBef>
                <a:spcPts val="400"/>
              </a:spcBef>
              <a:buClr>
                <a:schemeClr val="accent6"/>
              </a:buClr>
              <a:buSzPct val="70000"/>
              <a:buFont typeface="Noto Sans Symbols"/>
              <a:buChar char="✕"/>
              <a:defRPr sz="20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514600" marR="0" lvl="5" indent="-160020" algn="l" rtl="0">
              <a:spcBef>
                <a:spcPts val="360"/>
              </a:spcBef>
              <a:buClr>
                <a:srgbClr val="B7BEEB"/>
              </a:buClr>
              <a:buSzPct val="60000"/>
              <a:buFont typeface="Noto Sans Symbols"/>
              <a:buChar char="✱"/>
              <a:defRPr sz="18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971800" marR="0" lvl="6" indent="-177800" algn="l" rtl="0">
              <a:spcBef>
                <a:spcPts val="320"/>
              </a:spcBef>
              <a:buClr>
                <a:schemeClr val="lt2"/>
              </a:buClr>
              <a:buSzPct val="50000"/>
              <a:buFont typeface="Noto Sans Symbols"/>
              <a:buChar char="✱"/>
              <a:defRPr sz="16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429000" marR="0" lvl="7" indent="-184150" algn="l" rtl="0">
              <a:spcBef>
                <a:spcPts val="280"/>
              </a:spcBef>
              <a:buClr>
                <a:srgbClr val="A8D9EA"/>
              </a:buClr>
              <a:buSzPct val="50000"/>
              <a:buFont typeface="Noto Sans Symbols"/>
              <a:buChar char="✱"/>
              <a:defRPr sz="14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886200" marR="0" lvl="8" indent="-184150" algn="l" rtl="0">
              <a:spcBef>
                <a:spcPts val="280"/>
              </a:spcBef>
              <a:buClr>
                <a:srgbClr val="CCDEAC"/>
              </a:buClr>
              <a:buSzPct val="50000"/>
              <a:buFont typeface="Noto Sans Symbols"/>
              <a:buChar char="✱"/>
              <a:defRPr sz="14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572264" y="476846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179" marR="0" lvl="1" indent="-1267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359" marR="0" lvl="2" indent="-1265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538" marR="0" lvl="3" indent="-12637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719" marR="0" lvl="4" indent="-1261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5898" marR="0" lvl="5" indent="-1259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077" marR="0" lvl="6" indent="-1257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257" marR="0" lvl="7" indent="-1255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436" marR="0" lvl="8" indent="-1253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61954" y="4767264"/>
            <a:ext cx="2681285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179" marR="0" lvl="1" indent="-1267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359" marR="0" lvl="2" indent="-1265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538" marR="0" lvl="3" indent="-12637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719" marR="0" lvl="4" indent="-1261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5898" marR="0" lvl="5" indent="-1259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077" marR="0" lvl="6" indent="-1257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257" marR="0" lvl="7" indent="-1255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436" marR="0" lvl="8" indent="-1253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4143371" y="4767264"/>
            <a:ext cx="1114404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ko-KR" sz="1200">
              <a:solidFill>
                <a:schemeClr val="lt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321453"/>
            <a:ext cx="6829444" cy="642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Allerta"/>
              <a:buNone/>
              <a:defRPr sz="4000" b="0" i="0" u="none" strike="noStrike" cap="none">
                <a:solidFill>
                  <a:schemeClr val="lt2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85804" y="1125129"/>
            <a:ext cx="8229600" cy="34694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accent2"/>
              </a:buClr>
              <a:buSzPct val="100000"/>
              <a:buFont typeface="Noto Sans Symbols"/>
              <a:buChar char="✹"/>
              <a:defRPr sz="32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742950" marR="0" lvl="1" indent="-125730" algn="l" rtl="0">
              <a:spcBef>
                <a:spcPts val="560"/>
              </a:spcBef>
              <a:buClr>
                <a:schemeClr val="accent1"/>
              </a:buClr>
              <a:buSzPct val="90000"/>
              <a:buFont typeface="Noto Sans Symbols"/>
              <a:buChar char="✱"/>
              <a:defRPr sz="28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1143000" marR="0" lvl="2" indent="-99060" algn="l" rtl="0">
              <a:spcBef>
                <a:spcPts val="480"/>
              </a:spcBef>
              <a:buClr>
                <a:schemeClr val="accent3"/>
              </a:buClr>
              <a:buSzPct val="85000"/>
              <a:buFont typeface="Noto Sans Symbols"/>
              <a:buChar char="✱"/>
              <a:defRPr sz="24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600200" marR="0" lvl="3" indent="-123825" algn="l" rtl="0">
              <a:spcBef>
                <a:spcPts val="440"/>
              </a:spcBef>
              <a:buClr>
                <a:schemeClr val="accent5"/>
              </a:buClr>
              <a:buSzPct val="75000"/>
              <a:buFont typeface="Noto Sans Symbols"/>
              <a:buChar char="✱"/>
              <a:defRPr sz="22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2057400" marR="0" lvl="4" indent="-139700" algn="l" rtl="0">
              <a:spcBef>
                <a:spcPts val="400"/>
              </a:spcBef>
              <a:buClr>
                <a:schemeClr val="accent6"/>
              </a:buClr>
              <a:buSzPct val="70000"/>
              <a:buFont typeface="Noto Sans Symbols"/>
              <a:buChar char="✕"/>
              <a:defRPr sz="20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514600" marR="0" lvl="5" indent="-160020" algn="l" rtl="0">
              <a:spcBef>
                <a:spcPts val="360"/>
              </a:spcBef>
              <a:buClr>
                <a:srgbClr val="B7BEEB"/>
              </a:buClr>
              <a:buSzPct val="60000"/>
              <a:buFont typeface="Noto Sans Symbols"/>
              <a:buChar char="✱"/>
              <a:defRPr sz="18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971800" marR="0" lvl="6" indent="-177800" algn="l" rtl="0">
              <a:spcBef>
                <a:spcPts val="320"/>
              </a:spcBef>
              <a:buClr>
                <a:schemeClr val="lt2"/>
              </a:buClr>
              <a:buSzPct val="50000"/>
              <a:buFont typeface="Noto Sans Symbols"/>
              <a:buChar char="✱"/>
              <a:defRPr sz="16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429000" marR="0" lvl="7" indent="-184150" algn="l" rtl="0">
              <a:spcBef>
                <a:spcPts val="280"/>
              </a:spcBef>
              <a:buClr>
                <a:srgbClr val="A8D9EA"/>
              </a:buClr>
              <a:buSzPct val="50000"/>
              <a:buFont typeface="Noto Sans Symbols"/>
              <a:buChar char="✱"/>
              <a:defRPr sz="14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886200" marR="0" lvl="8" indent="-184150" algn="l" rtl="0">
              <a:spcBef>
                <a:spcPts val="280"/>
              </a:spcBef>
              <a:buClr>
                <a:srgbClr val="CCDEAC"/>
              </a:buClr>
              <a:buSzPct val="50000"/>
              <a:buFont typeface="Noto Sans Symbols"/>
              <a:buChar char="✱"/>
              <a:defRPr sz="14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572264" y="476846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179" marR="0" lvl="1" indent="-1267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359" marR="0" lvl="2" indent="-1265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538" marR="0" lvl="3" indent="-12637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719" marR="0" lvl="4" indent="-1261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5898" marR="0" lvl="5" indent="-1259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077" marR="0" lvl="6" indent="-1257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257" marR="0" lvl="7" indent="-1255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436" marR="0" lvl="8" indent="-1253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61954" y="4767264"/>
            <a:ext cx="2681285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marL="457179" marR="0" lvl="1" indent="-1267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marL="914359" marR="0" lvl="2" indent="-12659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marL="1371538" marR="0" lvl="3" indent="-12637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marL="1828719" marR="0" lvl="4" indent="-1261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marL="2285898" marR="0" lvl="5" indent="-12598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marL="2743077" marR="0" lvl="6" indent="-1257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marL="3200257" marR="0" lvl="7" indent="-1255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marL="3657436" marR="0" lvl="8" indent="-12536" algn="l" rtl="0">
              <a:spcBef>
                <a:spcPts val="0"/>
              </a:spcBef>
              <a:buNone/>
              <a:defRPr sz="17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4143371" y="4767264"/>
            <a:ext cx="1114404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ko-KR" sz="1200" b="0" i="0" u="none" strike="noStrike" cap="none">
              <a:solidFill>
                <a:schemeClr val="lt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-6248" y="0"/>
            <a:ext cx="9133621" cy="305024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600" b="1" i="0" u="none" strike="noStrike" cap="none" dirty="0" smtClean="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rPr>
              <a:t>H/W SYS</a:t>
            </a:r>
            <a:endParaRPr lang="ko-KR" sz="1600" b="1" dirty="0">
              <a:solidFill>
                <a:schemeClr val="lt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049790" y="2330574"/>
            <a:ext cx="344624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서브보드</a:t>
            </a:r>
            <a:endParaRPr lang="ko-KR" altLang="en-US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6576156" y="2330574"/>
            <a:ext cx="1368152" cy="914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endCxn id="106" idx="3"/>
          </p:cNvCxnSpPr>
          <p:nvPr/>
        </p:nvCxnSpPr>
        <p:spPr>
          <a:xfrm flipH="1">
            <a:off x="4860032" y="926819"/>
            <a:ext cx="3183076" cy="13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630987" y="2287300"/>
            <a:ext cx="845103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(1.)12V ON/OFF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8021432" y="926819"/>
            <a:ext cx="6952" cy="15009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7956376" y="2530456"/>
            <a:ext cx="152642" cy="135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8748464" y="1419622"/>
            <a:ext cx="0" cy="15121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517370" y="2418110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</a:rPr>
              <a:t>12V 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cxnSp>
        <p:nvCxnSpPr>
          <p:cNvPr id="137" name="직선 연결선 136"/>
          <p:cNvCxnSpPr/>
          <p:nvPr/>
        </p:nvCxnSpPr>
        <p:spPr>
          <a:xfrm>
            <a:off x="5292080" y="189852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6936196" y="1669926"/>
            <a:ext cx="0" cy="63722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5784068" y="1684727"/>
            <a:ext cx="1152128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718946" y="2316060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12V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7236296" y="3878927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12V / 3A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730310" y="3050654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12V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9" name="직선 연결선 158"/>
          <p:cNvCxnSpPr/>
          <p:nvPr/>
        </p:nvCxnSpPr>
        <p:spPr>
          <a:xfrm flipH="1" flipV="1">
            <a:off x="6950711" y="3238212"/>
            <a:ext cx="29828" cy="15657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 flipH="1">
            <a:off x="5773267" y="3833390"/>
            <a:ext cx="1195908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4569543" y="3416101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</a:rPr>
              <a:t>펄스 시그널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endParaRPr lang="ko-KR" altLang="en-US" sz="700" dirty="0">
              <a:solidFill>
                <a:schemeClr val="bg1"/>
              </a:solidFill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>
            <a:off x="5208004" y="3266678"/>
            <a:ext cx="0" cy="40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5652424" y="2508368"/>
            <a:ext cx="819455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(2)12V OFF/ON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1" name="위쪽 화살표 50"/>
          <p:cNvSpPr/>
          <p:nvPr/>
        </p:nvSpPr>
        <p:spPr>
          <a:xfrm>
            <a:off x="7522253" y="3295705"/>
            <a:ext cx="242316" cy="5832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/오른쪽 화살표 51"/>
          <p:cNvSpPr/>
          <p:nvPr/>
        </p:nvSpPr>
        <p:spPr>
          <a:xfrm>
            <a:off x="899592" y="2568436"/>
            <a:ext cx="1078190" cy="36335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7504" y="2283718"/>
            <a:ext cx="792088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4140064" y="3274578"/>
            <a:ext cx="0" cy="871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486394" y="1191022"/>
            <a:ext cx="0" cy="1200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102448" y="1131590"/>
            <a:ext cx="4206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</a:rPr>
              <a:t>모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r>
              <a:rPr lang="ko-KR" altLang="en-US" sz="700" dirty="0" smtClean="0">
                <a:solidFill>
                  <a:schemeClr val="bg1"/>
                </a:solidFill>
              </a:rPr>
              <a:t>터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r>
              <a:rPr lang="ko-KR" altLang="en-US" sz="700" dirty="0" err="1" smtClean="0">
                <a:solidFill>
                  <a:schemeClr val="bg1"/>
                </a:solidFill>
              </a:rPr>
              <a:t>스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r>
              <a:rPr lang="ko-KR" altLang="en-US" sz="700" dirty="0" smtClean="0">
                <a:solidFill>
                  <a:schemeClr val="bg1"/>
                </a:solidFill>
              </a:rPr>
              <a:t>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r>
              <a:rPr lang="ko-KR" altLang="en-US" sz="700" dirty="0" smtClean="0">
                <a:solidFill>
                  <a:schemeClr val="bg1"/>
                </a:solidFill>
              </a:rPr>
              <a:t>치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r>
              <a:rPr lang="en-US" altLang="ko-KR" sz="700" dirty="0" smtClean="0">
                <a:solidFill>
                  <a:schemeClr val="bg1"/>
                </a:solidFill>
              </a:rPr>
              <a:t>(H,L)</a:t>
            </a:r>
            <a:r>
              <a:rPr lang="ko-KR" altLang="en-US" sz="700" dirty="0" smtClean="0">
                <a:solidFill>
                  <a:schemeClr val="bg1"/>
                </a:solidFill>
              </a:rPr>
              <a:t> 시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r>
              <a:rPr lang="ko-KR" altLang="en-US" sz="700" dirty="0" smtClean="0">
                <a:solidFill>
                  <a:schemeClr val="bg1"/>
                </a:solidFill>
              </a:rPr>
              <a:t>그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r>
              <a:rPr lang="ko-KR" altLang="en-US" sz="700" dirty="0" smtClean="0">
                <a:solidFill>
                  <a:schemeClr val="bg1"/>
                </a:solidFill>
              </a:rPr>
              <a:t>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907395" y="3804330"/>
            <a:ext cx="9156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12V </a:t>
            </a:r>
            <a:r>
              <a:rPr lang="ko-KR" altLang="en-US" sz="900" dirty="0" smtClean="0">
                <a:solidFill>
                  <a:schemeClr val="bg1"/>
                </a:solidFill>
              </a:rPr>
              <a:t>상시 전원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542650" y="2574750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</a:rPr>
              <a:t>12V 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866214" y="1500256"/>
            <a:ext cx="9156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12V </a:t>
            </a:r>
            <a:r>
              <a:rPr lang="ko-KR" altLang="en-US" sz="900" dirty="0" smtClean="0">
                <a:solidFill>
                  <a:schemeClr val="bg1"/>
                </a:solidFill>
              </a:rPr>
              <a:t>상시 전원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86208" y="293179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USB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113" name="직선 화살표 연결선 112"/>
          <p:cNvCxnSpPr>
            <a:endCxn id="234" idx="3"/>
          </p:cNvCxnSpPr>
          <p:nvPr/>
        </p:nvCxnSpPr>
        <p:spPr>
          <a:xfrm flipH="1" flipV="1">
            <a:off x="4679443" y="5602622"/>
            <a:ext cx="3407045" cy="108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H="1">
            <a:off x="2224221" y="1113612"/>
            <a:ext cx="16418" cy="1210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7956376" y="3096682"/>
            <a:ext cx="792088" cy="76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546248" y="2977546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</a:rPr>
              <a:t>12V 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513772" y="2266466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</a:rPr>
              <a:t>12V 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>
            <a:off x="7945808" y="2399449"/>
            <a:ext cx="684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274738" y="962422"/>
            <a:ext cx="83376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2. Air Motor</a:t>
            </a:r>
          </a:p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*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off-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on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202730" y="3795364"/>
            <a:ext cx="905774" cy="457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trike="sngStrike" dirty="0" smtClean="0">
                <a:solidFill>
                  <a:schemeClr val="tx1"/>
                </a:solidFill>
              </a:rPr>
              <a:t>11.</a:t>
            </a:r>
            <a:r>
              <a:rPr lang="ko-KR" altLang="en-US" sz="1000" strike="sngStrike" dirty="0" smtClean="0">
                <a:solidFill>
                  <a:schemeClr val="tx1"/>
                </a:solidFill>
              </a:rPr>
              <a:t>예비용</a:t>
            </a:r>
            <a:endParaRPr lang="en-US" altLang="ko-KR" sz="1000" strike="sngStrike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onoff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8761366" y="3109717"/>
            <a:ext cx="0" cy="7060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3880405" y="699542"/>
            <a:ext cx="979627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공급모터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*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on</a:t>
            </a:r>
            <a:r>
              <a:rPr lang="en-US" altLang="ko-KR" sz="1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off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624845" y="2784592"/>
            <a:ext cx="886510" cy="2000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strike="sngStrike" dirty="0">
                <a:solidFill>
                  <a:schemeClr val="tx1"/>
                </a:solidFill>
              </a:rPr>
              <a:t>5.()</a:t>
            </a:r>
            <a:r>
              <a:rPr lang="en-US" altLang="ko-KR" sz="700" strike="sngStrike" dirty="0" smtClean="0">
                <a:solidFill>
                  <a:schemeClr val="tx1"/>
                </a:solidFill>
              </a:rPr>
              <a:t>12V ON/OFF</a:t>
            </a:r>
            <a:endParaRPr lang="ko-KR" altLang="en-US" sz="700" strike="sngStrike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869064" y="1333970"/>
            <a:ext cx="979627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7. </a:t>
            </a:r>
            <a:r>
              <a:rPr lang="ko-KR" altLang="en-US" sz="1000" dirty="0" smtClean="0"/>
              <a:t>시작버튼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LED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on</a:t>
            </a:r>
            <a:r>
              <a:rPr lang="en-US" altLang="ko-KR" sz="1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off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1" name="직선 화살표 연결선 110"/>
          <p:cNvCxnSpPr/>
          <p:nvPr/>
        </p:nvCxnSpPr>
        <p:spPr>
          <a:xfrm>
            <a:off x="4415916" y="1182396"/>
            <a:ext cx="0" cy="10962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624845" y="3000616"/>
            <a:ext cx="845103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(7.)12V ON/OFF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cxnSp>
        <p:nvCxnSpPr>
          <p:cNvPr id="117" name="직선 화살표 연결선 116"/>
          <p:cNvCxnSpPr/>
          <p:nvPr/>
        </p:nvCxnSpPr>
        <p:spPr>
          <a:xfrm flipV="1">
            <a:off x="5138246" y="3254771"/>
            <a:ext cx="0" cy="4439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V="1">
            <a:off x="5190002" y="1915076"/>
            <a:ext cx="0" cy="41549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673000" y="199568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H,L</a:t>
            </a:r>
            <a:r>
              <a:rPr lang="ko-KR" altLang="en-US" sz="700" dirty="0" smtClean="0">
                <a:solidFill>
                  <a:schemeClr val="bg1"/>
                </a:solidFill>
              </a:rPr>
              <a:t> 시그널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599011" y="341859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H,L</a:t>
            </a:r>
            <a:r>
              <a:rPr lang="ko-KR" altLang="en-US" sz="700" dirty="0" smtClean="0">
                <a:solidFill>
                  <a:schemeClr val="bg1"/>
                </a:solidFill>
              </a:rPr>
              <a:t> 시그널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endParaRPr lang="ko-KR" altLang="en-US" sz="700" dirty="0">
              <a:solidFill>
                <a:schemeClr val="bg1"/>
              </a:solidFill>
            </a:endParaRPr>
          </a:p>
        </p:txBody>
      </p:sp>
      <p:cxnSp>
        <p:nvCxnSpPr>
          <p:cNvPr id="170" name="직선 화살표 연결선 169"/>
          <p:cNvCxnSpPr>
            <a:endCxn id="241" idx="1"/>
          </p:cNvCxnSpPr>
          <p:nvPr/>
        </p:nvCxnSpPr>
        <p:spPr>
          <a:xfrm flipV="1">
            <a:off x="4074046" y="3353966"/>
            <a:ext cx="1160" cy="8483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3557044" y="343584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H,L</a:t>
            </a:r>
            <a:r>
              <a:rPr lang="ko-KR" altLang="en-US" sz="700" dirty="0" smtClean="0">
                <a:solidFill>
                  <a:schemeClr val="bg1"/>
                </a:solidFill>
              </a:rPr>
              <a:t> 시그널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550206" y="2775929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</a:rPr>
              <a:t>12V 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cxnSp>
        <p:nvCxnSpPr>
          <p:cNvPr id="175" name="직선 연결선 174"/>
          <p:cNvCxnSpPr/>
          <p:nvPr/>
        </p:nvCxnSpPr>
        <p:spPr>
          <a:xfrm flipV="1">
            <a:off x="8114296" y="555526"/>
            <a:ext cx="0" cy="19884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7956376" y="2906910"/>
            <a:ext cx="792088" cy="76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>
            <a:off x="3419872" y="555526"/>
            <a:ext cx="46891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/>
          <p:nvPr/>
        </p:nvCxnSpPr>
        <p:spPr>
          <a:xfrm>
            <a:off x="3419872" y="555526"/>
            <a:ext cx="8088" cy="7780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/>
          <p:nvPr/>
        </p:nvCxnSpPr>
        <p:spPr>
          <a:xfrm flipH="1">
            <a:off x="3384860" y="1779662"/>
            <a:ext cx="1" cy="4880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2837788" y="185167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H,L</a:t>
            </a:r>
            <a:r>
              <a:rPr lang="ko-KR" altLang="en-US" sz="700" dirty="0" smtClean="0">
                <a:solidFill>
                  <a:schemeClr val="bg1"/>
                </a:solidFill>
              </a:rPr>
              <a:t> 시그널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endParaRPr lang="ko-KR" altLang="en-US" sz="700" dirty="0">
              <a:solidFill>
                <a:schemeClr val="bg1"/>
              </a:solidFill>
            </a:endParaRPr>
          </a:p>
        </p:txBody>
      </p:sp>
      <p:cxnSp>
        <p:nvCxnSpPr>
          <p:cNvPr id="193" name="직선 연결선 192"/>
          <p:cNvCxnSpPr/>
          <p:nvPr/>
        </p:nvCxnSpPr>
        <p:spPr>
          <a:xfrm flipH="1">
            <a:off x="3449869" y="1811020"/>
            <a:ext cx="15625" cy="519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5621419" y="3205014"/>
            <a:ext cx="894797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(11.)12V ON/OFF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1792173" y="856134"/>
            <a:ext cx="979627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10.</a:t>
            </a:r>
            <a:r>
              <a:rPr lang="ko-KR" altLang="en-US" sz="1000" dirty="0" smtClean="0"/>
              <a:t>정지버튼</a:t>
            </a:r>
            <a:endParaRPr lang="en-US" altLang="ko-KR" sz="1000" dirty="0" smtClean="0"/>
          </a:p>
        </p:txBody>
      </p:sp>
      <p:cxnSp>
        <p:nvCxnSpPr>
          <p:cNvPr id="198" name="직선 화살표 연결선 197"/>
          <p:cNvCxnSpPr/>
          <p:nvPr/>
        </p:nvCxnSpPr>
        <p:spPr>
          <a:xfrm flipH="1">
            <a:off x="2152213" y="1119014"/>
            <a:ext cx="19379" cy="11647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1648157" y="14916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H,L</a:t>
            </a:r>
            <a:r>
              <a:rPr lang="ko-KR" altLang="en-US" sz="700" dirty="0" smtClean="0">
                <a:solidFill>
                  <a:schemeClr val="bg1"/>
                </a:solidFill>
              </a:rPr>
              <a:t> 시그널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endParaRPr lang="ko-KR" altLang="en-US" sz="700" dirty="0">
              <a:solidFill>
                <a:schemeClr val="bg1"/>
              </a:solidFill>
            </a:endParaRPr>
          </a:p>
        </p:txBody>
      </p:sp>
      <p:cxnSp>
        <p:nvCxnSpPr>
          <p:cNvPr id="207" name="직선 화살표 연결선 206"/>
          <p:cNvCxnSpPr/>
          <p:nvPr/>
        </p:nvCxnSpPr>
        <p:spPr>
          <a:xfrm flipV="1">
            <a:off x="3159159" y="3320430"/>
            <a:ext cx="0" cy="346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3146083" y="321982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GND</a:t>
            </a:r>
          </a:p>
          <a:p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4802266" y="1572349"/>
            <a:ext cx="979627" cy="295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 smtClean="0"/>
          </a:p>
          <a:p>
            <a:pPr algn="ctr"/>
            <a:r>
              <a:rPr lang="en-US" altLang="ko-KR" sz="1000" dirty="0" smtClean="0"/>
              <a:t>3.</a:t>
            </a:r>
            <a:r>
              <a:rPr lang="ko-KR" altLang="en-US" sz="1000" dirty="0" smtClean="0"/>
              <a:t>카메라</a:t>
            </a:r>
            <a:endParaRPr lang="en-US" altLang="ko-KR" sz="1000" dirty="0" smtClean="0"/>
          </a:p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1691680" y="4083918"/>
            <a:ext cx="1134211" cy="418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9.BB</a:t>
            </a:r>
            <a:r>
              <a:rPr lang="ko-KR" altLang="en-US" sz="1000" dirty="0" smtClean="0"/>
              <a:t>버튼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상시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전원</a:t>
            </a:r>
            <a:r>
              <a:rPr lang="en-US" altLang="ko-KR" sz="1000" dirty="0" smtClean="0"/>
              <a:t>(LED)</a:t>
            </a:r>
          </a:p>
        </p:txBody>
      </p:sp>
      <p:sp>
        <p:nvSpPr>
          <p:cNvPr id="230" name="직사각형 229"/>
          <p:cNvSpPr/>
          <p:nvPr/>
        </p:nvSpPr>
        <p:spPr>
          <a:xfrm>
            <a:off x="4719341" y="3707328"/>
            <a:ext cx="979627" cy="274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4.</a:t>
            </a:r>
            <a:r>
              <a:rPr lang="ko-KR" altLang="en-US" sz="1000" dirty="0" err="1" smtClean="0"/>
              <a:t>지페인식기</a:t>
            </a:r>
            <a:endParaRPr lang="en-US" altLang="ko-KR" sz="1000" dirty="0" smtClean="0"/>
          </a:p>
        </p:txBody>
      </p:sp>
      <p:sp>
        <p:nvSpPr>
          <p:cNvPr id="234" name="직사각형 233"/>
          <p:cNvSpPr/>
          <p:nvPr/>
        </p:nvSpPr>
        <p:spPr>
          <a:xfrm>
            <a:off x="3699816" y="5465141"/>
            <a:ext cx="979627" cy="274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5.</a:t>
            </a:r>
            <a:r>
              <a:rPr lang="ko-KR" altLang="en-US" sz="1000" dirty="0" smtClean="0"/>
              <a:t>광 센서</a:t>
            </a:r>
            <a:endParaRPr lang="en-US" altLang="ko-KR" sz="1000" dirty="0" smtClean="0"/>
          </a:p>
        </p:txBody>
      </p:sp>
      <p:sp>
        <p:nvSpPr>
          <p:cNvPr id="236" name="직사각형 235"/>
          <p:cNvSpPr/>
          <p:nvPr/>
        </p:nvSpPr>
        <p:spPr>
          <a:xfrm>
            <a:off x="3736389" y="4168997"/>
            <a:ext cx="979627" cy="418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6. </a:t>
            </a:r>
            <a:r>
              <a:rPr lang="ko-KR" altLang="en-US" sz="1000" dirty="0" smtClean="0"/>
              <a:t>마이크로 </a:t>
            </a:r>
            <a:r>
              <a:rPr lang="ko-KR" altLang="en-US" sz="1000" dirty="0" smtClean="0"/>
              <a:t>스위치</a:t>
            </a:r>
            <a:endParaRPr lang="en-US" altLang="ko-KR" sz="1000" dirty="0" smtClean="0"/>
          </a:p>
        </p:txBody>
      </p:sp>
      <p:sp>
        <p:nvSpPr>
          <p:cNvPr id="237" name="직사각형 236"/>
          <p:cNvSpPr/>
          <p:nvPr/>
        </p:nvSpPr>
        <p:spPr>
          <a:xfrm>
            <a:off x="2656269" y="3694307"/>
            <a:ext cx="979627" cy="274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8.</a:t>
            </a:r>
            <a:r>
              <a:rPr lang="ko-KR" altLang="en-US" sz="1000" dirty="0" smtClean="0"/>
              <a:t>옵션 버튼</a:t>
            </a:r>
            <a:endParaRPr lang="en-US" altLang="ko-KR" sz="1000" dirty="0" smtClean="0"/>
          </a:p>
        </p:txBody>
      </p:sp>
      <p:cxnSp>
        <p:nvCxnSpPr>
          <p:cNvPr id="240" name="직선 연결선 239"/>
          <p:cNvCxnSpPr/>
          <p:nvPr/>
        </p:nvCxnSpPr>
        <p:spPr>
          <a:xfrm>
            <a:off x="3218091" y="3291830"/>
            <a:ext cx="0" cy="375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4075206" y="320007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GND</a:t>
            </a:r>
          </a:p>
          <a:p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5148064" y="321982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GND</a:t>
            </a:r>
          </a:p>
          <a:p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5205300" y="21254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GND</a:t>
            </a:r>
          </a:p>
          <a:p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3289454" y="228122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GND</a:t>
            </a:r>
          </a:p>
          <a:p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2042701" y="227559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GND</a:t>
            </a:r>
          </a:p>
          <a:p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4419358" y="2168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GND</a:t>
            </a:r>
          </a:p>
          <a:p>
            <a:endParaRPr lang="ko-KR" altLang="en-US" sz="700" dirty="0">
              <a:solidFill>
                <a:schemeClr val="bg1"/>
              </a:solidFill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 flipV="1">
            <a:off x="3552128" y="1851670"/>
            <a:ext cx="0" cy="44395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485860" y="1980878"/>
            <a:ext cx="51007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 smtClean="0">
                <a:solidFill>
                  <a:srgbClr val="FF0000"/>
                </a:solidFill>
              </a:rPr>
              <a:t>LED </a:t>
            </a:r>
            <a:r>
              <a:rPr lang="ko-KR" altLang="en-US" sz="600" dirty="0" smtClean="0">
                <a:solidFill>
                  <a:srgbClr val="FF0000"/>
                </a:solidFill>
              </a:rPr>
              <a:t>점멸</a:t>
            </a:r>
            <a:endParaRPr lang="ko-KR" altLang="en-US" sz="600" dirty="0"/>
          </a:p>
        </p:txBody>
      </p:sp>
      <p:cxnSp>
        <p:nvCxnSpPr>
          <p:cNvPr id="93" name="직선 화살표 연결선 92"/>
          <p:cNvCxnSpPr/>
          <p:nvPr/>
        </p:nvCxnSpPr>
        <p:spPr>
          <a:xfrm flipV="1">
            <a:off x="2296229" y="1182396"/>
            <a:ext cx="15679" cy="115678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V="1">
            <a:off x="7956376" y="2697619"/>
            <a:ext cx="24635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8197688" y="411510"/>
            <a:ext cx="5042" cy="2284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2273256" y="411510"/>
            <a:ext cx="59191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H="1">
            <a:off x="2267744" y="411510"/>
            <a:ext cx="4053" cy="3514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2218201" y="1995686"/>
            <a:ext cx="51007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 smtClean="0">
                <a:solidFill>
                  <a:srgbClr val="FF0000"/>
                </a:solidFill>
              </a:rPr>
              <a:t>LED </a:t>
            </a:r>
            <a:r>
              <a:rPr lang="ko-KR" altLang="en-US" sz="600" dirty="0" smtClean="0">
                <a:solidFill>
                  <a:srgbClr val="FF0000"/>
                </a:solidFill>
              </a:rPr>
              <a:t>점멸</a:t>
            </a:r>
            <a:endParaRPr lang="ko-KR" altLang="en-US" sz="600" dirty="0"/>
          </a:p>
        </p:txBody>
      </p:sp>
      <p:cxnSp>
        <p:nvCxnSpPr>
          <p:cNvPr id="124" name="직선 연결선 123"/>
          <p:cNvCxnSpPr/>
          <p:nvPr/>
        </p:nvCxnSpPr>
        <p:spPr>
          <a:xfrm>
            <a:off x="2237196" y="3222315"/>
            <a:ext cx="0" cy="871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endCxn id="127" idx="1"/>
          </p:cNvCxnSpPr>
          <p:nvPr/>
        </p:nvCxnSpPr>
        <p:spPr>
          <a:xfrm flipV="1">
            <a:off x="2171178" y="3301703"/>
            <a:ext cx="1160" cy="8483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54176" y="338358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H,L</a:t>
            </a:r>
            <a:r>
              <a:rPr lang="ko-KR" altLang="en-US" sz="700" dirty="0" smtClean="0">
                <a:solidFill>
                  <a:schemeClr val="bg1"/>
                </a:solidFill>
              </a:rPr>
              <a:t> 시그널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172338" y="314781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</a:rPr>
              <a:t>GND</a:t>
            </a:r>
          </a:p>
          <a:p>
            <a:endParaRPr lang="ko-KR" altLang="en-US" sz="700" dirty="0">
              <a:solidFill>
                <a:schemeClr val="bg1"/>
              </a:solidFill>
            </a:endParaRPr>
          </a:p>
        </p:txBody>
      </p:sp>
      <p:cxnSp>
        <p:nvCxnSpPr>
          <p:cNvPr id="130" name="직선 연결선 129"/>
          <p:cNvCxnSpPr/>
          <p:nvPr/>
        </p:nvCxnSpPr>
        <p:spPr>
          <a:xfrm>
            <a:off x="2316354" y="4795372"/>
            <a:ext cx="466941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 flipV="1">
            <a:off x="2322500" y="4515967"/>
            <a:ext cx="0" cy="28803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940152" y="4771938"/>
            <a:ext cx="9156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12V </a:t>
            </a:r>
            <a:r>
              <a:rPr lang="ko-KR" altLang="en-US" sz="900" dirty="0" smtClean="0">
                <a:solidFill>
                  <a:schemeClr val="bg1"/>
                </a:solidFill>
              </a:rPr>
              <a:t>상시 전원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978618" y="1716596"/>
            <a:ext cx="1134030" cy="38538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번핀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버튼 눌림 신호용으로 사용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2319392" y="2174183"/>
            <a:ext cx="1134030" cy="38538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번핀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버튼 눌림 신호용으로 사용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3427960" y="4634026"/>
            <a:ext cx="2481354" cy="53118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총알 발사 입력을 위해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광센스를</a:t>
            </a:r>
            <a:r>
              <a:rPr lang="ko-KR" altLang="en-US" sz="900" dirty="0" smtClean="0">
                <a:solidFill>
                  <a:schemeClr val="tx1"/>
                </a:solidFill>
              </a:rPr>
              <a:t> 직접 붙일 경우</a:t>
            </a:r>
            <a:r>
              <a:rPr lang="en-US" altLang="ko-KR" sz="900" dirty="0" smtClean="0">
                <a:solidFill>
                  <a:schemeClr val="tx1"/>
                </a:solidFill>
              </a:rPr>
              <a:t>, analog </a:t>
            </a:r>
            <a:r>
              <a:rPr lang="ko-KR" altLang="en-US" sz="900" dirty="0" smtClean="0">
                <a:solidFill>
                  <a:schemeClr val="tx1"/>
                </a:solidFill>
              </a:rPr>
              <a:t>입력과 디지털 출력 핀이 필요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A0 </a:t>
            </a:r>
            <a:r>
              <a:rPr lang="ko-KR" altLang="en-US" sz="900" dirty="0" smtClean="0">
                <a:solidFill>
                  <a:schemeClr val="tx1"/>
                </a:solidFill>
              </a:rPr>
              <a:t>핀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조도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광</a:t>
            </a:r>
            <a:r>
              <a:rPr lang="en-US" altLang="ko-KR" sz="900" dirty="0" smtClean="0">
                <a:solidFill>
                  <a:schemeClr val="tx1"/>
                </a:solidFill>
              </a:rPr>
              <a:t>) </a:t>
            </a:r>
            <a:r>
              <a:rPr lang="ko-KR" altLang="en-US" sz="900" dirty="0" smtClean="0">
                <a:solidFill>
                  <a:schemeClr val="tx1"/>
                </a:solidFill>
              </a:rPr>
              <a:t>센서</a:t>
            </a:r>
            <a:r>
              <a:rPr lang="en-US" altLang="ko-KR" sz="900" dirty="0" smtClean="0">
                <a:solidFill>
                  <a:schemeClr val="tx1"/>
                </a:solidFill>
              </a:rPr>
              <a:t>), 12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번핀</a:t>
            </a:r>
            <a:r>
              <a:rPr lang="en-US" altLang="ko-KR" sz="900" dirty="0" smtClean="0">
                <a:solidFill>
                  <a:schemeClr val="tx1"/>
                </a:solidFill>
              </a:rPr>
              <a:t>(LED on/off)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65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보자기">
  <a:themeElements>
    <a:clrScheme name="보자기">
      <a:dk1>
        <a:srgbClr val="000000"/>
      </a:dk1>
      <a:lt1>
        <a:srgbClr val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184</Words>
  <Application>Microsoft Office PowerPoint</Application>
  <PresentationFormat>화면 슬라이드 쇼(16:9)</PresentationFormat>
  <Paragraphs>67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Allerta</vt:lpstr>
      <vt:lpstr>Arial</vt:lpstr>
      <vt:lpstr>맑은 고딕</vt:lpstr>
      <vt:lpstr>Wingdings</vt:lpstr>
      <vt:lpstr>Noto Sans Symbols</vt:lpstr>
      <vt:lpstr>보자기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D.S.Lee</dc:creator>
  <cp:lastModifiedBy>nova</cp:lastModifiedBy>
  <cp:revision>42</cp:revision>
  <cp:lastPrinted>2016-09-27T06:12:00Z</cp:lastPrinted>
  <dcterms:modified xsi:type="dcterms:W3CDTF">2016-10-07T04:02:07Z</dcterms:modified>
</cp:coreProperties>
</file>