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7FDAC-E70F-0565-077F-2A3CDECEE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C8EC78-7084-C6C8-51CD-DB72C6C26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7C90CB-AC84-44E0-C8ED-40435A03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56ED-B915-4251-A0D9-4916EB6FE0B0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8BBF2-1296-127E-BFC8-73DA0F05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446D9-2810-A38B-346A-76C0D086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9444-8DC4-4C4D-B9EC-00756A73C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59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8F38B-C3CC-48C2-F1C5-7C1DCEC5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AD6DA7-D0C5-4030-92DE-1F17CEC57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87ED8-EE08-2648-BC63-94F44109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56ED-B915-4251-A0D9-4916EB6FE0B0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55AE12-92D9-2AE2-E4CC-C3D6B145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8108F3-38E0-6EA6-1E0C-F6B02031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9444-8DC4-4C4D-B9EC-00756A73C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0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F2D2AC-6117-FCE8-6686-926F027BC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FC6F3E-B7BC-426D-49F3-9C5CB2A8D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36522F-C16D-A1AD-8DDE-6A249089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56ED-B915-4251-A0D9-4916EB6FE0B0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ACE1C-4E51-3847-D22A-9E93500B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0DF66-68BD-94D8-0C9E-868FD0C4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9444-8DC4-4C4D-B9EC-00756A73C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56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200E9-3E43-3292-0718-475801FB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F56A6-4685-C1E4-A5BC-8178BA2C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70204-13D1-2FCA-DB13-95229F2E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56ED-B915-4251-A0D9-4916EB6FE0B0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75DC5-5BF6-4B82-F824-2CDCBFD0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40855-EB5F-85D1-0EFF-FF3D3724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9444-8DC4-4C4D-B9EC-00756A73C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55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B9223-1E2C-1DB2-AC5A-8A70AED2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274EAF-11B9-0439-92DB-82DDF2B64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47B88-F09C-2F15-0E9D-29324DE7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56ED-B915-4251-A0D9-4916EB6FE0B0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21F85-D25C-A5B9-D5B5-2A1C6197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BF4574-F9F6-888F-18F8-9E492E3E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9444-8DC4-4C4D-B9EC-00756A73C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75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0195A-B872-6E64-8DB2-47941B6B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462228-3BBF-C58C-FF67-22A82FB6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F86ADD-449A-6D03-6AC3-001EE450C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F63222-2FE9-87A9-3BF4-0BC8C6E5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56ED-B915-4251-A0D9-4916EB6FE0B0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8ACAB6-CC8F-3B3E-39A3-6E453EFD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AD6FE-A779-15DF-6B2A-A72591FC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9444-8DC4-4C4D-B9EC-00756A73C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99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C567F-068D-CFDA-FCBA-936A659E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EB4BB-B993-A1CE-B43C-FA1BFC332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AFAF02-7520-72BD-C9E8-4A10A1E24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E725A5-105D-496D-0EBA-B9677B66C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8DAA0B-9008-8626-0CE1-5F9B16E0C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0CCFFC-C9F3-0552-B7A5-63D652FA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56ED-B915-4251-A0D9-4916EB6FE0B0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9D667E-0D2A-7E66-E298-96F1BAD8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B57CF5-A40B-F186-C26E-29EEC347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9444-8DC4-4C4D-B9EC-00756A73C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12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78C96-ED11-B243-5403-7C2BE66E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93065C-560E-02D9-CFE8-EB5D4899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56ED-B915-4251-A0D9-4916EB6FE0B0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56DA97-184D-321B-9E9F-580F763C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AA52DE-763E-20DF-9112-3017A379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9444-8DC4-4C4D-B9EC-00756A73C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94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0F6CEA-067F-A7F0-56B8-72F93142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56ED-B915-4251-A0D9-4916EB6FE0B0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4B152C-3B9A-A524-4341-0378F0C2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0D6A9B-95F8-6ED8-BE91-350429F9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9444-8DC4-4C4D-B9EC-00756A73C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52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0C0BF-3AF2-14AC-5536-A950FD7C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CE23CE-E04D-CB47-E58D-3131A3BC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AFE1F5-69A6-C73E-960A-30F88590C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A79087-5CBE-49EA-4B3E-D362B73B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56ED-B915-4251-A0D9-4916EB6FE0B0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1204FA-BF34-C720-582B-7468C668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7FC72B-C274-0E11-9E08-FFEF69C4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9444-8DC4-4C4D-B9EC-00756A73C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5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2B3E6-9E3F-475B-6ED4-DCF99AC9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1F9723-F1D5-71EF-C218-B068AC4D7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F2E4BB-E57D-DFCB-E6F5-314BA2A21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688901-278C-D7BA-E92F-1D3ED5D5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56ED-B915-4251-A0D9-4916EB6FE0B0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08AB57-1431-AC72-6E89-B8ECDB1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3F587B-F2FB-A82C-C2DA-700788DA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9444-8DC4-4C4D-B9EC-00756A73C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30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B9565C-B5C5-C823-EA0A-D82BC591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06380A-F01E-0DE6-85DC-065FF8878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326B6-9961-1737-F33C-3B04EC3A4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056ED-B915-4251-A0D9-4916EB6FE0B0}" type="datetimeFigureOut">
              <a:rPr lang="de-DE" smtClean="0"/>
              <a:t>06.05.2024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3B9E0-0C1A-C27E-00D7-5103C7995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2D425A-EB42-391C-F127-8D38A1BD0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99444-8DC4-4C4D-B9EC-00756A73CC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83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90.png"/><Relationship Id="rId10" Type="http://schemas.openxmlformats.org/officeDocument/2006/relationships/image" Target="../media/image35.png"/><Relationship Id="rId19" Type="http://schemas.openxmlformats.org/officeDocument/2006/relationships/image" Target="../media/image43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0.png"/><Relationship Id="rId18" Type="http://schemas.openxmlformats.org/officeDocument/2006/relationships/image" Target="../media/image58.png"/><Relationship Id="rId17" Type="http://schemas.openxmlformats.org/officeDocument/2006/relationships/image" Target="../media/image57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10.png"/><Relationship Id="rId1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0.png"/><Relationship Id="rId18" Type="http://schemas.openxmlformats.org/officeDocument/2006/relationships/image" Target="../media/image72.png"/><Relationship Id="rId3" Type="http://schemas.openxmlformats.org/officeDocument/2006/relationships/image" Target="../media/image69.png"/><Relationship Id="rId17" Type="http://schemas.openxmlformats.org/officeDocument/2006/relationships/image" Target="../media/image71.png"/><Relationship Id="rId2" Type="http://schemas.openxmlformats.org/officeDocument/2006/relationships/image" Target="../media/image68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10.png"/><Relationship Id="rId19" Type="http://schemas.openxmlformats.org/officeDocument/2006/relationships/image" Target="../media/image73.png"/><Relationship Id="rId1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AE79DDCB-864F-7F9A-28CC-40FD697690C3}"/>
              </a:ext>
            </a:extLst>
          </p:cNvPr>
          <p:cNvGrpSpPr/>
          <p:nvPr/>
        </p:nvGrpSpPr>
        <p:grpSpPr>
          <a:xfrm>
            <a:off x="3904604" y="1507378"/>
            <a:ext cx="3863498" cy="1535609"/>
            <a:chOff x="2890869" y="1701500"/>
            <a:chExt cx="3863498" cy="1535609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A138FEBF-ABCD-8DDE-B2E3-981AA27A25B0}"/>
                </a:ext>
              </a:extLst>
            </p:cNvPr>
            <p:cNvCxnSpPr/>
            <p:nvPr/>
          </p:nvCxnSpPr>
          <p:spPr>
            <a:xfrm>
              <a:off x="3358985" y="2138131"/>
              <a:ext cx="3395382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E65C68CF-0082-4F6E-0966-0C3EB850C898}"/>
                </a:ext>
              </a:extLst>
            </p:cNvPr>
            <p:cNvSpPr/>
            <p:nvPr/>
          </p:nvSpPr>
          <p:spPr>
            <a:xfrm>
              <a:off x="5918200" y="2047269"/>
              <a:ext cx="238125" cy="165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E07375D1-7C4B-4A0D-6B74-B09ADEE0D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8985" y="1701500"/>
              <a:ext cx="0" cy="153560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FE190EDF-4A4B-CCEB-C2B5-09567F4FA46E}"/>
                    </a:ext>
                  </a:extLst>
                </p:cNvPr>
                <p:cNvSpPr txBox="1"/>
                <p:nvPr/>
              </p:nvSpPr>
              <p:spPr>
                <a:xfrm>
                  <a:off x="6546619" y="2138131"/>
                  <a:ext cx="11849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FE190EDF-4A4B-CCEB-C2B5-09567F4FA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19" y="2138131"/>
                  <a:ext cx="11849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1053" r="-157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94874902-828D-99F2-C961-9D033DC69DF9}"/>
                    </a:ext>
                  </a:extLst>
                </p:cNvPr>
                <p:cNvSpPr txBox="1"/>
                <p:nvPr/>
              </p:nvSpPr>
              <p:spPr>
                <a:xfrm>
                  <a:off x="3133165" y="1701500"/>
                  <a:ext cx="1212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de-DE" sz="12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94874902-828D-99F2-C961-9D033DC69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3165" y="1701500"/>
                  <a:ext cx="121252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30000" r="-30000" b="-193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249C70EE-5B57-ED20-938D-88EC9D17F569}"/>
                </a:ext>
              </a:extLst>
            </p:cNvPr>
            <p:cNvSpPr/>
            <p:nvPr/>
          </p:nvSpPr>
          <p:spPr>
            <a:xfrm>
              <a:off x="3357250" y="1775405"/>
              <a:ext cx="2990155" cy="492480"/>
            </a:xfrm>
            <a:custGeom>
              <a:avLst/>
              <a:gdLst>
                <a:gd name="connsiteX0" fmla="*/ 0 w 2669781"/>
                <a:gd name="connsiteY0" fmla="*/ 146838 h 297920"/>
                <a:gd name="connsiteX1" fmla="*/ 2102452 w 2669781"/>
                <a:gd name="connsiteY1" fmla="*/ 293676 h 297920"/>
                <a:gd name="connsiteX2" fmla="*/ 2669781 w 2669781"/>
                <a:gd name="connsiteY2" fmla="*/ 0 h 297920"/>
                <a:gd name="connsiteX0" fmla="*/ 0 w 2669781"/>
                <a:gd name="connsiteY0" fmla="*/ 146838 h 297920"/>
                <a:gd name="connsiteX1" fmla="*/ 2102452 w 2669781"/>
                <a:gd name="connsiteY1" fmla="*/ 293676 h 297920"/>
                <a:gd name="connsiteX2" fmla="*/ 2669781 w 2669781"/>
                <a:gd name="connsiteY2" fmla="*/ 0 h 297920"/>
                <a:gd name="connsiteX0" fmla="*/ 0 w 2990155"/>
                <a:gd name="connsiteY0" fmla="*/ 353746 h 504828"/>
                <a:gd name="connsiteX1" fmla="*/ 2102452 w 2990155"/>
                <a:gd name="connsiteY1" fmla="*/ 500584 h 504828"/>
                <a:gd name="connsiteX2" fmla="*/ 2990155 w 2990155"/>
                <a:gd name="connsiteY2" fmla="*/ 0 h 504828"/>
                <a:gd name="connsiteX0" fmla="*/ 0 w 2990155"/>
                <a:gd name="connsiteY0" fmla="*/ 353746 h 504828"/>
                <a:gd name="connsiteX1" fmla="*/ 2102452 w 2990155"/>
                <a:gd name="connsiteY1" fmla="*/ 500584 h 504828"/>
                <a:gd name="connsiteX2" fmla="*/ 2990155 w 2990155"/>
                <a:gd name="connsiteY2" fmla="*/ 0 h 504828"/>
                <a:gd name="connsiteX0" fmla="*/ 0 w 2990155"/>
                <a:gd name="connsiteY0" fmla="*/ 353746 h 503048"/>
                <a:gd name="connsiteX1" fmla="*/ 2102452 w 2990155"/>
                <a:gd name="connsiteY1" fmla="*/ 500584 h 503048"/>
                <a:gd name="connsiteX2" fmla="*/ 2990155 w 2990155"/>
                <a:gd name="connsiteY2" fmla="*/ 0 h 503048"/>
                <a:gd name="connsiteX0" fmla="*/ 0 w 2990155"/>
                <a:gd name="connsiteY0" fmla="*/ 353746 h 353746"/>
                <a:gd name="connsiteX1" fmla="*/ 2990155 w 2990155"/>
                <a:gd name="connsiteY1" fmla="*/ 0 h 353746"/>
                <a:gd name="connsiteX0" fmla="*/ 0 w 2990155"/>
                <a:gd name="connsiteY0" fmla="*/ 353746 h 354081"/>
                <a:gd name="connsiteX1" fmla="*/ 2990155 w 2990155"/>
                <a:gd name="connsiteY1" fmla="*/ 0 h 354081"/>
                <a:gd name="connsiteX0" fmla="*/ 0 w 2990155"/>
                <a:gd name="connsiteY0" fmla="*/ 353746 h 492480"/>
                <a:gd name="connsiteX1" fmla="*/ 2990155 w 2990155"/>
                <a:gd name="connsiteY1" fmla="*/ 0 h 49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0155" h="492480">
                  <a:moveTo>
                    <a:pt x="0" y="353746"/>
                  </a:moveTo>
                  <a:cubicBezTo>
                    <a:pt x="1382480" y="364418"/>
                    <a:pt x="2603037" y="827528"/>
                    <a:pt x="2990155" y="0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0553F0D-EF56-480F-AA80-DCA55E1F7867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V="1">
              <a:off x="3357250" y="2231232"/>
              <a:ext cx="2472049" cy="607218"/>
            </a:xfrm>
            <a:prstGeom prst="line">
              <a:avLst/>
            </a:prstGeom>
            <a:ln w="9525">
              <a:solidFill>
                <a:srgbClr val="C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F1ACDF93-077E-E5B6-1DAE-F0771C501A6D}"/>
                </a:ext>
              </a:extLst>
            </p:cNvPr>
            <p:cNvSpPr/>
            <p:nvPr/>
          </p:nvSpPr>
          <p:spPr>
            <a:xfrm>
              <a:off x="5829299" y="1785938"/>
              <a:ext cx="526257" cy="445294"/>
            </a:xfrm>
            <a:custGeom>
              <a:avLst/>
              <a:gdLst>
                <a:gd name="connsiteX0" fmla="*/ 0 w 523875"/>
                <a:gd name="connsiteY0" fmla="*/ 459581 h 459581"/>
                <a:gd name="connsiteX1" fmla="*/ 523875 w 523875"/>
                <a:gd name="connsiteY1" fmla="*/ 0 h 459581"/>
                <a:gd name="connsiteX0" fmla="*/ 0 w 523875"/>
                <a:gd name="connsiteY0" fmla="*/ 459581 h 459581"/>
                <a:gd name="connsiteX1" fmla="*/ 523875 w 523875"/>
                <a:gd name="connsiteY1" fmla="*/ 0 h 459581"/>
                <a:gd name="connsiteX0" fmla="*/ 0 w 523875"/>
                <a:gd name="connsiteY0" fmla="*/ 459581 h 459581"/>
                <a:gd name="connsiteX1" fmla="*/ 523875 w 523875"/>
                <a:gd name="connsiteY1" fmla="*/ 0 h 459581"/>
                <a:gd name="connsiteX0" fmla="*/ 0 w 523875"/>
                <a:gd name="connsiteY0" fmla="*/ 459581 h 459581"/>
                <a:gd name="connsiteX1" fmla="*/ 523875 w 523875"/>
                <a:gd name="connsiteY1" fmla="*/ 0 h 459581"/>
                <a:gd name="connsiteX0" fmla="*/ 0 w 523875"/>
                <a:gd name="connsiteY0" fmla="*/ 459581 h 459581"/>
                <a:gd name="connsiteX1" fmla="*/ 523875 w 523875"/>
                <a:gd name="connsiteY1" fmla="*/ 0 h 459581"/>
                <a:gd name="connsiteX0" fmla="*/ 0 w 523875"/>
                <a:gd name="connsiteY0" fmla="*/ 459581 h 459581"/>
                <a:gd name="connsiteX1" fmla="*/ 523875 w 523875"/>
                <a:gd name="connsiteY1" fmla="*/ 0 h 459581"/>
                <a:gd name="connsiteX0" fmla="*/ 0 w 523875"/>
                <a:gd name="connsiteY0" fmla="*/ 459581 h 459581"/>
                <a:gd name="connsiteX1" fmla="*/ 523875 w 523875"/>
                <a:gd name="connsiteY1" fmla="*/ 0 h 459581"/>
                <a:gd name="connsiteX0" fmla="*/ 0 w 526257"/>
                <a:gd name="connsiteY0" fmla="*/ 445294 h 445294"/>
                <a:gd name="connsiteX1" fmla="*/ 526257 w 526257"/>
                <a:gd name="connsiteY1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6257" h="445294">
                  <a:moveTo>
                    <a:pt x="0" y="445294"/>
                  </a:moveTo>
                  <a:cubicBezTo>
                    <a:pt x="304998" y="356592"/>
                    <a:pt x="448071" y="196453"/>
                    <a:pt x="526257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9891685-4BAB-A44B-E296-9C88264FC23C}"/>
                </a:ext>
              </a:extLst>
            </p:cNvPr>
            <p:cNvSpPr txBox="1"/>
            <p:nvPr/>
          </p:nvSpPr>
          <p:spPr>
            <a:xfrm rot="16200000">
              <a:off x="2628938" y="2378128"/>
              <a:ext cx="7393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>
                  <a:solidFill>
                    <a:schemeClr val="bg1">
                      <a:lumMod val="50000"/>
                    </a:schemeClr>
                  </a:solidFill>
                </a:rPr>
                <a:t>Brace height</a:t>
              </a:r>
            </a:p>
          </p:txBody>
        </p:sp>
        <p:sp>
          <p:nvSpPr>
            <p:cNvPr id="17" name="Geschweifte Klammer links 16">
              <a:extLst>
                <a:ext uri="{FF2B5EF4-FFF2-40B4-BE49-F238E27FC236}">
                  <a16:creationId xmlns:a16="http://schemas.microsoft.com/office/drawing/2014/main" id="{51877565-D68D-AB13-2A36-E2799A410D95}"/>
                </a:ext>
              </a:extLst>
            </p:cNvPr>
            <p:cNvSpPr/>
            <p:nvPr/>
          </p:nvSpPr>
          <p:spPr>
            <a:xfrm>
              <a:off x="3088422" y="2138131"/>
              <a:ext cx="171508" cy="717372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4EC8A9A7-BE00-7A3D-3274-B71F5AFD391F}"/>
                    </a:ext>
                  </a:extLst>
                </p:cNvPr>
                <p:cNvSpPr txBox="1"/>
                <p:nvPr/>
              </p:nvSpPr>
              <p:spPr>
                <a:xfrm>
                  <a:off x="3963477" y="2918490"/>
                  <a:ext cx="331181" cy="2312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de-DE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de-DE" sz="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de-DE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de-DE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de-DE" sz="80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4EC8A9A7-BE00-7A3D-3274-B71F5AFD3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477" y="2918490"/>
                  <a:ext cx="331181" cy="231282"/>
                </a:xfrm>
                <a:prstGeom prst="rect">
                  <a:avLst/>
                </a:prstGeom>
                <a:blipFill>
                  <a:blip r:embed="rId4"/>
                  <a:stretch>
                    <a:fillRect l="-7407" t="-2632" r="-7407" b="-131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5F0A1AAB-1BB2-26C4-2546-0276AFD23D55}"/>
                </a:ext>
              </a:extLst>
            </p:cNvPr>
            <p:cNvCxnSpPr>
              <a:cxnSpLocks/>
            </p:cNvCxnSpPr>
            <p:nvPr/>
          </p:nvCxnSpPr>
          <p:spPr>
            <a:xfrm>
              <a:off x="3358985" y="2845746"/>
              <a:ext cx="703428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tailEnd type="non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02C1BA7-0F64-095D-4706-672B225638E6}"/>
                </a:ext>
              </a:extLst>
            </p:cNvPr>
            <p:cNvSpPr/>
            <p:nvPr/>
          </p:nvSpPr>
          <p:spPr>
            <a:xfrm>
              <a:off x="3828540" y="2562093"/>
              <a:ext cx="70089" cy="447675"/>
            </a:xfrm>
            <a:custGeom>
              <a:avLst/>
              <a:gdLst>
                <a:gd name="connsiteX0" fmla="*/ 0 w 69850"/>
                <a:gd name="connsiteY0" fmla="*/ 0 h 447675"/>
                <a:gd name="connsiteX1" fmla="*/ 69850 w 69850"/>
                <a:gd name="connsiteY1" fmla="*/ 447675 h 447675"/>
                <a:gd name="connsiteX0" fmla="*/ 0 w 69853"/>
                <a:gd name="connsiteY0" fmla="*/ 0 h 447675"/>
                <a:gd name="connsiteX1" fmla="*/ 69850 w 69853"/>
                <a:gd name="connsiteY1" fmla="*/ 447675 h 447675"/>
                <a:gd name="connsiteX0" fmla="*/ 0 w 69858"/>
                <a:gd name="connsiteY0" fmla="*/ 0 h 447675"/>
                <a:gd name="connsiteX1" fmla="*/ 69850 w 69858"/>
                <a:gd name="connsiteY1" fmla="*/ 447675 h 447675"/>
                <a:gd name="connsiteX0" fmla="*/ 0 w 69855"/>
                <a:gd name="connsiteY0" fmla="*/ 0 h 447675"/>
                <a:gd name="connsiteX1" fmla="*/ 69850 w 69855"/>
                <a:gd name="connsiteY1" fmla="*/ 447675 h 447675"/>
                <a:gd name="connsiteX0" fmla="*/ 0 w 70089"/>
                <a:gd name="connsiteY0" fmla="*/ 0 h 447675"/>
                <a:gd name="connsiteX1" fmla="*/ 69850 w 70089"/>
                <a:gd name="connsiteY1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89" h="447675">
                  <a:moveTo>
                    <a:pt x="0" y="0"/>
                  </a:moveTo>
                  <a:cubicBezTo>
                    <a:pt x="33602" y="127000"/>
                    <a:pt x="73554" y="250825"/>
                    <a:pt x="69850" y="447675"/>
                  </a:cubicBezTo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9870F02D-2605-3FF0-E59E-7872E59483BE}"/>
                    </a:ext>
                  </a:extLst>
                </p:cNvPr>
                <p:cNvSpPr txBox="1"/>
                <p:nvPr/>
              </p:nvSpPr>
              <p:spPr>
                <a:xfrm rot="20786880">
                  <a:off x="4403659" y="2377439"/>
                  <a:ext cx="33714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00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9870F02D-2605-3FF0-E59E-7872E5948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86880">
                  <a:off x="4403659" y="2377439"/>
                  <a:ext cx="337144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10000" r="-5000" b="-789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Gleichschenkliges Dreieck 22">
              <a:extLst>
                <a:ext uri="{FF2B5EF4-FFF2-40B4-BE49-F238E27FC236}">
                  <a16:creationId xmlns:a16="http://schemas.microsoft.com/office/drawing/2014/main" id="{EAC686C8-9B28-9F55-E451-6692FD5CCCB1}"/>
                </a:ext>
              </a:extLst>
            </p:cNvPr>
            <p:cNvSpPr/>
            <p:nvPr/>
          </p:nvSpPr>
          <p:spPr>
            <a:xfrm rot="21319768">
              <a:off x="3873149" y="2838450"/>
              <a:ext cx="45719" cy="8334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>
              <a:extLst>
                <a:ext uri="{FF2B5EF4-FFF2-40B4-BE49-F238E27FC236}">
                  <a16:creationId xmlns:a16="http://schemas.microsoft.com/office/drawing/2014/main" id="{B72DAFAA-37F7-C8B1-AB86-7BADC3687CB9}"/>
                </a:ext>
              </a:extLst>
            </p:cNvPr>
            <p:cNvSpPr/>
            <p:nvPr/>
          </p:nvSpPr>
          <p:spPr>
            <a:xfrm rot="10016665">
              <a:off x="3833709" y="2621611"/>
              <a:ext cx="45719" cy="8334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289ABCB-3514-0DCC-EC3D-C58536328D02}"/>
              </a:ext>
            </a:extLst>
          </p:cNvPr>
          <p:cNvGrpSpPr/>
          <p:nvPr/>
        </p:nvGrpSpPr>
        <p:grpSpPr>
          <a:xfrm>
            <a:off x="3904603" y="3877731"/>
            <a:ext cx="3863498" cy="1535609"/>
            <a:chOff x="3057749" y="4133791"/>
            <a:chExt cx="3863498" cy="1535609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5B59BFA-D4A1-ADFC-1CBD-8EEF89D3549C}"/>
                </a:ext>
              </a:extLst>
            </p:cNvPr>
            <p:cNvCxnSpPr/>
            <p:nvPr/>
          </p:nvCxnSpPr>
          <p:spPr>
            <a:xfrm>
              <a:off x="3525865" y="4570422"/>
              <a:ext cx="3395382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0E4A0EB7-C549-1E19-24ED-F7E5D70CB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5865" y="4133791"/>
              <a:ext cx="0" cy="153560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6C6E2ED5-FD04-C697-628E-A10F20C02F24}"/>
                    </a:ext>
                  </a:extLst>
                </p:cNvPr>
                <p:cNvSpPr txBox="1"/>
                <p:nvPr/>
              </p:nvSpPr>
              <p:spPr>
                <a:xfrm>
                  <a:off x="6713499" y="4570422"/>
                  <a:ext cx="11849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6C6E2ED5-FD04-C697-628E-A10F20C02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499" y="4570422"/>
                  <a:ext cx="11849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1053" r="-157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3B8C4D18-065D-A2C1-98CB-096A3CAAA7DD}"/>
                    </a:ext>
                  </a:extLst>
                </p:cNvPr>
                <p:cNvSpPr txBox="1"/>
                <p:nvPr/>
              </p:nvSpPr>
              <p:spPr>
                <a:xfrm>
                  <a:off x="3300045" y="4133791"/>
                  <a:ext cx="12125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de-DE" sz="12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3B8C4D18-065D-A2C1-98CB-096A3CAAA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045" y="4133791"/>
                  <a:ext cx="121252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30000" r="-30000" b="-2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4911B45A-DE07-E30F-49D3-43FE9D634B48}"/>
                </a:ext>
              </a:extLst>
            </p:cNvPr>
            <p:cNvSpPr/>
            <p:nvPr/>
          </p:nvSpPr>
          <p:spPr>
            <a:xfrm>
              <a:off x="3524132" y="4561441"/>
              <a:ext cx="3104455" cy="686840"/>
            </a:xfrm>
            <a:custGeom>
              <a:avLst/>
              <a:gdLst>
                <a:gd name="connsiteX0" fmla="*/ 0 w 2669781"/>
                <a:gd name="connsiteY0" fmla="*/ 146838 h 297920"/>
                <a:gd name="connsiteX1" fmla="*/ 2102452 w 2669781"/>
                <a:gd name="connsiteY1" fmla="*/ 293676 h 297920"/>
                <a:gd name="connsiteX2" fmla="*/ 2669781 w 2669781"/>
                <a:gd name="connsiteY2" fmla="*/ 0 h 297920"/>
                <a:gd name="connsiteX0" fmla="*/ 0 w 2669781"/>
                <a:gd name="connsiteY0" fmla="*/ 146838 h 297920"/>
                <a:gd name="connsiteX1" fmla="*/ 2102452 w 2669781"/>
                <a:gd name="connsiteY1" fmla="*/ 293676 h 297920"/>
                <a:gd name="connsiteX2" fmla="*/ 2669781 w 2669781"/>
                <a:gd name="connsiteY2" fmla="*/ 0 h 297920"/>
                <a:gd name="connsiteX0" fmla="*/ 0 w 2990155"/>
                <a:gd name="connsiteY0" fmla="*/ 353746 h 504828"/>
                <a:gd name="connsiteX1" fmla="*/ 2102452 w 2990155"/>
                <a:gd name="connsiteY1" fmla="*/ 500584 h 504828"/>
                <a:gd name="connsiteX2" fmla="*/ 2990155 w 2990155"/>
                <a:gd name="connsiteY2" fmla="*/ 0 h 504828"/>
                <a:gd name="connsiteX0" fmla="*/ 0 w 2990155"/>
                <a:gd name="connsiteY0" fmla="*/ 353746 h 504828"/>
                <a:gd name="connsiteX1" fmla="*/ 2102452 w 2990155"/>
                <a:gd name="connsiteY1" fmla="*/ 500584 h 504828"/>
                <a:gd name="connsiteX2" fmla="*/ 2990155 w 2990155"/>
                <a:gd name="connsiteY2" fmla="*/ 0 h 504828"/>
                <a:gd name="connsiteX0" fmla="*/ 0 w 2990155"/>
                <a:gd name="connsiteY0" fmla="*/ 353746 h 503048"/>
                <a:gd name="connsiteX1" fmla="*/ 2102452 w 2990155"/>
                <a:gd name="connsiteY1" fmla="*/ 500584 h 503048"/>
                <a:gd name="connsiteX2" fmla="*/ 2990155 w 2990155"/>
                <a:gd name="connsiteY2" fmla="*/ 0 h 503048"/>
                <a:gd name="connsiteX0" fmla="*/ 0 w 3013968"/>
                <a:gd name="connsiteY0" fmla="*/ 0 h 654842"/>
                <a:gd name="connsiteX1" fmla="*/ 2102452 w 3013968"/>
                <a:gd name="connsiteY1" fmla="*/ 146838 h 654842"/>
                <a:gd name="connsiteX2" fmla="*/ 3013968 w 3013968"/>
                <a:gd name="connsiteY2" fmla="*/ 555892 h 654842"/>
                <a:gd name="connsiteX0" fmla="*/ 0 w 3013968"/>
                <a:gd name="connsiteY0" fmla="*/ 0 h 677799"/>
                <a:gd name="connsiteX1" fmla="*/ 1983389 w 3013968"/>
                <a:gd name="connsiteY1" fmla="*/ 346863 h 677799"/>
                <a:gd name="connsiteX2" fmla="*/ 3013968 w 3013968"/>
                <a:gd name="connsiteY2" fmla="*/ 555892 h 677799"/>
                <a:gd name="connsiteX0" fmla="*/ 0 w 3013968"/>
                <a:gd name="connsiteY0" fmla="*/ 0 h 695607"/>
                <a:gd name="connsiteX1" fmla="*/ 1983389 w 3013968"/>
                <a:gd name="connsiteY1" fmla="*/ 346863 h 695607"/>
                <a:gd name="connsiteX2" fmla="*/ 3013968 w 3013968"/>
                <a:gd name="connsiteY2" fmla="*/ 555892 h 695607"/>
                <a:gd name="connsiteX0" fmla="*/ 0 w 3013968"/>
                <a:gd name="connsiteY0" fmla="*/ 0 h 695607"/>
                <a:gd name="connsiteX1" fmla="*/ 1983389 w 3013968"/>
                <a:gd name="connsiteY1" fmla="*/ 346863 h 695607"/>
                <a:gd name="connsiteX2" fmla="*/ 3013968 w 3013968"/>
                <a:gd name="connsiteY2" fmla="*/ 555892 h 695607"/>
                <a:gd name="connsiteX0" fmla="*/ 0 w 3013968"/>
                <a:gd name="connsiteY0" fmla="*/ 0 h 706733"/>
                <a:gd name="connsiteX1" fmla="*/ 1892901 w 3013968"/>
                <a:gd name="connsiteY1" fmla="*/ 404013 h 706733"/>
                <a:gd name="connsiteX2" fmla="*/ 3013968 w 3013968"/>
                <a:gd name="connsiteY2" fmla="*/ 555892 h 706733"/>
                <a:gd name="connsiteX0" fmla="*/ 0 w 3085405"/>
                <a:gd name="connsiteY0" fmla="*/ 0 h 776341"/>
                <a:gd name="connsiteX1" fmla="*/ 1892901 w 3085405"/>
                <a:gd name="connsiteY1" fmla="*/ 404013 h 776341"/>
                <a:gd name="connsiteX2" fmla="*/ 3085405 w 3085405"/>
                <a:gd name="connsiteY2" fmla="*/ 641617 h 776341"/>
                <a:gd name="connsiteX0" fmla="*/ 0 w 3085405"/>
                <a:gd name="connsiteY0" fmla="*/ 0 h 708524"/>
                <a:gd name="connsiteX1" fmla="*/ 1892901 w 3085405"/>
                <a:gd name="connsiteY1" fmla="*/ 404013 h 708524"/>
                <a:gd name="connsiteX2" fmla="*/ 3085405 w 3085405"/>
                <a:gd name="connsiteY2" fmla="*/ 641617 h 708524"/>
                <a:gd name="connsiteX0" fmla="*/ 0 w 3085405"/>
                <a:gd name="connsiteY0" fmla="*/ 0 h 697640"/>
                <a:gd name="connsiteX1" fmla="*/ 1692876 w 3085405"/>
                <a:gd name="connsiteY1" fmla="*/ 304000 h 697640"/>
                <a:gd name="connsiteX2" fmla="*/ 3085405 w 3085405"/>
                <a:gd name="connsiteY2" fmla="*/ 641617 h 697640"/>
                <a:gd name="connsiteX0" fmla="*/ 0 w 3085405"/>
                <a:gd name="connsiteY0" fmla="*/ 0 h 701964"/>
                <a:gd name="connsiteX1" fmla="*/ 1692876 w 3085405"/>
                <a:gd name="connsiteY1" fmla="*/ 304000 h 701964"/>
                <a:gd name="connsiteX2" fmla="*/ 3085405 w 3085405"/>
                <a:gd name="connsiteY2" fmla="*/ 641617 h 701964"/>
                <a:gd name="connsiteX0" fmla="*/ 0 w 3085405"/>
                <a:gd name="connsiteY0" fmla="*/ 0 h 701964"/>
                <a:gd name="connsiteX1" fmla="*/ 1692876 w 3085405"/>
                <a:gd name="connsiteY1" fmla="*/ 304000 h 701964"/>
                <a:gd name="connsiteX2" fmla="*/ 3085405 w 3085405"/>
                <a:gd name="connsiteY2" fmla="*/ 641617 h 701964"/>
                <a:gd name="connsiteX0" fmla="*/ 0 w 3085405"/>
                <a:gd name="connsiteY0" fmla="*/ 0 h 694696"/>
                <a:gd name="connsiteX1" fmla="*/ 1692876 w 3085405"/>
                <a:gd name="connsiteY1" fmla="*/ 304000 h 694696"/>
                <a:gd name="connsiteX2" fmla="*/ 3085405 w 3085405"/>
                <a:gd name="connsiteY2" fmla="*/ 641617 h 694696"/>
                <a:gd name="connsiteX0" fmla="*/ 0 w 3085405"/>
                <a:gd name="connsiteY0" fmla="*/ 0 h 698348"/>
                <a:gd name="connsiteX1" fmla="*/ 1657951 w 3085405"/>
                <a:gd name="connsiteY1" fmla="*/ 338925 h 698348"/>
                <a:gd name="connsiteX2" fmla="*/ 3085405 w 3085405"/>
                <a:gd name="connsiteY2" fmla="*/ 641617 h 698348"/>
                <a:gd name="connsiteX0" fmla="*/ 0 w 3085405"/>
                <a:gd name="connsiteY0" fmla="*/ 0 h 698348"/>
                <a:gd name="connsiteX1" fmla="*/ 1657951 w 3085405"/>
                <a:gd name="connsiteY1" fmla="*/ 338925 h 698348"/>
                <a:gd name="connsiteX2" fmla="*/ 3085405 w 3085405"/>
                <a:gd name="connsiteY2" fmla="*/ 641617 h 698348"/>
                <a:gd name="connsiteX0" fmla="*/ 0 w 3085405"/>
                <a:gd name="connsiteY0" fmla="*/ 0 h 706350"/>
                <a:gd name="connsiteX1" fmla="*/ 1657951 w 3085405"/>
                <a:gd name="connsiteY1" fmla="*/ 338925 h 706350"/>
                <a:gd name="connsiteX2" fmla="*/ 3085405 w 3085405"/>
                <a:gd name="connsiteY2" fmla="*/ 641617 h 706350"/>
                <a:gd name="connsiteX0" fmla="*/ 0 w 3085405"/>
                <a:gd name="connsiteY0" fmla="*/ 0 h 704762"/>
                <a:gd name="connsiteX1" fmla="*/ 1657951 w 3085405"/>
                <a:gd name="connsiteY1" fmla="*/ 338925 h 704762"/>
                <a:gd name="connsiteX2" fmla="*/ 3085405 w 3085405"/>
                <a:gd name="connsiteY2" fmla="*/ 641617 h 704762"/>
                <a:gd name="connsiteX0" fmla="*/ 0 w 3085405"/>
                <a:gd name="connsiteY0" fmla="*/ 0 h 704762"/>
                <a:gd name="connsiteX1" fmla="*/ 1657951 w 3085405"/>
                <a:gd name="connsiteY1" fmla="*/ 338925 h 704762"/>
                <a:gd name="connsiteX2" fmla="*/ 3085405 w 3085405"/>
                <a:gd name="connsiteY2" fmla="*/ 641617 h 704762"/>
                <a:gd name="connsiteX0" fmla="*/ 0 w 3085405"/>
                <a:gd name="connsiteY0" fmla="*/ 0 h 641617"/>
                <a:gd name="connsiteX1" fmla="*/ 3085405 w 3085405"/>
                <a:gd name="connsiteY1" fmla="*/ 641617 h 641617"/>
                <a:gd name="connsiteX0" fmla="*/ 0 w 3085405"/>
                <a:gd name="connsiteY0" fmla="*/ 0 h 641617"/>
                <a:gd name="connsiteX1" fmla="*/ 3085405 w 3085405"/>
                <a:gd name="connsiteY1" fmla="*/ 641617 h 641617"/>
                <a:gd name="connsiteX0" fmla="*/ 0 w 3085405"/>
                <a:gd name="connsiteY0" fmla="*/ 0 h 715762"/>
                <a:gd name="connsiteX1" fmla="*/ 3085405 w 3085405"/>
                <a:gd name="connsiteY1" fmla="*/ 641617 h 715762"/>
                <a:gd name="connsiteX0" fmla="*/ 0 w 3085405"/>
                <a:gd name="connsiteY0" fmla="*/ 0 h 715213"/>
                <a:gd name="connsiteX1" fmla="*/ 3085405 w 3085405"/>
                <a:gd name="connsiteY1" fmla="*/ 641617 h 715213"/>
                <a:gd name="connsiteX0" fmla="*/ 0 w 3085405"/>
                <a:gd name="connsiteY0" fmla="*/ 0 h 701800"/>
                <a:gd name="connsiteX1" fmla="*/ 3085405 w 3085405"/>
                <a:gd name="connsiteY1" fmla="*/ 627329 h 701800"/>
                <a:gd name="connsiteX0" fmla="*/ 0 w 3085405"/>
                <a:gd name="connsiteY0" fmla="*/ 0 h 679492"/>
                <a:gd name="connsiteX1" fmla="*/ 3085405 w 3085405"/>
                <a:gd name="connsiteY1" fmla="*/ 603516 h 679492"/>
                <a:gd name="connsiteX0" fmla="*/ 0 w 3094930"/>
                <a:gd name="connsiteY0" fmla="*/ 0 h 690639"/>
                <a:gd name="connsiteX1" fmla="*/ 3094930 w 3094930"/>
                <a:gd name="connsiteY1" fmla="*/ 615423 h 690639"/>
                <a:gd name="connsiteX0" fmla="*/ 0 w 3094930"/>
                <a:gd name="connsiteY0" fmla="*/ 0 h 681721"/>
                <a:gd name="connsiteX1" fmla="*/ 3094930 w 3094930"/>
                <a:gd name="connsiteY1" fmla="*/ 605898 h 681721"/>
                <a:gd name="connsiteX0" fmla="*/ 0 w 3094930"/>
                <a:gd name="connsiteY0" fmla="*/ 0 h 688408"/>
                <a:gd name="connsiteX1" fmla="*/ 3094930 w 3094930"/>
                <a:gd name="connsiteY1" fmla="*/ 613041 h 688408"/>
                <a:gd name="connsiteX0" fmla="*/ 0 w 3094930"/>
                <a:gd name="connsiteY0" fmla="*/ 0 h 681720"/>
                <a:gd name="connsiteX1" fmla="*/ 3094930 w 3094930"/>
                <a:gd name="connsiteY1" fmla="*/ 605897 h 681720"/>
                <a:gd name="connsiteX0" fmla="*/ 0 w 3104455"/>
                <a:gd name="connsiteY0" fmla="*/ 0 h 688408"/>
                <a:gd name="connsiteX1" fmla="*/ 3104455 w 3104455"/>
                <a:gd name="connsiteY1" fmla="*/ 613041 h 688408"/>
                <a:gd name="connsiteX0" fmla="*/ 0 w 3104455"/>
                <a:gd name="connsiteY0" fmla="*/ 0 h 682955"/>
                <a:gd name="connsiteX1" fmla="*/ 3104455 w 3104455"/>
                <a:gd name="connsiteY1" fmla="*/ 613041 h 682955"/>
                <a:gd name="connsiteX0" fmla="*/ 0 w 3104455"/>
                <a:gd name="connsiteY0" fmla="*/ 0 h 686840"/>
                <a:gd name="connsiteX1" fmla="*/ 3104455 w 3104455"/>
                <a:gd name="connsiteY1" fmla="*/ 613041 h 6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04455" h="686840">
                  <a:moveTo>
                    <a:pt x="0" y="0"/>
                  </a:moveTo>
                  <a:cubicBezTo>
                    <a:pt x="1558693" y="7497"/>
                    <a:pt x="2443493" y="953206"/>
                    <a:pt x="3104455" y="613041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EE3A06E3-E702-B5C3-24D1-4BB8EC014FC8}"/>
                </a:ext>
              </a:extLst>
            </p:cNvPr>
            <p:cNvCxnSpPr>
              <a:cxnSpLocks/>
            </p:cNvCxnSpPr>
            <p:nvPr/>
          </p:nvCxnSpPr>
          <p:spPr>
            <a:xfrm>
              <a:off x="3524130" y="5270741"/>
              <a:ext cx="2799076" cy="0"/>
            </a:xfrm>
            <a:prstGeom prst="line">
              <a:avLst/>
            </a:prstGeom>
            <a:ln w="9525">
              <a:solidFill>
                <a:srgbClr val="C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F9568448-0136-6C72-1505-2A38A92D8B2B}"/>
                </a:ext>
              </a:extLst>
            </p:cNvPr>
            <p:cNvSpPr txBox="1"/>
            <p:nvPr/>
          </p:nvSpPr>
          <p:spPr>
            <a:xfrm rot="16200000">
              <a:off x="2795818" y="4810419"/>
              <a:ext cx="7393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>
                  <a:solidFill>
                    <a:schemeClr val="bg1">
                      <a:lumMod val="50000"/>
                    </a:schemeClr>
                  </a:solidFill>
                </a:rPr>
                <a:t>Brace height</a:t>
              </a:r>
            </a:p>
          </p:txBody>
        </p:sp>
        <p:sp>
          <p:nvSpPr>
            <p:cNvPr id="35" name="Geschweifte Klammer links 34">
              <a:extLst>
                <a:ext uri="{FF2B5EF4-FFF2-40B4-BE49-F238E27FC236}">
                  <a16:creationId xmlns:a16="http://schemas.microsoft.com/office/drawing/2014/main" id="{ED750838-9158-F640-B56A-B7BFCFF8B82F}"/>
                </a:ext>
              </a:extLst>
            </p:cNvPr>
            <p:cNvSpPr/>
            <p:nvPr/>
          </p:nvSpPr>
          <p:spPr>
            <a:xfrm>
              <a:off x="3255302" y="4570422"/>
              <a:ext cx="171508" cy="717372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9899551E-4A9B-E692-B041-B963A2B6B908}"/>
                    </a:ext>
                  </a:extLst>
                </p:cNvPr>
                <p:cNvSpPr txBox="1"/>
                <p:nvPr/>
              </p:nvSpPr>
              <p:spPr>
                <a:xfrm>
                  <a:off x="4130357" y="5350781"/>
                  <a:ext cx="331181" cy="2312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de-DE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de-DE" sz="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de-DE" sz="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de-DE" sz="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de-DE" sz="80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9899551E-4A9B-E692-B041-B963A2B6B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57" y="5350781"/>
                  <a:ext cx="331181" cy="231282"/>
                </a:xfrm>
                <a:prstGeom prst="rect">
                  <a:avLst/>
                </a:prstGeom>
                <a:blipFill>
                  <a:blip r:embed="rId6"/>
                  <a:stretch>
                    <a:fillRect l="-7407" t="-5263" r="-7407" b="-131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F4D972CB-DD31-EF10-1D56-69E6CEAF59AE}"/>
                </a:ext>
              </a:extLst>
            </p:cNvPr>
            <p:cNvCxnSpPr>
              <a:cxnSpLocks/>
            </p:cNvCxnSpPr>
            <p:nvPr/>
          </p:nvCxnSpPr>
          <p:spPr>
            <a:xfrm>
              <a:off x="3525865" y="5278037"/>
              <a:ext cx="703428" cy="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tailEnd type="non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15D6D281-D670-CDA8-B961-2EE508DCE2A8}"/>
                    </a:ext>
                  </a:extLst>
                </p:cNvPr>
                <p:cNvSpPr txBox="1"/>
                <p:nvPr/>
              </p:nvSpPr>
              <p:spPr>
                <a:xfrm>
                  <a:off x="4783967" y="5086075"/>
                  <a:ext cx="33714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de-DE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de-DE" sz="100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15D6D281-D670-CDA8-B961-2EE508DCE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3967" y="5086075"/>
                  <a:ext cx="33714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8929" b="-384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Gleichschenkliges Dreieck 39">
              <a:extLst>
                <a:ext uri="{FF2B5EF4-FFF2-40B4-BE49-F238E27FC236}">
                  <a16:creationId xmlns:a16="http://schemas.microsoft.com/office/drawing/2014/main" id="{8C67F6DD-4373-9DA1-C21E-5240C4585FAC}"/>
                </a:ext>
              </a:extLst>
            </p:cNvPr>
            <p:cNvSpPr/>
            <p:nvPr/>
          </p:nvSpPr>
          <p:spPr>
            <a:xfrm>
              <a:off x="4044791" y="5273122"/>
              <a:ext cx="45719" cy="8334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Gleichschenkliges Dreieck 40">
              <a:extLst>
                <a:ext uri="{FF2B5EF4-FFF2-40B4-BE49-F238E27FC236}">
                  <a16:creationId xmlns:a16="http://schemas.microsoft.com/office/drawing/2014/main" id="{0DB59E0B-315F-4BCD-7137-590A33496C0F}"/>
                </a:ext>
              </a:extLst>
            </p:cNvPr>
            <p:cNvSpPr/>
            <p:nvPr/>
          </p:nvSpPr>
          <p:spPr>
            <a:xfrm rot="10800000">
              <a:off x="4046102" y="5193092"/>
              <a:ext cx="45719" cy="8334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6D051D50-26B2-A776-4872-663311AB9179}"/>
                </a:ext>
              </a:extLst>
            </p:cNvPr>
            <p:cNvCxnSpPr>
              <a:cxnSpLocks/>
            </p:cNvCxnSpPr>
            <p:nvPr/>
          </p:nvCxnSpPr>
          <p:spPr>
            <a:xfrm>
              <a:off x="4066362" y="5113967"/>
              <a:ext cx="0" cy="317500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tailEnd type="non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B39208AD-45ED-4D9F-B260-1C530D8CDC2A}"/>
                </a:ext>
              </a:extLst>
            </p:cNvPr>
            <p:cNvSpPr/>
            <p:nvPr/>
          </p:nvSpPr>
          <p:spPr>
            <a:xfrm>
              <a:off x="6320571" y="5192161"/>
              <a:ext cx="314326" cy="78580"/>
            </a:xfrm>
            <a:custGeom>
              <a:avLst/>
              <a:gdLst>
                <a:gd name="connsiteX0" fmla="*/ 0 w 523875"/>
                <a:gd name="connsiteY0" fmla="*/ 459581 h 459581"/>
                <a:gd name="connsiteX1" fmla="*/ 523875 w 523875"/>
                <a:gd name="connsiteY1" fmla="*/ 0 h 459581"/>
                <a:gd name="connsiteX0" fmla="*/ 0 w 523875"/>
                <a:gd name="connsiteY0" fmla="*/ 459581 h 459581"/>
                <a:gd name="connsiteX1" fmla="*/ 523875 w 523875"/>
                <a:gd name="connsiteY1" fmla="*/ 0 h 459581"/>
                <a:gd name="connsiteX0" fmla="*/ 0 w 523875"/>
                <a:gd name="connsiteY0" fmla="*/ 459581 h 459581"/>
                <a:gd name="connsiteX1" fmla="*/ 523875 w 523875"/>
                <a:gd name="connsiteY1" fmla="*/ 0 h 459581"/>
                <a:gd name="connsiteX0" fmla="*/ 0 w 523875"/>
                <a:gd name="connsiteY0" fmla="*/ 459581 h 459581"/>
                <a:gd name="connsiteX1" fmla="*/ 523875 w 523875"/>
                <a:gd name="connsiteY1" fmla="*/ 0 h 459581"/>
                <a:gd name="connsiteX0" fmla="*/ 0 w 523875"/>
                <a:gd name="connsiteY0" fmla="*/ 459581 h 459581"/>
                <a:gd name="connsiteX1" fmla="*/ 523875 w 523875"/>
                <a:gd name="connsiteY1" fmla="*/ 0 h 459581"/>
                <a:gd name="connsiteX0" fmla="*/ 0 w 523875"/>
                <a:gd name="connsiteY0" fmla="*/ 459581 h 459581"/>
                <a:gd name="connsiteX1" fmla="*/ 523875 w 523875"/>
                <a:gd name="connsiteY1" fmla="*/ 0 h 459581"/>
                <a:gd name="connsiteX0" fmla="*/ 0 w 523875"/>
                <a:gd name="connsiteY0" fmla="*/ 459581 h 459581"/>
                <a:gd name="connsiteX1" fmla="*/ 523875 w 523875"/>
                <a:gd name="connsiteY1" fmla="*/ 0 h 459581"/>
                <a:gd name="connsiteX0" fmla="*/ 0 w 526257"/>
                <a:gd name="connsiteY0" fmla="*/ 445294 h 445294"/>
                <a:gd name="connsiteX1" fmla="*/ 526257 w 526257"/>
                <a:gd name="connsiteY1" fmla="*/ 0 h 445294"/>
                <a:gd name="connsiteX0" fmla="*/ 0 w 309563"/>
                <a:gd name="connsiteY0" fmla="*/ 69056 h 85509"/>
                <a:gd name="connsiteX1" fmla="*/ 309563 w 309563"/>
                <a:gd name="connsiteY1" fmla="*/ 0 h 85509"/>
                <a:gd name="connsiteX0" fmla="*/ 0 w 309563"/>
                <a:gd name="connsiteY0" fmla="*/ 69056 h 69056"/>
                <a:gd name="connsiteX1" fmla="*/ 309563 w 309563"/>
                <a:gd name="connsiteY1" fmla="*/ 0 h 69056"/>
                <a:gd name="connsiteX0" fmla="*/ 0 w 309563"/>
                <a:gd name="connsiteY0" fmla="*/ 69056 h 69056"/>
                <a:gd name="connsiteX1" fmla="*/ 309563 w 309563"/>
                <a:gd name="connsiteY1" fmla="*/ 0 h 69056"/>
                <a:gd name="connsiteX0" fmla="*/ 0 w 309563"/>
                <a:gd name="connsiteY0" fmla="*/ 69056 h 69056"/>
                <a:gd name="connsiteX1" fmla="*/ 309563 w 309563"/>
                <a:gd name="connsiteY1" fmla="*/ 0 h 69056"/>
                <a:gd name="connsiteX0" fmla="*/ 0 w 309563"/>
                <a:gd name="connsiteY0" fmla="*/ 69056 h 69056"/>
                <a:gd name="connsiteX1" fmla="*/ 309563 w 309563"/>
                <a:gd name="connsiteY1" fmla="*/ 0 h 69056"/>
                <a:gd name="connsiteX0" fmla="*/ 0 w 309563"/>
                <a:gd name="connsiteY0" fmla="*/ 76199 h 76199"/>
                <a:gd name="connsiteX1" fmla="*/ 309563 w 309563"/>
                <a:gd name="connsiteY1" fmla="*/ 0 h 76199"/>
                <a:gd name="connsiteX0" fmla="*/ 0 w 316707"/>
                <a:gd name="connsiteY0" fmla="*/ 71436 h 71436"/>
                <a:gd name="connsiteX1" fmla="*/ 316707 w 316707"/>
                <a:gd name="connsiteY1" fmla="*/ 0 h 71436"/>
                <a:gd name="connsiteX0" fmla="*/ 0 w 314326"/>
                <a:gd name="connsiteY0" fmla="*/ 78580 h 78580"/>
                <a:gd name="connsiteX1" fmla="*/ 314326 w 314326"/>
                <a:gd name="connsiteY1" fmla="*/ 0 h 7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6" h="78580">
                  <a:moveTo>
                    <a:pt x="0" y="78580"/>
                  </a:moveTo>
                  <a:cubicBezTo>
                    <a:pt x="143073" y="70841"/>
                    <a:pt x="207566" y="48816"/>
                    <a:pt x="314326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7D8F50B6-D43B-7D1F-91B9-B6E4EFC5A10B}"/>
              </a:ext>
            </a:extLst>
          </p:cNvPr>
          <p:cNvSpPr txBox="1"/>
          <p:nvPr/>
        </p:nvSpPr>
        <p:spPr>
          <a:xfrm>
            <a:off x="5436010" y="1171875"/>
            <a:ext cx="1033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Initial state: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03464B0-D014-40F5-FB9C-FA7029BEE688}"/>
              </a:ext>
            </a:extLst>
          </p:cNvPr>
          <p:cNvSpPr txBox="1"/>
          <p:nvPr/>
        </p:nvSpPr>
        <p:spPr>
          <a:xfrm>
            <a:off x="5434952" y="3532713"/>
            <a:ext cx="1109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Braced state:</a:t>
            </a:r>
          </a:p>
        </p:txBody>
      </p:sp>
    </p:spTree>
    <p:extLst>
      <p:ext uri="{BB962C8B-B14F-4D97-AF65-F5344CB8AC3E}">
        <p14:creationId xmlns:p14="http://schemas.microsoft.com/office/powerpoint/2010/main" val="110054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3EFE0685-7FE5-0188-C7CE-734EC3A5275D}"/>
              </a:ext>
            </a:extLst>
          </p:cNvPr>
          <p:cNvGrpSpPr/>
          <p:nvPr/>
        </p:nvGrpSpPr>
        <p:grpSpPr>
          <a:xfrm>
            <a:off x="2131858" y="577312"/>
            <a:ext cx="6460236" cy="5677471"/>
            <a:chOff x="2131858" y="572550"/>
            <a:chExt cx="6460236" cy="5677471"/>
          </a:xfrm>
        </p:grpSpPr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2632BC51-147D-F3F9-D687-81B081F576AB}"/>
                </a:ext>
              </a:extLst>
            </p:cNvPr>
            <p:cNvGrpSpPr/>
            <p:nvPr/>
          </p:nvGrpSpPr>
          <p:grpSpPr>
            <a:xfrm rot="3032430">
              <a:off x="5694095" y="1659379"/>
              <a:ext cx="3140515" cy="966857"/>
              <a:chOff x="2949227" y="1450683"/>
              <a:chExt cx="3140515" cy="966857"/>
            </a:xfrm>
          </p:grpSpPr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703422A8-AD60-BCA1-5181-630F54516F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2865" y="1723538"/>
                <a:ext cx="2756877" cy="68823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mit Pfeil 72">
                <a:extLst>
                  <a:ext uri="{FF2B5EF4-FFF2-40B4-BE49-F238E27FC236}">
                    <a16:creationId xmlns:a16="http://schemas.microsoft.com/office/drawing/2014/main" id="{416DC4EC-DFDF-22A4-51B3-BF63ED38E2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49922" y="1450683"/>
                <a:ext cx="188119" cy="96685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feld 73">
                    <a:extLst>
                      <a:ext uri="{FF2B5EF4-FFF2-40B4-BE49-F238E27FC236}">
                        <a16:creationId xmlns:a16="http://schemas.microsoft.com/office/drawing/2014/main" id="{F3147273-D03E-3D99-FFAB-A984F2C6258F}"/>
                      </a:ext>
                    </a:extLst>
                  </p:cNvPr>
                  <p:cNvSpPr txBox="1"/>
                  <p:nvPr/>
                </p:nvSpPr>
                <p:spPr>
                  <a:xfrm rot="20901149">
                    <a:off x="5846632" y="1805072"/>
                    <a:ext cx="15388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de-DE" sz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feld 73">
                    <a:extLst>
                      <a:ext uri="{FF2B5EF4-FFF2-40B4-BE49-F238E27FC236}">
                        <a16:creationId xmlns:a16="http://schemas.microsoft.com/office/drawing/2014/main" id="{F3147273-D03E-3D99-FFAB-A984F2C625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901149">
                    <a:off x="5846632" y="1805072"/>
                    <a:ext cx="153888" cy="1846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000" r="-12500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feld 74">
                    <a:extLst>
                      <a:ext uri="{FF2B5EF4-FFF2-40B4-BE49-F238E27FC236}">
                        <a16:creationId xmlns:a16="http://schemas.microsoft.com/office/drawing/2014/main" id="{A3E67775-CEFF-067D-5FB5-7B1C08FE57B9}"/>
                      </a:ext>
                    </a:extLst>
                  </p:cNvPr>
                  <p:cNvSpPr txBox="1"/>
                  <p:nvPr/>
                </p:nvSpPr>
                <p:spPr>
                  <a:xfrm rot="20901149">
                    <a:off x="2949227" y="1637833"/>
                    <a:ext cx="15869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12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de-DE" sz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Textfeld 74">
                    <a:extLst>
                      <a:ext uri="{FF2B5EF4-FFF2-40B4-BE49-F238E27FC236}">
                        <a16:creationId xmlns:a16="http://schemas.microsoft.com/office/drawing/2014/main" id="{A3E67775-CEFF-067D-5FB5-7B1C08FE57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901149">
                    <a:off x="2949227" y="1637833"/>
                    <a:ext cx="158698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r="-15000" b="-1463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98333237-C435-3106-B8DB-212F30E179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323" y="3541138"/>
              <a:ext cx="2756877" cy="68823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E34E9BD-3D4D-1554-67D4-13349EBECCD6}"/>
                </a:ext>
              </a:extLst>
            </p:cNvPr>
            <p:cNvCxnSpPr>
              <a:cxnSpLocks/>
            </p:cNvCxnSpPr>
            <p:nvPr/>
          </p:nvCxnSpPr>
          <p:spPr>
            <a:xfrm>
              <a:off x="2485449" y="5824064"/>
              <a:ext cx="5872800" cy="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468124CF-CCBF-D464-B0BB-750F3B7A6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449" y="1701553"/>
              <a:ext cx="0" cy="4122511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B5529880-D854-F8FD-2B5B-D4C7B57CE6C4}"/>
                    </a:ext>
                  </a:extLst>
                </p:cNvPr>
                <p:cNvSpPr txBox="1"/>
                <p:nvPr/>
              </p:nvSpPr>
              <p:spPr>
                <a:xfrm>
                  <a:off x="7774474" y="5942244"/>
                  <a:ext cx="1969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B5529880-D854-F8FD-2B5B-D4C7B57CE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474" y="5942244"/>
                  <a:ext cx="19691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8182" r="-1212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ED9EEEA6-797D-DC0F-DEB0-CB7CDFD33CDD}"/>
                    </a:ext>
                  </a:extLst>
                </p:cNvPr>
                <p:cNvSpPr txBox="1"/>
                <p:nvPr/>
              </p:nvSpPr>
              <p:spPr>
                <a:xfrm>
                  <a:off x="2131858" y="1958987"/>
                  <a:ext cx="15633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de-DE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ED9EEEA6-797D-DC0F-DEB0-CB7CDFD33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858" y="1958987"/>
                  <a:ext cx="15633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6000" r="-60000" b="-235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4286FFD1-F543-CE18-6C29-9E352D4A8533}"/>
                </a:ext>
              </a:extLst>
            </p:cNvPr>
            <p:cNvSpPr/>
            <p:nvPr/>
          </p:nvSpPr>
          <p:spPr>
            <a:xfrm>
              <a:off x="3622716" y="4801535"/>
              <a:ext cx="2231477" cy="603283"/>
            </a:xfrm>
            <a:custGeom>
              <a:avLst/>
              <a:gdLst>
                <a:gd name="connsiteX0" fmla="*/ 0 w 1810987"/>
                <a:gd name="connsiteY0" fmla="*/ 504701 h 504701"/>
                <a:gd name="connsiteX1" fmla="*/ 1810987 w 1810987"/>
                <a:gd name="connsiteY1" fmla="*/ 0 h 504701"/>
                <a:gd name="connsiteX0" fmla="*/ 0 w 2231477"/>
                <a:gd name="connsiteY0" fmla="*/ 551422 h 551422"/>
                <a:gd name="connsiteX1" fmla="*/ 2231477 w 2231477"/>
                <a:gd name="connsiteY1" fmla="*/ 0 h 551422"/>
                <a:gd name="connsiteX0" fmla="*/ 0 w 2231477"/>
                <a:gd name="connsiteY0" fmla="*/ 551422 h 551422"/>
                <a:gd name="connsiteX1" fmla="*/ 2231477 w 2231477"/>
                <a:gd name="connsiteY1" fmla="*/ 0 h 551422"/>
                <a:gd name="connsiteX0" fmla="*/ 0 w 2231477"/>
                <a:gd name="connsiteY0" fmla="*/ 595005 h 595005"/>
                <a:gd name="connsiteX1" fmla="*/ 2231477 w 2231477"/>
                <a:gd name="connsiteY1" fmla="*/ 43583 h 595005"/>
                <a:gd name="connsiteX0" fmla="*/ 0 w 2231477"/>
                <a:gd name="connsiteY0" fmla="*/ 603283 h 603283"/>
                <a:gd name="connsiteX1" fmla="*/ 2231477 w 2231477"/>
                <a:gd name="connsiteY1" fmla="*/ 51861 h 60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1477" h="603283">
                  <a:moveTo>
                    <a:pt x="0" y="603283"/>
                  </a:moveTo>
                  <a:cubicBezTo>
                    <a:pt x="691759" y="46634"/>
                    <a:pt x="1423565" y="-89524"/>
                    <a:pt x="2231477" y="51861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64E5D45-DED3-9455-D9E8-23D86EBAB9C5}"/>
                </a:ext>
              </a:extLst>
            </p:cNvPr>
            <p:cNvSpPr/>
            <p:nvPr/>
          </p:nvSpPr>
          <p:spPr>
            <a:xfrm>
              <a:off x="3566400" y="5395294"/>
              <a:ext cx="71438" cy="714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1986D28-3C74-0ED5-A32B-550EE5E6E405}"/>
                </a:ext>
              </a:extLst>
            </p:cNvPr>
            <p:cNvSpPr/>
            <p:nvPr/>
          </p:nvSpPr>
          <p:spPr>
            <a:xfrm>
              <a:off x="5839071" y="4823794"/>
              <a:ext cx="71438" cy="714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6B271C2B-B5E4-ADEF-D082-788F7A0409FC}"/>
                    </a:ext>
                  </a:extLst>
                </p:cNvPr>
                <p:cNvSpPr txBox="1"/>
                <p:nvPr/>
              </p:nvSpPr>
              <p:spPr>
                <a:xfrm>
                  <a:off x="3081925" y="5280782"/>
                  <a:ext cx="3736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6B271C2B-B5E4-ADEF-D082-788F7A040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925" y="5280782"/>
                  <a:ext cx="373692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6557" b="-967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F5A8B50D-66E2-1A7D-6C2C-995F7C12DA06}"/>
                    </a:ext>
                  </a:extLst>
                </p:cNvPr>
                <p:cNvSpPr txBox="1"/>
                <p:nvPr/>
              </p:nvSpPr>
              <p:spPr>
                <a:xfrm>
                  <a:off x="3033195" y="5496226"/>
                  <a:ext cx="4215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F5A8B50D-66E2-1A7D-6C2C-995F7C12D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195" y="5496226"/>
                  <a:ext cx="421590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8696" t="-6667" r="-13043" b="-3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2C8AF163-1E20-F919-71D5-3A3E242D179F}"/>
                    </a:ext>
                  </a:extLst>
                </p:cNvPr>
                <p:cNvSpPr txBox="1"/>
                <p:nvPr/>
              </p:nvSpPr>
              <p:spPr>
                <a:xfrm>
                  <a:off x="6138472" y="4719124"/>
                  <a:ext cx="37010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2C8AF163-1E20-F919-71D5-3A3E242D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472" y="4719124"/>
                  <a:ext cx="370101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6557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020CF4DC-E2EB-AB2D-7B16-99C575860F88}"/>
                    </a:ext>
                  </a:extLst>
                </p:cNvPr>
                <p:cNvSpPr txBox="1"/>
                <p:nvPr/>
              </p:nvSpPr>
              <p:spPr>
                <a:xfrm>
                  <a:off x="6089742" y="4934568"/>
                  <a:ext cx="4180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33" name="Textfeld 32">
                  <a:extLst>
                    <a:ext uri="{FF2B5EF4-FFF2-40B4-BE49-F238E27FC236}">
                      <a16:creationId xmlns:a16="http://schemas.microsoft.com/office/drawing/2014/main" id="{020CF4DC-E2EB-AB2D-7B16-99C575860F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742" y="4934568"/>
                  <a:ext cx="418000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8696" t="-3226" r="-11594" b="-3548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707464B3-761D-D1AD-1808-FE2BECAA6632}"/>
                </a:ext>
              </a:extLst>
            </p:cNvPr>
            <p:cNvSpPr/>
            <p:nvPr/>
          </p:nvSpPr>
          <p:spPr>
            <a:xfrm>
              <a:off x="3943920" y="3599891"/>
              <a:ext cx="2231477" cy="603283"/>
            </a:xfrm>
            <a:custGeom>
              <a:avLst/>
              <a:gdLst>
                <a:gd name="connsiteX0" fmla="*/ 0 w 1810987"/>
                <a:gd name="connsiteY0" fmla="*/ 504701 h 504701"/>
                <a:gd name="connsiteX1" fmla="*/ 1810987 w 1810987"/>
                <a:gd name="connsiteY1" fmla="*/ 0 h 504701"/>
                <a:gd name="connsiteX0" fmla="*/ 0 w 2231477"/>
                <a:gd name="connsiteY0" fmla="*/ 551422 h 551422"/>
                <a:gd name="connsiteX1" fmla="*/ 2231477 w 2231477"/>
                <a:gd name="connsiteY1" fmla="*/ 0 h 551422"/>
                <a:gd name="connsiteX0" fmla="*/ 0 w 2231477"/>
                <a:gd name="connsiteY0" fmla="*/ 551422 h 551422"/>
                <a:gd name="connsiteX1" fmla="*/ 2231477 w 2231477"/>
                <a:gd name="connsiteY1" fmla="*/ 0 h 551422"/>
                <a:gd name="connsiteX0" fmla="*/ 0 w 2231477"/>
                <a:gd name="connsiteY0" fmla="*/ 595005 h 595005"/>
                <a:gd name="connsiteX1" fmla="*/ 2231477 w 2231477"/>
                <a:gd name="connsiteY1" fmla="*/ 43583 h 595005"/>
                <a:gd name="connsiteX0" fmla="*/ 0 w 2231477"/>
                <a:gd name="connsiteY0" fmla="*/ 603283 h 603283"/>
                <a:gd name="connsiteX1" fmla="*/ 2231477 w 2231477"/>
                <a:gd name="connsiteY1" fmla="*/ 51861 h 60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1477" h="603283">
                  <a:moveTo>
                    <a:pt x="0" y="603283"/>
                  </a:moveTo>
                  <a:cubicBezTo>
                    <a:pt x="691759" y="46634"/>
                    <a:pt x="1423565" y="-89524"/>
                    <a:pt x="2231477" y="51861"/>
                  </a:cubicBezTo>
                </a:path>
              </a:pathLst>
            </a:custGeom>
            <a:noFill/>
            <a:ln w="254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6A0E9038-5C18-82D9-9398-F7F9451AE60C}"/>
                </a:ext>
              </a:extLst>
            </p:cNvPr>
            <p:cNvSpPr/>
            <p:nvPr/>
          </p:nvSpPr>
          <p:spPr>
            <a:xfrm>
              <a:off x="6166625" y="3628500"/>
              <a:ext cx="71438" cy="71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182E17B0-C27C-12E3-565C-02172B6812C2}"/>
                    </a:ext>
                  </a:extLst>
                </p:cNvPr>
                <p:cNvSpPr txBox="1"/>
                <p:nvPr/>
              </p:nvSpPr>
              <p:spPr>
                <a:xfrm>
                  <a:off x="2746121" y="4045782"/>
                  <a:ext cx="97020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de-DE" sz="12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de-DE" sz="12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de-DE" sz="12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de-DE" sz="1200">
                    <a:solidFill>
                      <a:schemeClr val="tx2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182E17B0-C27C-12E3-565C-02172B681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121" y="4045782"/>
                  <a:ext cx="970201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875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91EF0D04-06A0-8C14-32B6-6C5F93D66C0B}"/>
                    </a:ext>
                  </a:extLst>
                </p:cNvPr>
                <p:cNvSpPr txBox="1"/>
                <p:nvPr/>
              </p:nvSpPr>
              <p:spPr>
                <a:xfrm>
                  <a:off x="2698480" y="4259939"/>
                  <a:ext cx="106548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de-DE" sz="12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de-DE" sz="12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12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2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2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200">
                    <a:solidFill>
                      <a:schemeClr val="tx2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91EF0D04-06A0-8C14-32B6-6C5F93D66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480" y="4259939"/>
                  <a:ext cx="1065484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3448" t="-6667" r="-5172" b="-3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EEAF3097-2803-B107-4B09-DB772A45A546}"/>
                    </a:ext>
                  </a:extLst>
                </p:cNvPr>
                <p:cNvSpPr txBox="1"/>
                <p:nvPr/>
              </p:nvSpPr>
              <p:spPr>
                <a:xfrm>
                  <a:off x="6188194" y="3883203"/>
                  <a:ext cx="9630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de-DE" sz="12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de-DE" sz="12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sz="12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de-DE" sz="1200">
                    <a:solidFill>
                      <a:schemeClr val="tx2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EEAF3097-2803-B107-4B09-DB772A45A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194" y="3883203"/>
                  <a:ext cx="963020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899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01C73C5-1144-4EEC-93D7-1AA09CEC9B7A}"/>
                    </a:ext>
                  </a:extLst>
                </p:cNvPr>
                <p:cNvSpPr txBox="1"/>
                <p:nvPr/>
              </p:nvSpPr>
              <p:spPr>
                <a:xfrm>
                  <a:off x="6140553" y="4097360"/>
                  <a:ext cx="105830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de-DE" sz="12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2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de-DE" sz="12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200" i="1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200">
                    <a:solidFill>
                      <a:schemeClr val="tx2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01C73C5-1144-4EEC-93D7-1AA09CEC9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553" y="4097360"/>
                  <a:ext cx="1058303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448" t="-3333" r="-5172" b="-4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DACB2522-0924-DFE2-9B0A-B5E453B2F737}"/>
                </a:ext>
              </a:extLst>
            </p:cNvPr>
            <p:cNvGrpSpPr/>
            <p:nvPr/>
          </p:nvGrpSpPr>
          <p:grpSpPr>
            <a:xfrm rot="3027375">
              <a:off x="5922352" y="1889526"/>
              <a:ext cx="2350459" cy="665197"/>
              <a:chOff x="5201427" y="2137139"/>
              <a:chExt cx="2350459" cy="665197"/>
            </a:xfrm>
          </p:grpSpPr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3CED2610-6A48-7C6E-7B4D-FB23AE49A023}"/>
                  </a:ext>
                </a:extLst>
              </p:cNvPr>
              <p:cNvSpPr/>
              <p:nvPr/>
            </p:nvSpPr>
            <p:spPr>
              <a:xfrm>
                <a:off x="5257743" y="2137139"/>
                <a:ext cx="2231477" cy="603283"/>
              </a:xfrm>
              <a:custGeom>
                <a:avLst/>
                <a:gdLst>
                  <a:gd name="connsiteX0" fmla="*/ 0 w 1810987"/>
                  <a:gd name="connsiteY0" fmla="*/ 504701 h 504701"/>
                  <a:gd name="connsiteX1" fmla="*/ 1810987 w 1810987"/>
                  <a:gd name="connsiteY1" fmla="*/ 0 h 504701"/>
                  <a:gd name="connsiteX0" fmla="*/ 0 w 2231477"/>
                  <a:gd name="connsiteY0" fmla="*/ 551422 h 551422"/>
                  <a:gd name="connsiteX1" fmla="*/ 2231477 w 2231477"/>
                  <a:gd name="connsiteY1" fmla="*/ 0 h 551422"/>
                  <a:gd name="connsiteX0" fmla="*/ 0 w 2231477"/>
                  <a:gd name="connsiteY0" fmla="*/ 551422 h 551422"/>
                  <a:gd name="connsiteX1" fmla="*/ 2231477 w 2231477"/>
                  <a:gd name="connsiteY1" fmla="*/ 0 h 551422"/>
                  <a:gd name="connsiteX0" fmla="*/ 0 w 2231477"/>
                  <a:gd name="connsiteY0" fmla="*/ 595005 h 595005"/>
                  <a:gd name="connsiteX1" fmla="*/ 2231477 w 2231477"/>
                  <a:gd name="connsiteY1" fmla="*/ 43583 h 595005"/>
                  <a:gd name="connsiteX0" fmla="*/ 0 w 2231477"/>
                  <a:gd name="connsiteY0" fmla="*/ 603283 h 603283"/>
                  <a:gd name="connsiteX1" fmla="*/ 2231477 w 2231477"/>
                  <a:gd name="connsiteY1" fmla="*/ 51861 h 60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31477" h="603283">
                    <a:moveTo>
                      <a:pt x="0" y="603283"/>
                    </a:moveTo>
                    <a:cubicBezTo>
                      <a:pt x="691759" y="46634"/>
                      <a:pt x="1423565" y="-89524"/>
                      <a:pt x="2231477" y="51861"/>
                    </a:cubicBezTo>
                  </a:path>
                </a:pathLst>
              </a:cu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586D6E23-EAA3-B328-BEBD-5866D35674CB}"/>
                  </a:ext>
                </a:extLst>
              </p:cNvPr>
              <p:cNvSpPr/>
              <p:nvPr/>
            </p:nvSpPr>
            <p:spPr>
              <a:xfrm>
                <a:off x="5201427" y="2730898"/>
                <a:ext cx="71438" cy="7143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282777A9-DF30-602B-1702-35137368CF78}"/>
                  </a:ext>
                </a:extLst>
              </p:cNvPr>
              <p:cNvSpPr/>
              <p:nvPr/>
            </p:nvSpPr>
            <p:spPr>
              <a:xfrm>
                <a:off x="7480448" y="2165748"/>
                <a:ext cx="71438" cy="7143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02B7ACCE-1D4A-7F5E-75AF-29DDD58E6C08}"/>
                    </a:ext>
                  </a:extLst>
                </p:cNvPr>
                <p:cNvSpPr txBox="1"/>
                <p:nvPr/>
              </p:nvSpPr>
              <p:spPr>
                <a:xfrm>
                  <a:off x="5675925" y="1334402"/>
                  <a:ext cx="35343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de-DE" sz="120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02B7ACCE-1D4A-7F5E-75AF-29DDD58E6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925" y="1334402"/>
                  <a:ext cx="353430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5172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A37FEAA6-54E9-FE17-B9BF-71E11942B574}"/>
                    </a:ext>
                  </a:extLst>
                </p:cNvPr>
                <p:cNvSpPr txBox="1"/>
                <p:nvPr/>
              </p:nvSpPr>
              <p:spPr>
                <a:xfrm>
                  <a:off x="5627195" y="1549846"/>
                  <a:ext cx="401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20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A37FEAA6-54E9-FE17-B9BF-71E11942B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7195" y="1549846"/>
                  <a:ext cx="401328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9091" t="-3226" r="-13636" b="-3548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1445234D-543D-8328-C23A-37C51E3F7739}"/>
                    </a:ext>
                  </a:extLst>
                </p:cNvPr>
                <p:cNvSpPr txBox="1"/>
                <p:nvPr/>
              </p:nvSpPr>
              <p:spPr>
                <a:xfrm>
                  <a:off x="8242255" y="2580222"/>
                  <a:ext cx="34983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de-DE" sz="120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1445234D-543D-8328-C23A-37C51E3F7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55" y="2580222"/>
                  <a:ext cx="349839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5263" b="-967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C1ED4147-A831-7146-C6C1-7BBF541B6DBE}"/>
                    </a:ext>
                  </a:extLst>
                </p:cNvPr>
                <p:cNvSpPr txBox="1"/>
                <p:nvPr/>
              </p:nvSpPr>
              <p:spPr>
                <a:xfrm>
                  <a:off x="8193525" y="2795666"/>
                  <a:ext cx="3977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20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C1ED4147-A831-7146-C6C1-7BBF541B6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525" y="2795666"/>
                  <a:ext cx="397738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9231" t="-6667" r="-15385" b="-3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37F7C448-8541-CC94-6586-AA66D41B24CA}"/>
                </a:ext>
              </a:extLst>
            </p:cNvPr>
            <p:cNvSpPr/>
            <p:nvPr/>
          </p:nvSpPr>
          <p:spPr>
            <a:xfrm>
              <a:off x="5183517" y="2219668"/>
              <a:ext cx="1723198" cy="1269946"/>
            </a:xfrm>
            <a:custGeom>
              <a:avLst/>
              <a:gdLst>
                <a:gd name="connsiteX0" fmla="*/ 0 w 1810987"/>
                <a:gd name="connsiteY0" fmla="*/ 504701 h 504701"/>
                <a:gd name="connsiteX1" fmla="*/ 1810987 w 1810987"/>
                <a:gd name="connsiteY1" fmla="*/ 0 h 504701"/>
                <a:gd name="connsiteX0" fmla="*/ 0 w 2231477"/>
                <a:gd name="connsiteY0" fmla="*/ 551422 h 551422"/>
                <a:gd name="connsiteX1" fmla="*/ 2231477 w 2231477"/>
                <a:gd name="connsiteY1" fmla="*/ 0 h 551422"/>
                <a:gd name="connsiteX0" fmla="*/ 0 w 2231477"/>
                <a:gd name="connsiteY0" fmla="*/ 551422 h 551422"/>
                <a:gd name="connsiteX1" fmla="*/ 2231477 w 2231477"/>
                <a:gd name="connsiteY1" fmla="*/ 0 h 551422"/>
                <a:gd name="connsiteX0" fmla="*/ 0 w 2231477"/>
                <a:gd name="connsiteY0" fmla="*/ 595005 h 595005"/>
                <a:gd name="connsiteX1" fmla="*/ 2231477 w 2231477"/>
                <a:gd name="connsiteY1" fmla="*/ 43583 h 595005"/>
                <a:gd name="connsiteX0" fmla="*/ 0 w 2231477"/>
                <a:gd name="connsiteY0" fmla="*/ 603283 h 603283"/>
                <a:gd name="connsiteX1" fmla="*/ 2231477 w 2231477"/>
                <a:gd name="connsiteY1" fmla="*/ 51861 h 603283"/>
                <a:gd name="connsiteX0" fmla="*/ 0 w 1990177"/>
                <a:gd name="connsiteY0" fmla="*/ 1265795 h 1265795"/>
                <a:gd name="connsiteX1" fmla="*/ 1990177 w 1990177"/>
                <a:gd name="connsiteY1" fmla="*/ 15873 h 1265795"/>
                <a:gd name="connsiteX0" fmla="*/ 0 w 1990177"/>
                <a:gd name="connsiteY0" fmla="*/ 1249922 h 1249922"/>
                <a:gd name="connsiteX1" fmla="*/ 1990177 w 1990177"/>
                <a:gd name="connsiteY1" fmla="*/ 0 h 1249922"/>
                <a:gd name="connsiteX0" fmla="*/ 0 w 1990177"/>
                <a:gd name="connsiteY0" fmla="*/ 1249922 h 1249922"/>
                <a:gd name="connsiteX1" fmla="*/ 1990177 w 1990177"/>
                <a:gd name="connsiteY1" fmla="*/ 0 h 1249922"/>
                <a:gd name="connsiteX0" fmla="*/ 0 w 1990177"/>
                <a:gd name="connsiteY0" fmla="*/ 1249922 h 1249922"/>
                <a:gd name="connsiteX1" fmla="*/ 1990177 w 1990177"/>
                <a:gd name="connsiteY1" fmla="*/ 0 h 1249922"/>
                <a:gd name="connsiteX0" fmla="*/ 0 w 1743222"/>
                <a:gd name="connsiteY0" fmla="*/ 1143131 h 1143131"/>
                <a:gd name="connsiteX1" fmla="*/ 1743222 w 1743222"/>
                <a:gd name="connsiteY1" fmla="*/ 0 h 1143131"/>
                <a:gd name="connsiteX0" fmla="*/ 0 w 1703175"/>
                <a:gd name="connsiteY0" fmla="*/ 1176503 h 1176503"/>
                <a:gd name="connsiteX1" fmla="*/ 1703175 w 1703175"/>
                <a:gd name="connsiteY1" fmla="*/ 0 h 1176503"/>
                <a:gd name="connsiteX0" fmla="*/ 0 w 1703175"/>
                <a:gd name="connsiteY0" fmla="*/ 1176503 h 1176503"/>
                <a:gd name="connsiteX1" fmla="*/ 1703175 w 1703175"/>
                <a:gd name="connsiteY1" fmla="*/ 0 h 1176503"/>
                <a:gd name="connsiteX0" fmla="*/ 0 w 1703175"/>
                <a:gd name="connsiteY0" fmla="*/ 1176503 h 1176503"/>
                <a:gd name="connsiteX1" fmla="*/ 1703175 w 1703175"/>
                <a:gd name="connsiteY1" fmla="*/ 0 h 1176503"/>
                <a:gd name="connsiteX0" fmla="*/ 0 w 1723198"/>
                <a:gd name="connsiteY0" fmla="*/ 1269946 h 1269946"/>
                <a:gd name="connsiteX1" fmla="*/ 1723198 w 1723198"/>
                <a:gd name="connsiteY1" fmla="*/ 0 h 126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3198" h="1269946">
                  <a:moveTo>
                    <a:pt x="0" y="1269946"/>
                  </a:moveTo>
                  <a:cubicBezTo>
                    <a:pt x="416763" y="729241"/>
                    <a:pt x="1034268" y="224458"/>
                    <a:pt x="1723198" y="0"/>
                  </a:cubicBezTo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prstDash val="dash"/>
              <a:headEnd type="none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6E0ED4B5-8D6D-0727-B2F1-433795999DDC}"/>
                </a:ext>
              </a:extLst>
            </p:cNvPr>
            <p:cNvSpPr/>
            <p:nvPr/>
          </p:nvSpPr>
          <p:spPr>
            <a:xfrm>
              <a:off x="4615320" y="4101208"/>
              <a:ext cx="282027" cy="621272"/>
            </a:xfrm>
            <a:custGeom>
              <a:avLst/>
              <a:gdLst>
                <a:gd name="connsiteX0" fmla="*/ 0 w 1810987"/>
                <a:gd name="connsiteY0" fmla="*/ 504701 h 504701"/>
                <a:gd name="connsiteX1" fmla="*/ 1810987 w 1810987"/>
                <a:gd name="connsiteY1" fmla="*/ 0 h 504701"/>
                <a:gd name="connsiteX0" fmla="*/ 0 w 2231477"/>
                <a:gd name="connsiteY0" fmla="*/ 551422 h 551422"/>
                <a:gd name="connsiteX1" fmla="*/ 2231477 w 2231477"/>
                <a:gd name="connsiteY1" fmla="*/ 0 h 551422"/>
                <a:gd name="connsiteX0" fmla="*/ 0 w 2231477"/>
                <a:gd name="connsiteY0" fmla="*/ 551422 h 551422"/>
                <a:gd name="connsiteX1" fmla="*/ 2231477 w 2231477"/>
                <a:gd name="connsiteY1" fmla="*/ 0 h 551422"/>
                <a:gd name="connsiteX0" fmla="*/ 0 w 2231477"/>
                <a:gd name="connsiteY0" fmla="*/ 595005 h 595005"/>
                <a:gd name="connsiteX1" fmla="*/ 2231477 w 2231477"/>
                <a:gd name="connsiteY1" fmla="*/ 43583 h 595005"/>
                <a:gd name="connsiteX0" fmla="*/ 0 w 2231477"/>
                <a:gd name="connsiteY0" fmla="*/ 603283 h 603283"/>
                <a:gd name="connsiteX1" fmla="*/ 2231477 w 2231477"/>
                <a:gd name="connsiteY1" fmla="*/ 51861 h 603283"/>
                <a:gd name="connsiteX0" fmla="*/ 0 w 1990177"/>
                <a:gd name="connsiteY0" fmla="*/ 1265795 h 1265795"/>
                <a:gd name="connsiteX1" fmla="*/ 1990177 w 1990177"/>
                <a:gd name="connsiteY1" fmla="*/ 15873 h 1265795"/>
                <a:gd name="connsiteX0" fmla="*/ 0 w 1990177"/>
                <a:gd name="connsiteY0" fmla="*/ 1249922 h 1249922"/>
                <a:gd name="connsiteX1" fmla="*/ 1990177 w 1990177"/>
                <a:gd name="connsiteY1" fmla="*/ 0 h 1249922"/>
                <a:gd name="connsiteX0" fmla="*/ 0 w 1990177"/>
                <a:gd name="connsiteY0" fmla="*/ 1249922 h 1249922"/>
                <a:gd name="connsiteX1" fmla="*/ 1990177 w 1990177"/>
                <a:gd name="connsiteY1" fmla="*/ 0 h 1249922"/>
                <a:gd name="connsiteX0" fmla="*/ 0 w 1990177"/>
                <a:gd name="connsiteY0" fmla="*/ 1249922 h 1249922"/>
                <a:gd name="connsiteX1" fmla="*/ 1990177 w 1990177"/>
                <a:gd name="connsiteY1" fmla="*/ 0 h 1249922"/>
                <a:gd name="connsiteX0" fmla="*/ 0 w 478877"/>
                <a:gd name="connsiteY0" fmla="*/ 551422 h 551422"/>
                <a:gd name="connsiteX1" fmla="*/ 478877 w 478877"/>
                <a:gd name="connsiteY1" fmla="*/ 0 h 551422"/>
                <a:gd name="connsiteX0" fmla="*/ 0 w 478877"/>
                <a:gd name="connsiteY0" fmla="*/ 551422 h 551422"/>
                <a:gd name="connsiteX1" fmla="*/ 478877 w 478877"/>
                <a:gd name="connsiteY1" fmla="*/ 0 h 551422"/>
                <a:gd name="connsiteX0" fmla="*/ 0 w 504277"/>
                <a:gd name="connsiteY0" fmla="*/ 627622 h 627622"/>
                <a:gd name="connsiteX1" fmla="*/ 504277 w 504277"/>
                <a:gd name="connsiteY1" fmla="*/ 0 h 627622"/>
                <a:gd name="connsiteX0" fmla="*/ 0 w 504277"/>
                <a:gd name="connsiteY0" fmla="*/ 627622 h 627622"/>
                <a:gd name="connsiteX1" fmla="*/ 504277 w 504277"/>
                <a:gd name="connsiteY1" fmla="*/ 0 h 627622"/>
                <a:gd name="connsiteX0" fmla="*/ 0 w 389977"/>
                <a:gd name="connsiteY0" fmla="*/ 589522 h 589522"/>
                <a:gd name="connsiteX1" fmla="*/ 389977 w 389977"/>
                <a:gd name="connsiteY1" fmla="*/ 0 h 589522"/>
                <a:gd name="connsiteX0" fmla="*/ 0 w 389977"/>
                <a:gd name="connsiteY0" fmla="*/ 589522 h 589522"/>
                <a:gd name="connsiteX1" fmla="*/ 389977 w 389977"/>
                <a:gd name="connsiteY1" fmla="*/ 0 h 589522"/>
                <a:gd name="connsiteX0" fmla="*/ 0 w 345527"/>
                <a:gd name="connsiteY0" fmla="*/ 506972 h 506972"/>
                <a:gd name="connsiteX1" fmla="*/ 345527 w 345527"/>
                <a:gd name="connsiteY1" fmla="*/ 0 h 506972"/>
                <a:gd name="connsiteX0" fmla="*/ 0 w 345527"/>
                <a:gd name="connsiteY0" fmla="*/ 506972 h 506972"/>
                <a:gd name="connsiteX1" fmla="*/ 345527 w 345527"/>
                <a:gd name="connsiteY1" fmla="*/ 0 h 506972"/>
                <a:gd name="connsiteX0" fmla="*/ 0 w 345527"/>
                <a:gd name="connsiteY0" fmla="*/ 506972 h 506972"/>
                <a:gd name="connsiteX1" fmla="*/ 345527 w 345527"/>
                <a:gd name="connsiteY1" fmla="*/ 0 h 506972"/>
                <a:gd name="connsiteX0" fmla="*/ 0 w 383627"/>
                <a:gd name="connsiteY0" fmla="*/ 729222 h 729222"/>
                <a:gd name="connsiteX1" fmla="*/ 383627 w 383627"/>
                <a:gd name="connsiteY1" fmla="*/ 0 h 729222"/>
                <a:gd name="connsiteX0" fmla="*/ 0 w 383627"/>
                <a:gd name="connsiteY0" fmla="*/ 729222 h 729222"/>
                <a:gd name="connsiteX1" fmla="*/ 383627 w 383627"/>
                <a:gd name="connsiteY1" fmla="*/ 0 h 729222"/>
                <a:gd name="connsiteX0" fmla="*/ 0 w 339177"/>
                <a:gd name="connsiteY0" fmla="*/ 722872 h 722872"/>
                <a:gd name="connsiteX1" fmla="*/ 339177 w 339177"/>
                <a:gd name="connsiteY1" fmla="*/ 0 h 722872"/>
                <a:gd name="connsiteX0" fmla="*/ 0 w 339177"/>
                <a:gd name="connsiteY0" fmla="*/ 722872 h 722872"/>
                <a:gd name="connsiteX1" fmla="*/ 339177 w 339177"/>
                <a:gd name="connsiteY1" fmla="*/ 0 h 722872"/>
                <a:gd name="connsiteX0" fmla="*/ 0 w 301077"/>
                <a:gd name="connsiteY0" fmla="*/ 672072 h 672072"/>
                <a:gd name="connsiteX1" fmla="*/ 301077 w 301077"/>
                <a:gd name="connsiteY1" fmla="*/ 0 h 672072"/>
                <a:gd name="connsiteX0" fmla="*/ 0 w 282027"/>
                <a:gd name="connsiteY0" fmla="*/ 621272 h 621272"/>
                <a:gd name="connsiteX1" fmla="*/ 282027 w 282027"/>
                <a:gd name="connsiteY1" fmla="*/ 0 h 621272"/>
                <a:gd name="connsiteX0" fmla="*/ 0 w 282027"/>
                <a:gd name="connsiteY0" fmla="*/ 621272 h 621272"/>
                <a:gd name="connsiteX1" fmla="*/ 282027 w 282027"/>
                <a:gd name="connsiteY1" fmla="*/ 0 h 62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2027" h="621272">
                  <a:moveTo>
                    <a:pt x="0" y="621272"/>
                  </a:moveTo>
                  <a:cubicBezTo>
                    <a:pt x="88509" y="378948"/>
                    <a:pt x="147215" y="233265"/>
                    <a:pt x="282027" y="0"/>
                  </a:cubicBezTo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prstDash val="dash"/>
              <a:headEnd type="none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3CD3B714-88B9-0186-2F5D-29B4D177E85C}"/>
                    </a:ext>
                  </a:extLst>
                </p:cNvPr>
                <p:cNvSpPr txBox="1"/>
                <p:nvPr/>
              </p:nvSpPr>
              <p:spPr>
                <a:xfrm>
                  <a:off x="5962915" y="2789018"/>
                  <a:ext cx="7832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e-DE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3CD3B714-88B9-0186-2F5D-29B4D177E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915" y="2789018"/>
                  <a:ext cx="783291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3876" r="-6202" b="-314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73E97680-46FD-ED15-5A97-E157B64D9678}"/>
                    </a:ext>
                  </a:extLst>
                </p:cNvPr>
                <p:cNvSpPr txBox="1"/>
                <p:nvPr/>
              </p:nvSpPr>
              <p:spPr>
                <a:xfrm>
                  <a:off x="4817718" y="4344660"/>
                  <a:ext cx="48404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de-DE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de-DE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73E97680-46FD-ED15-5A97-E157B64D9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718" y="4344660"/>
                  <a:ext cx="484043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7500" b="-571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94D2B21B-264B-E8F8-ACCC-3E6EC81E6A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1353" y="3261669"/>
              <a:ext cx="188119" cy="966857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F194F4F4-0E7D-26B8-75DD-20A7072DD822}"/>
                    </a:ext>
                  </a:extLst>
                </p:cNvPr>
                <p:cNvSpPr txBox="1"/>
                <p:nvPr/>
              </p:nvSpPr>
              <p:spPr>
                <a:xfrm rot="20901149">
                  <a:off x="6437090" y="3622672"/>
                  <a:ext cx="1538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200" b="0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de-DE"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F194F4F4-0E7D-26B8-75DD-20A7072DD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01149">
                  <a:off x="6437090" y="3622672"/>
                  <a:ext cx="153888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6452" t="-5714" r="-22581" b="-28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29718E64-3A26-AD4C-F4D7-488F457EA478}"/>
                    </a:ext>
                  </a:extLst>
                </p:cNvPr>
                <p:cNvSpPr txBox="1"/>
                <p:nvPr/>
              </p:nvSpPr>
              <p:spPr>
                <a:xfrm rot="20901149">
                  <a:off x="3539685" y="3455433"/>
                  <a:ext cx="15869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sz="1200" b="0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de-DE" sz="12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29718E64-3A26-AD4C-F4D7-488F457EA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01149">
                  <a:off x="3539685" y="3455433"/>
                  <a:ext cx="158698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12121" t="-5556" r="-21212" b="-1944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2B8688-FD8A-AE06-84F7-496D8FED377A}"/>
                </a:ext>
              </a:extLst>
            </p:cNvPr>
            <p:cNvSpPr/>
            <p:nvPr/>
          </p:nvSpPr>
          <p:spPr>
            <a:xfrm>
              <a:off x="3887604" y="4193650"/>
              <a:ext cx="71438" cy="71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4568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A111EA70-17E0-FFCA-FC2F-882A81FE2CB2}"/>
              </a:ext>
            </a:extLst>
          </p:cNvPr>
          <p:cNvGrpSpPr/>
          <p:nvPr/>
        </p:nvGrpSpPr>
        <p:grpSpPr>
          <a:xfrm>
            <a:off x="3364731" y="1397575"/>
            <a:ext cx="4931613" cy="4458823"/>
            <a:chOff x="2430308" y="2131765"/>
            <a:chExt cx="4931613" cy="4458823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FBC87EFE-8E3C-8654-CF42-BE36F9F12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6367" y="5407372"/>
              <a:ext cx="520658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DDAE60E-C267-5053-E44C-921AEC460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0336" y="5409580"/>
              <a:ext cx="704014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AF54B4C8-7D6E-9674-BEC8-2CD6A093A037}"/>
                </a:ext>
              </a:extLst>
            </p:cNvPr>
            <p:cNvCxnSpPr>
              <a:cxnSpLocks/>
            </p:cNvCxnSpPr>
            <p:nvPr/>
          </p:nvCxnSpPr>
          <p:spPr>
            <a:xfrm>
              <a:off x="3616367" y="4699000"/>
              <a:ext cx="0" cy="71058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061D99A2-6190-E85F-FD93-2A27EC042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828" y="3277793"/>
              <a:ext cx="520658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78C7632B-5964-2CB5-16DB-CFDD44FEC58B}"/>
                </a:ext>
              </a:extLst>
            </p:cNvPr>
            <p:cNvCxnSpPr>
              <a:cxnSpLocks/>
            </p:cNvCxnSpPr>
            <p:nvPr/>
          </p:nvCxnSpPr>
          <p:spPr>
            <a:xfrm>
              <a:off x="6285472" y="2567213"/>
              <a:ext cx="0" cy="71058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01F1820D-C769-BDCE-51A6-8211E710E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6478" y="3277793"/>
              <a:ext cx="704014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B16E1F78-F07F-B062-2200-E96906449E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472" y="2840831"/>
              <a:ext cx="254832" cy="43696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19740A0F-2128-B502-BD05-8AB3A12E55E4}"/>
                    </a:ext>
                  </a:extLst>
                </p:cNvPr>
                <p:cNvSpPr txBox="1"/>
                <p:nvPr/>
              </p:nvSpPr>
              <p:spPr>
                <a:xfrm>
                  <a:off x="6426590" y="3024944"/>
                  <a:ext cx="2048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19740A0F-2128-B502-BD05-8AB3A12E5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590" y="3024944"/>
                  <a:ext cx="204800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8182" r="-6061" b="-2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B503E0B5-78AF-38DD-82AF-5C31A684B46A}"/>
                </a:ext>
              </a:extLst>
            </p:cNvPr>
            <p:cNvSpPr/>
            <p:nvPr/>
          </p:nvSpPr>
          <p:spPr>
            <a:xfrm>
              <a:off x="6508686" y="2883746"/>
              <a:ext cx="231151" cy="395288"/>
            </a:xfrm>
            <a:custGeom>
              <a:avLst/>
              <a:gdLst>
                <a:gd name="connsiteX0" fmla="*/ 0 w 554831"/>
                <a:gd name="connsiteY0" fmla="*/ 0 h 376238"/>
                <a:gd name="connsiteX1" fmla="*/ 554831 w 554831"/>
                <a:gd name="connsiteY1" fmla="*/ 376238 h 376238"/>
                <a:gd name="connsiteX0" fmla="*/ 0 w 1069181"/>
                <a:gd name="connsiteY0" fmla="*/ 0 h 300038"/>
                <a:gd name="connsiteX1" fmla="*/ 1069181 w 1069181"/>
                <a:gd name="connsiteY1" fmla="*/ 300038 h 30003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1151"/>
                <a:gd name="connsiteY0" fmla="*/ 0 h 395288"/>
                <a:gd name="connsiteX1" fmla="*/ 230981 w 231151"/>
                <a:gd name="connsiteY1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151" h="395288">
                  <a:moveTo>
                    <a:pt x="0" y="0"/>
                  </a:moveTo>
                  <a:cubicBezTo>
                    <a:pt x="169862" y="83542"/>
                    <a:pt x="234949" y="276623"/>
                    <a:pt x="230981" y="395288"/>
                  </a:cubicBez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stealth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2976685-11CB-4658-6F79-F910275FE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5472" y="3278740"/>
              <a:ext cx="0" cy="296283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39ADEB79-389B-DF3D-A8EE-870E51D6C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2717" y="5412052"/>
              <a:ext cx="0" cy="82952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EFA83CDE-8897-F849-4BE3-44674CF5A1B4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 flipV="1">
              <a:off x="2731576" y="5411961"/>
              <a:ext cx="855422" cy="95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AD297CD0-E1F0-EB27-5863-2A648867B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922" y="3278740"/>
              <a:ext cx="3565095" cy="2829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E34E9BD-3D4D-1554-67D4-13349EBECCD6}"/>
                </a:ext>
              </a:extLst>
            </p:cNvPr>
            <p:cNvCxnSpPr>
              <a:cxnSpLocks/>
            </p:cNvCxnSpPr>
            <p:nvPr/>
          </p:nvCxnSpPr>
          <p:spPr>
            <a:xfrm>
              <a:off x="2726749" y="6241576"/>
              <a:ext cx="4635172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468124CF-CCBF-D464-B0BB-750F3B7A6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6749" y="2131765"/>
              <a:ext cx="0" cy="412251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B5529880-D854-F8FD-2B5B-D4C7B57CE6C4}"/>
                    </a:ext>
                  </a:extLst>
                </p:cNvPr>
                <p:cNvSpPr txBox="1"/>
                <p:nvPr/>
              </p:nvSpPr>
              <p:spPr>
                <a:xfrm>
                  <a:off x="7027955" y="6313589"/>
                  <a:ext cx="1769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B5529880-D854-F8FD-2B5B-D4C7B57CE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955" y="6313589"/>
                  <a:ext cx="17690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690" r="-1724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ED9EEEA6-797D-DC0F-DEB0-CB7CDFD33CDD}"/>
                    </a:ext>
                  </a:extLst>
                </p:cNvPr>
                <p:cNvSpPr txBox="1"/>
                <p:nvPr/>
              </p:nvSpPr>
              <p:spPr>
                <a:xfrm>
                  <a:off x="2430308" y="2389199"/>
                  <a:ext cx="1563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de-DE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ED9EEEA6-797D-DC0F-DEB0-CB7CDFD33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308" y="2389199"/>
                  <a:ext cx="15633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6154" r="-42308" b="-2391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4286FFD1-F543-CE18-6C29-9E352D4A8533}"/>
                </a:ext>
              </a:extLst>
            </p:cNvPr>
            <p:cNvSpPr/>
            <p:nvPr/>
          </p:nvSpPr>
          <p:spPr>
            <a:xfrm>
              <a:off x="3622717" y="3278740"/>
              <a:ext cx="2664926" cy="2130840"/>
            </a:xfrm>
            <a:custGeom>
              <a:avLst/>
              <a:gdLst>
                <a:gd name="connsiteX0" fmla="*/ 0 w 1810987"/>
                <a:gd name="connsiteY0" fmla="*/ 504701 h 504701"/>
                <a:gd name="connsiteX1" fmla="*/ 1810987 w 1810987"/>
                <a:gd name="connsiteY1" fmla="*/ 0 h 504701"/>
                <a:gd name="connsiteX0" fmla="*/ 0 w 2231477"/>
                <a:gd name="connsiteY0" fmla="*/ 551422 h 551422"/>
                <a:gd name="connsiteX1" fmla="*/ 2231477 w 2231477"/>
                <a:gd name="connsiteY1" fmla="*/ 0 h 551422"/>
                <a:gd name="connsiteX0" fmla="*/ 0 w 2231477"/>
                <a:gd name="connsiteY0" fmla="*/ 551422 h 551422"/>
                <a:gd name="connsiteX1" fmla="*/ 2231477 w 2231477"/>
                <a:gd name="connsiteY1" fmla="*/ 0 h 551422"/>
                <a:gd name="connsiteX0" fmla="*/ 0 w 2231477"/>
                <a:gd name="connsiteY0" fmla="*/ 595005 h 595005"/>
                <a:gd name="connsiteX1" fmla="*/ 2231477 w 2231477"/>
                <a:gd name="connsiteY1" fmla="*/ 43583 h 595005"/>
                <a:gd name="connsiteX0" fmla="*/ 0 w 2231477"/>
                <a:gd name="connsiteY0" fmla="*/ 603283 h 603283"/>
                <a:gd name="connsiteX1" fmla="*/ 2231477 w 2231477"/>
                <a:gd name="connsiteY1" fmla="*/ 51861 h 603283"/>
                <a:gd name="connsiteX0" fmla="*/ 0 w 2664926"/>
                <a:gd name="connsiteY0" fmla="*/ 2139088 h 2139088"/>
                <a:gd name="connsiteX1" fmla="*/ 2664926 w 2664926"/>
                <a:gd name="connsiteY1" fmla="*/ 8248 h 2139088"/>
                <a:gd name="connsiteX0" fmla="*/ 0 w 2664926"/>
                <a:gd name="connsiteY0" fmla="*/ 2145965 h 2145965"/>
                <a:gd name="connsiteX1" fmla="*/ 2664926 w 2664926"/>
                <a:gd name="connsiteY1" fmla="*/ 15125 h 2145965"/>
                <a:gd name="connsiteX0" fmla="*/ 0 w 2664926"/>
                <a:gd name="connsiteY0" fmla="*/ 2130840 h 2130840"/>
                <a:gd name="connsiteX1" fmla="*/ 2664926 w 2664926"/>
                <a:gd name="connsiteY1" fmla="*/ 0 h 2130840"/>
                <a:gd name="connsiteX0" fmla="*/ 0 w 2664926"/>
                <a:gd name="connsiteY0" fmla="*/ 2130840 h 2130840"/>
                <a:gd name="connsiteX1" fmla="*/ 2664926 w 2664926"/>
                <a:gd name="connsiteY1" fmla="*/ 0 h 2130840"/>
                <a:gd name="connsiteX0" fmla="*/ 0 w 2664926"/>
                <a:gd name="connsiteY0" fmla="*/ 2130840 h 2130840"/>
                <a:gd name="connsiteX1" fmla="*/ 2664926 w 2664926"/>
                <a:gd name="connsiteY1" fmla="*/ 0 h 2130840"/>
                <a:gd name="connsiteX0" fmla="*/ 0 w 2664926"/>
                <a:gd name="connsiteY0" fmla="*/ 2130840 h 2130840"/>
                <a:gd name="connsiteX1" fmla="*/ 2664926 w 2664926"/>
                <a:gd name="connsiteY1" fmla="*/ 0 h 213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4926" h="2130840">
                  <a:moveTo>
                    <a:pt x="0" y="2130840"/>
                  </a:moveTo>
                  <a:cubicBezTo>
                    <a:pt x="662070" y="719168"/>
                    <a:pt x="1632434" y="1423210"/>
                    <a:pt x="2664926" y="0"/>
                  </a:cubicBezTo>
                </a:path>
              </a:pathLst>
            </a:cu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64E5D45-DED3-9455-D9E8-23D86EBAB9C5}"/>
                </a:ext>
              </a:extLst>
            </p:cNvPr>
            <p:cNvSpPr/>
            <p:nvPr/>
          </p:nvSpPr>
          <p:spPr>
            <a:xfrm>
              <a:off x="3586998" y="5376337"/>
              <a:ext cx="71438" cy="71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1986D28-3C74-0ED5-A32B-550EE5E6E405}"/>
                </a:ext>
              </a:extLst>
            </p:cNvPr>
            <p:cNvSpPr/>
            <p:nvPr/>
          </p:nvSpPr>
          <p:spPr>
            <a:xfrm>
              <a:off x="6251924" y="3243021"/>
              <a:ext cx="71438" cy="71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6B271C2B-B5E4-ADEF-D082-788F7A0409FC}"/>
                    </a:ext>
                  </a:extLst>
                </p:cNvPr>
                <p:cNvSpPr txBox="1"/>
                <p:nvPr/>
              </p:nvSpPr>
              <p:spPr>
                <a:xfrm>
                  <a:off x="4375499" y="4563419"/>
                  <a:ext cx="6777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6B271C2B-B5E4-ADEF-D082-788F7A040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499" y="4563419"/>
                  <a:ext cx="67775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703" t="-3333" r="-9009" b="-4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feld 1">
                  <a:extLst>
                    <a:ext uri="{FF2B5EF4-FFF2-40B4-BE49-F238E27FC236}">
                      <a16:creationId xmlns:a16="http://schemas.microsoft.com/office/drawing/2014/main" id="{CCBC9603-27E8-E577-10E8-941759BA49BC}"/>
                    </a:ext>
                  </a:extLst>
                </p:cNvPr>
                <p:cNvSpPr txBox="1"/>
                <p:nvPr/>
              </p:nvSpPr>
              <p:spPr>
                <a:xfrm>
                  <a:off x="3756479" y="5160873"/>
                  <a:ext cx="2083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2" name="Textfeld 1">
                  <a:extLst>
                    <a:ext uri="{FF2B5EF4-FFF2-40B4-BE49-F238E27FC236}">
                      <a16:creationId xmlns:a16="http://schemas.microsoft.com/office/drawing/2014/main" id="{CCBC9603-27E8-E577-10E8-941759BA4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479" y="5160873"/>
                  <a:ext cx="20839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7647" r="-5882" b="-2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A777FE49-D865-285A-A1ED-FDF1FC567045}"/>
                    </a:ext>
                  </a:extLst>
                </p:cNvPr>
                <p:cNvSpPr txBox="1"/>
                <p:nvPr/>
              </p:nvSpPr>
              <p:spPr>
                <a:xfrm>
                  <a:off x="3509882" y="6359756"/>
                  <a:ext cx="18447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A777FE49-D865-285A-A1ED-FDF1FC567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882" y="6359756"/>
                  <a:ext cx="18447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0000" r="-6667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69B67AC7-2CFA-BB7D-308B-75AC8D5B0BD6}"/>
                    </a:ext>
                  </a:extLst>
                </p:cNvPr>
                <p:cNvSpPr txBox="1"/>
                <p:nvPr/>
              </p:nvSpPr>
              <p:spPr>
                <a:xfrm>
                  <a:off x="6231125" y="6359756"/>
                  <a:ext cx="18088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69B67AC7-2CFA-BB7D-308B-75AC8D5B0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1125" y="6359756"/>
                  <a:ext cx="180882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0000" r="-3333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D6262E9-9D53-AEDC-B04A-AD6754D57ED4}"/>
                    </a:ext>
                  </a:extLst>
                </p:cNvPr>
                <p:cNvSpPr txBox="1"/>
                <p:nvPr/>
              </p:nvSpPr>
              <p:spPr>
                <a:xfrm>
                  <a:off x="2437251" y="5317247"/>
                  <a:ext cx="18607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D6262E9-9D53-AEDC-B04A-AD6754D57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251" y="5317247"/>
                  <a:ext cx="18607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9355" r="-3226" b="-2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38570987-6965-5AC7-BF75-D899F0BEF489}"/>
                    </a:ext>
                  </a:extLst>
                </p:cNvPr>
                <p:cNvSpPr txBox="1"/>
                <p:nvPr/>
              </p:nvSpPr>
              <p:spPr>
                <a:xfrm>
                  <a:off x="2436015" y="3186407"/>
                  <a:ext cx="18248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38570987-6965-5AC7-BF75-D899F0BEF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15" y="3186407"/>
                  <a:ext cx="182486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3333" b="-193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AC83F399-5948-95BF-97AC-43690A53EAAB}"/>
                </a:ext>
              </a:extLst>
            </p:cNvPr>
            <p:cNvSpPr/>
            <p:nvPr/>
          </p:nvSpPr>
          <p:spPr>
            <a:xfrm>
              <a:off x="3838575" y="5019675"/>
              <a:ext cx="231151" cy="395288"/>
            </a:xfrm>
            <a:custGeom>
              <a:avLst/>
              <a:gdLst>
                <a:gd name="connsiteX0" fmla="*/ 0 w 554831"/>
                <a:gd name="connsiteY0" fmla="*/ 0 h 376238"/>
                <a:gd name="connsiteX1" fmla="*/ 554831 w 554831"/>
                <a:gd name="connsiteY1" fmla="*/ 376238 h 376238"/>
                <a:gd name="connsiteX0" fmla="*/ 0 w 1069181"/>
                <a:gd name="connsiteY0" fmla="*/ 0 h 300038"/>
                <a:gd name="connsiteX1" fmla="*/ 1069181 w 1069181"/>
                <a:gd name="connsiteY1" fmla="*/ 300038 h 30003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1151"/>
                <a:gd name="connsiteY0" fmla="*/ 0 h 395288"/>
                <a:gd name="connsiteX1" fmla="*/ 230981 w 231151"/>
                <a:gd name="connsiteY1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151" h="395288">
                  <a:moveTo>
                    <a:pt x="0" y="0"/>
                  </a:moveTo>
                  <a:cubicBezTo>
                    <a:pt x="169862" y="83542"/>
                    <a:pt x="234949" y="276623"/>
                    <a:pt x="230981" y="395288"/>
                  </a:cubicBez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stealth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580952B6-056C-F84A-8D0E-D7F5F2C17BBD}"/>
                    </a:ext>
                  </a:extLst>
                </p:cNvPr>
                <p:cNvSpPr txBox="1"/>
                <p:nvPr/>
              </p:nvSpPr>
              <p:spPr>
                <a:xfrm>
                  <a:off x="3860674" y="5458445"/>
                  <a:ext cx="24769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580952B6-056C-F84A-8D0E-D7F5F2C17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674" y="5458445"/>
                  <a:ext cx="247697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r="-5000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feld 90">
                  <a:extLst>
                    <a:ext uri="{FF2B5EF4-FFF2-40B4-BE49-F238E27FC236}">
                      <a16:creationId xmlns:a16="http://schemas.microsoft.com/office/drawing/2014/main" id="{988237A2-4FAF-ACBE-71FC-21C353477FA3}"/>
                    </a:ext>
                  </a:extLst>
                </p:cNvPr>
                <p:cNvSpPr txBox="1"/>
                <p:nvPr/>
              </p:nvSpPr>
              <p:spPr>
                <a:xfrm>
                  <a:off x="3315995" y="4913443"/>
                  <a:ext cx="252505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91" name="Textfeld 90">
                  <a:extLst>
                    <a:ext uri="{FF2B5EF4-FFF2-40B4-BE49-F238E27FC236}">
                      <a16:creationId xmlns:a16="http://schemas.microsoft.com/office/drawing/2014/main" id="{988237A2-4FAF-ACBE-71FC-21C353477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995" y="4913443"/>
                  <a:ext cx="252505" cy="199285"/>
                </a:xfrm>
                <a:prstGeom prst="rect">
                  <a:avLst/>
                </a:prstGeom>
                <a:blipFill>
                  <a:blip r:embed="rId12"/>
                  <a:stretch>
                    <a:fillRect l="-14286" r="-2381" b="-2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E3ABE269-892B-44AE-C5A2-C513AC630E23}"/>
                </a:ext>
              </a:extLst>
            </p:cNvPr>
            <p:cNvSpPr/>
            <p:nvPr/>
          </p:nvSpPr>
          <p:spPr>
            <a:xfrm rot="10800000">
              <a:off x="3476577" y="5318072"/>
              <a:ext cx="233542" cy="254453"/>
            </a:xfrm>
            <a:custGeom>
              <a:avLst/>
              <a:gdLst>
                <a:gd name="connsiteX0" fmla="*/ 0 w 554831"/>
                <a:gd name="connsiteY0" fmla="*/ 0 h 376238"/>
                <a:gd name="connsiteX1" fmla="*/ 554831 w 554831"/>
                <a:gd name="connsiteY1" fmla="*/ 376238 h 376238"/>
                <a:gd name="connsiteX0" fmla="*/ 0 w 1069181"/>
                <a:gd name="connsiteY0" fmla="*/ 0 h 300038"/>
                <a:gd name="connsiteX1" fmla="*/ 1069181 w 1069181"/>
                <a:gd name="connsiteY1" fmla="*/ 300038 h 30003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1151"/>
                <a:gd name="connsiteY0" fmla="*/ 0 h 395288"/>
                <a:gd name="connsiteX1" fmla="*/ 230981 w 231151"/>
                <a:gd name="connsiteY1" fmla="*/ 395288 h 395288"/>
                <a:gd name="connsiteX0" fmla="*/ 0 w 234318"/>
                <a:gd name="connsiteY0" fmla="*/ 0 h 290513"/>
                <a:gd name="connsiteX1" fmla="*/ 234156 w 234318"/>
                <a:gd name="connsiteY1" fmla="*/ 290513 h 290513"/>
                <a:gd name="connsiteX0" fmla="*/ 0 w 234326"/>
                <a:gd name="connsiteY0" fmla="*/ 0 h 290513"/>
                <a:gd name="connsiteX1" fmla="*/ 234156 w 234326"/>
                <a:gd name="connsiteY1" fmla="*/ 290513 h 290513"/>
                <a:gd name="connsiteX0" fmla="*/ 0 w 234156"/>
                <a:gd name="connsiteY0" fmla="*/ 0 h 290513"/>
                <a:gd name="connsiteX1" fmla="*/ 234156 w 234156"/>
                <a:gd name="connsiteY1" fmla="*/ 290513 h 290513"/>
                <a:gd name="connsiteX0" fmla="*/ 0 w 230981"/>
                <a:gd name="connsiteY0" fmla="*/ 0 h 252413"/>
                <a:gd name="connsiteX1" fmla="*/ 230981 w 230981"/>
                <a:gd name="connsiteY1" fmla="*/ 252413 h 252413"/>
                <a:gd name="connsiteX0" fmla="*/ 0 w 230981"/>
                <a:gd name="connsiteY0" fmla="*/ 0 h 252413"/>
                <a:gd name="connsiteX1" fmla="*/ 230981 w 230981"/>
                <a:gd name="connsiteY1" fmla="*/ 252413 h 252413"/>
                <a:gd name="connsiteX0" fmla="*/ 0 w 232273"/>
                <a:gd name="connsiteY0" fmla="*/ 0 h 252413"/>
                <a:gd name="connsiteX1" fmla="*/ 230981 w 232273"/>
                <a:gd name="connsiteY1" fmla="*/ 252413 h 252413"/>
                <a:gd name="connsiteX0" fmla="*/ 0 w 230981"/>
                <a:gd name="connsiteY0" fmla="*/ 0 h 252413"/>
                <a:gd name="connsiteX1" fmla="*/ 230981 w 230981"/>
                <a:gd name="connsiteY1" fmla="*/ 252413 h 252413"/>
                <a:gd name="connsiteX0" fmla="*/ 0 w 230981"/>
                <a:gd name="connsiteY0" fmla="*/ 22 h 252435"/>
                <a:gd name="connsiteX1" fmla="*/ 230981 w 230981"/>
                <a:gd name="connsiteY1" fmla="*/ 252435 h 252435"/>
                <a:gd name="connsiteX0" fmla="*/ 0 w 231414"/>
                <a:gd name="connsiteY0" fmla="*/ 14 h 252427"/>
                <a:gd name="connsiteX1" fmla="*/ 230981 w 231414"/>
                <a:gd name="connsiteY1" fmla="*/ 252427 h 252427"/>
                <a:gd name="connsiteX0" fmla="*/ 0 w 233542"/>
                <a:gd name="connsiteY0" fmla="*/ 13 h 252426"/>
                <a:gd name="connsiteX1" fmla="*/ 230981 w 233542"/>
                <a:gd name="connsiteY1" fmla="*/ 252426 h 252426"/>
                <a:gd name="connsiteX0" fmla="*/ 0 w 232936"/>
                <a:gd name="connsiteY0" fmla="*/ 2473 h 254886"/>
                <a:gd name="connsiteX1" fmla="*/ 230981 w 232936"/>
                <a:gd name="connsiteY1" fmla="*/ 254886 h 254886"/>
                <a:gd name="connsiteX0" fmla="*/ 0 w 233542"/>
                <a:gd name="connsiteY0" fmla="*/ 2040 h 254453"/>
                <a:gd name="connsiteX1" fmla="*/ 230981 w 233542"/>
                <a:gd name="connsiteY1" fmla="*/ 254453 h 25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542" h="254453">
                  <a:moveTo>
                    <a:pt x="0" y="2040"/>
                  </a:moveTo>
                  <a:cubicBezTo>
                    <a:pt x="203993" y="-18400"/>
                    <a:pt x="245268" y="118326"/>
                    <a:pt x="230981" y="254453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olid"/>
              <a:headEnd type="stealth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feld 92">
                  <a:extLst>
                    <a:ext uri="{FF2B5EF4-FFF2-40B4-BE49-F238E27FC236}">
                      <a16:creationId xmlns:a16="http://schemas.microsoft.com/office/drawing/2014/main" id="{B359D024-7064-69AD-687F-763E2AA9B654}"/>
                    </a:ext>
                  </a:extLst>
                </p:cNvPr>
                <p:cNvSpPr txBox="1"/>
                <p:nvPr/>
              </p:nvSpPr>
              <p:spPr>
                <a:xfrm>
                  <a:off x="3275042" y="5490742"/>
                  <a:ext cx="28591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93" name="Textfeld 92">
                  <a:extLst>
                    <a:ext uri="{FF2B5EF4-FFF2-40B4-BE49-F238E27FC236}">
                      <a16:creationId xmlns:a16="http://schemas.microsoft.com/office/drawing/2014/main" id="{B359D024-7064-69AD-687F-763E2AA9B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042" y="5490742"/>
                  <a:ext cx="285912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13043" r="-6522" b="-967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3F70A888-5DEE-8EE7-3A19-1630F967E2A0}"/>
                </a:ext>
              </a:extLst>
            </p:cNvPr>
            <p:cNvSpPr/>
            <p:nvPr/>
          </p:nvSpPr>
          <p:spPr>
            <a:xfrm rot="10800000">
              <a:off x="6140299" y="3184807"/>
              <a:ext cx="233542" cy="254453"/>
            </a:xfrm>
            <a:custGeom>
              <a:avLst/>
              <a:gdLst>
                <a:gd name="connsiteX0" fmla="*/ 0 w 554831"/>
                <a:gd name="connsiteY0" fmla="*/ 0 h 376238"/>
                <a:gd name="connsiteX1" fmla="*/ 554831 w 554831"/>
                <a:gd name="connsiteY1" fmla="*/ 376238 h 376238"/>
                <a:gd name="connsiteX0" fmla="*/ 0 w 1069181"/>
                <a:gd name="connsiteY0" fmla="*/ 0 h 300038"/>
                <a:gd name="connsiteX1" fmla="*/ 1069181 w 1069181"/>
                <a:gd name="connsiteY1" fmla="*/ 300038 h 30003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1151"/>
                <a:gd name="connsiteY0" fmla="*/ 0 h 395288"/>
                <a:gd name="connsiteX1" fmla="*/ 230981 w 231151"/>
                <a:gd name="connsiteY1" fmla="*/ 395288 h 395288"/>
                <a:gd name="connsiteX0" fmla="*/ 0 w 234318"/>
                <a:gd name="connsiteY0" fmla="*/ 0 h 290513"/>
                <a:gd name="connsiteX1" fmla="*/ 234156 w 234318"/>
                <a:gd name="connsiteY1" fmla="*/ 290513 h 290513"/>
                <a:gd name="connsiteX0" fmla="*/ 0 w 234326"/>
                <a:gd name="connsiteY0" fmla="*/ 0 h 290513"/>
                <a:gd name="connsiteX1" fmla="*/ 234156 w 234326"/>
                <a:gd name="connsiteY1" fmla="*/ 290513 h 290513"/>
                <a:gd name="connsiteX0" fmla="*/ 0 w 234156"/>
                <a:gd name="connsiteY0" fmla="*/ 0 h 290513"/>
                <a:gd name="connsiteX1" fmla="*/ 234156 w 234156"/>
                <a:gd name="connsiteY1" fmla="*/ 290513 h 290513"/>
                <a:gd name="connsiteX0" fmla="*/ 0 w 230981"/>
                <a:gd name="connsiteY0" fmla="*/ 0 h 252413"/>
                <a:gd name="connsiteX1" fmla="*/ 230981 w 230981"/>
                <a:gd name="connsiteY1" fmla="*/ 252413 h 252413"/>
                <a:gd name="connsiteX0" fmla="*/ 0 w 230981"/>
                <a:gd name="connsiteY0" fmla="*/ 0 h 252413"/>
                <a:gd name="connsiteX1" fmla="*/ 230981 w 230981"/>
                <a:gd name="connsiteY1" fmla="*/ 252413 h 252413"/>
                <a:gd name="connsiteX0" fmla="*/ 0 w 232273"/>
                <a:gd name="connsiteY0" fmla="*/ 0 h 252413"/>
                <a:gd name="connsiteX1" fmla="*/ 230981 w 232273"/>
                <a:gd name="connsiteY1" fmla="*/ 252413 h 252413"/>
                <a:gd name="connsiteX0" fmla="*/ 0 w 230981"/>
                <a:gd name="connsiteY0" fmla="*/ 0 h 252413"/>
                <a:gd name="connsiteX1" fmla="*/ 230981 w 230981"/>
                <a:gd name="connsiteY1" fmla="*/ 252413 h 252413"/>
                <a:gd name="connsiteX0" fmla="*/ 0 w 230981"/>
                <a:gd name="connsiteY0" fmla="*/ 22 h 252435"/>
                <a:gd name="connsiteX1" fmla="*/ 230981 w 230981"/>
                <a:gd name="connsiteY1" fmla="*/ 252435 h 252435"/>
                <a:gd name="connsiteX0" fmla="*/ 0 w 231414"/>
                <a:gd name="connsiteY0" fmla="*/ 14 h 252427"/>
                <a:gd name="connsiteX1" fmla="*/ 230981 w 231414"/>
                <a:gd name="connsiteY1" fmla="*/ 252427 h 252427"/>
                <a:gd name="connsiteX0" fmla="*/ 0 w 233542"/>
                <a:gd name="connsiteY0" fmla="*/ 13 h 252426"/>
                <a:gd name="connsiteX1" fmla="*/ 230981 w 233542"/>
                <a:gd name="connsiteY1" fmla="*/ 252426 h 252426"/>
                <a:gd name="connsiteX0" fmla="*/ 0 w 232936"/>
                <a:gd name="connsiteY0" fmla="*/ 2473 h 254886"/>
                <a:gd name="connsiteX1" fmla="*/ 230981 w 232936"/>
                <a:gd name="connsiteY1" fmla="*/ 254886 h 254886"/>
                <a:gd name="connsiteX0" fmla="*/ 0 w 233542"/>
                <a:gd name="connsiteY0" fmla="*/ 2040 h 254453"/>
                <a:gd name="connsiteX1" fmla="*/ 230981 w 233542"/>
                <a:gd name="connsiteY1" fmla="*/ 254453 h 25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542" h="254453">
                  <a:moveTo>
                    <a:pt x="0" y="2040"/>
                  </a:moveTo>
                  <a:cubicBezTo>
                    <a:pt x="203993" y="-18400"/>
                    <a:pt x="245268" y="118326"/>
                    <a:pt x="230981" y="254453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olid"/>
              <a:headEnd type="stealth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75AFBF60-74CA-25CE-C343-97839D562C5E}"/>
                    </a:ext>
                  </a:extLst>
                </p:cNvPr>
                <p:cNvSpPr txBox="1"/>
                <p:nvPr/>
              </p:nvSpPr>
              <p:spPr>
                <a:xfrm>
                  <a:off x="5851656" y="3307978"/>
                  <a:ext cx="28591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75AFBF60-74CA-25CE-C343-97839D562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656" y="3307978"/>
                  <a:ext cx="285911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12766" r="-4255" b="-967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96E76A33-20AB-5ADE-C518-3538D9BE116F}"/>
                    </a:ext>
                  </a:extLst>
                </p:cNvPr>
                <p:cNvSpPr txBox="1"/>
                <p:nvPr/>
              </p:nvSpPr>
              <p:spPr>
                <a:xfrm>
                  <a:off x="6553157" y="3300896"/>
                  <a:ext cx="2476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96E76A33-20AB-5ADE-C518-3538D9BE1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57" y="3300896"/>
                  <a:ext cx="247696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14634" r="-2439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feld 97">
                  <a:extLst>
                    <a:ext uri="{FF2B5EF4-FFF2-40B4-BE49-F238E27FC236}">
                      <a16:creationId xmlns:a16="http://schemas.microsoft.com/office/drawing/2014/main" id="{5D3A2441-441A-27C0-2D29-A808B7FE995F}"/>
                    </a:ext>
                  </a:extLst>
                </p:cNvPr>
                <p:cNvSpPr txBox="1"/>
                <p:nvPr/>
              </p:nvSpPr>
              <p:spPr>
                <a:xfrm>
                  <a:off x="5977274" y="2788959"/>
                  <a:ext cx="252505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98" name="Textfeld 97">
                  <a:extLst>
                    <a:ext uri="{FF2B5EF4-FFF2-40B4-BE49-F238E27FC236}">
                      <a16:creationId xmlns:a16="http://schemas.microsoft.com/office/drawing/2014/main" id="{5D3A2441-441A-27C0-2D29-A808B7FE9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7274" y="2788959"/>
                  <a:ext cx="252505" cy="199285"/>
                </a:xfrm>
                <a:prstGeom prst="rect">
                  <a:avLst/>
                </a:prstGeom>
                <a:blipFill>
                  <a:blip r:embed="rId16"/>
                  <a:stretch>
                    <a:fillRect l="-14634" r="-9756" b="-2424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8D7FB5BA-1B71-3F2F-0377-1A1E90F9274D}"/>
                </a:ext>
              </a:extLst>
            </p:cNvPr>
            <p:cNvGrpSpPr/>
            <p:nvPr/>
          </p:nvGrpSpPr>
          <p:grpSpPr>
            <a:xfrm rot="20252360">
              <a:off x="4617480" y="3481788"/>
              <a:ext cx="1058295" cy="918350"/>
              <a:chOff x="6634994" y="3872984"/>
              <a:chExt cx="1058295" cy="918350"/>
            </a:xfrm>
          </p:grpSpPr>
          <p:cxnSp>
            <p:nvCxnSpPr>
              <p:cNvPr id="99" name="Gerader Verbinder 98">
                <a:extLst>
                  <a:ext uri="{FF2B5EF4-FFF2-40B4-BE49-F238E27FC236}">
                    <a16:creationId xmlns:a16="http://schemas.microsoft.com/office/drawing/2014/main" id="{409D96AC-0ACA-6B26-CB20-602096E5D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8269" y="3872984"/>
                <a:ext cx="0" cy="71058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  <a:head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B9A83B62-B781-1538-E0DF-C9B99DEBDB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9275" y="4583564"/>
                <a:ext cx="704014" cy="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olid"/>
                <a:head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Freihandform: Form 100">
                <a:extLst>
                  <a:ext uri="{FF2B5EF4-FFF2-40B4-BE49-F238E27FC236}">
                    <a16:creationId xmlns:a16="http://schemas.microsoft.com/office/drawing/2014/main" id="{F87F2FEE-9F34-7CC1-A212-CF3C276FA117}"/>
                  </a:ext>
                </a:extLst>
              </p:cNvPr>
              <p:cNvSpPr/>
              <p:nvPr/>
            </p:nvSpPr>
            <p:spPr>
              <a:xfrm rot="21544103">
                <a:off x="6883465" y="4444007"/>
                <a:ext cx="233542" cy="254453"/>
              </a:xfrm>
              <a:custGeom>
                <a:avLst/>
                <a:gdLst>
                  <a:gd name="connsiteX0" fmla="*/ 0 w 554831"/>
                  <a:gd name="connsiteY0" fmla="*/ 0 h 376238"/>
                  <a:gd name="connsiteX1" fmla="*/ 554831 w 554831"/>
                  <a:gd name="connsiteY1" fmla="*/ 376238 h 376238"/>
                  <a:gd name="connsiteX0" fmla="*/ 0 w 1069181"/>
                  <a:gd name="connsiteY0" fmla="*/ 0 h 300038"/>
                  <a:gd name="connsiteX1" fmla="*/ 1069181 w 1069181"/>
                  <a:gd name="connsiteY1" fmla="*/ 300038 h 300038"/>
                  <a:gd name="connsiteX0" fmla="*/ 0 w 230981"/>
                  <a:gd name="connsiteY0" fmla="*/ 0 h 395288"/>
                  <a:gd name="connsiteX1" fmla="*/ 230981 w 230981"/>
                  <a:gd name="connsiteY1" fmla="*/ 395288 h 395288"/>
                  <a:gd name="connsiteX0" fmla="*/ 0 w 230981"/>
                  <a:gd name="connsiteY0" fmla="*/ 0 h 395288"/>
                  <a:gd name="connsiteX1" fmla="*/ 230981 w 230981"/>
                  <a:gd name="connsiteY1" fmla="*/ 395288 h 395288"/>
                  <a:gd name="connsiteX0" fmla="*/ 0 w 230981"/>
                  <a:gd name="connsiteY0" fmla="*/ 0 h 395288"/>
                  <a:gd name="connsiteX1" fmla="*/ 230981 w 230981"/>
                  <a:gd name="connsiteY1" fmla="*/ 395288 h 395288"/>
                  <a:gd name="connsiteX0" fmla="*/ 0 w 231151"/>
                  <a:gd name="connsiteY0" fmla="*/ 0 h 395288"/>
                  <a:gd name="connsiteX1" fmla="*/ 230981 w 231151"/>
                  <a:gd name="connsiteY1" fmla="*/ 395288 h 395288"/>
                  <a:gd name="connsiteX0" fmla="*/ 0 w 234318"/>
                  <a:gd name="connsiteY0" fmla="*/ 0 h 290513"/>
                  <a:gd name="connsiteX1" fmla="*/ 234156 w 234318"/>
                  <a:gd name="connsiteY1" fmla="*/ 290513 h 290513"/>
                  <a:gd name="connsiteX0" fmla="*/ 0 w 234326"/>
                  <a:gd name="connsiteY0" fmla="*/ 0 h 290513"/>
                  <a:gd name="connsiteX1" fmla="*/ 234156 w 234326"/>
                  <a:gd name="connsiteY1" fmla="*/ 290513 h 290513"/>
                  <a:gd name="connsiteX0" fmla="*/ 0 w 234156"/>
                  <a:gd name="connsiteY0" fmla="*/ 0 h 290513"/>
                  <a:gd name="connsiteX1" fmla="*/ 234156 w 234156"/>
                  <a:gd name="connsiteY1" fmla="*/ 290513 h 290513"/>
                  <a:gd name="connsiteX0" fmla="*/ 0 w 230981"/>
                  <a:gd name="connsiteY0" fmla="*/ 0 h 252413"/>
                  <a:gd name="connsiteX1" fmla="*/ 230981 w 230981"/>
                  <a:gd name="connsiteY1" fmla="*/ 252413 h 252413"/>
                  <a:gd name="connsiteX0" fmla="*/ 0 w 230981"/>
                  <a:gd name="connsiteY0" fmla="*/ 0 h 252413"/>
                  <a:gd name="connsiteX1" fmla="*/ 230981 w 230981"/>
                  <a:gd name="connsiteY1" fmla="*/ 252413 h 252413"/>
                  <a:gd name="connsiteX0" fmla="*/ 0 w 232273"/>
                  <a:gd name="connsiteY0" fmla="*/ 0 h 252413"/>
                  <a:gd name="connsiteX1" fmla="*/ 230981 w 232273"/>
                  <a:gd name="connsiteY1" fmla="*/ 252413 h 252413"/>
                  <a:gd name="connsiteX0" fmla="*/ 0 w 230981"/>
                  <a:gd name="connsiteY0" fmla="*/ 0 h 252413"/>
                  <a:gd name="connsiteX1" fmla="*/ 230981 w 230981"/>
                  <a:gd name="connsiteY1" fmla="*/ 252413 h 252413"/>
                  <a:gd name="connsiteX0" fmla="*/ 0 w 230981"/>
                  <a:gd name="connsiteY0" fmla="*/ 22 h 252435"/>
                  <a:gd name="connsiteX1" fmla="*/ 230981 w 230981"/>
                  <a:gd name="connsiteY1" fmla="*/ 252435 h 252435"/>
                  <a:gd name="connsiteX0" fmla="*/ 0 w 231414"/>
                  <a:gd name="connsiteY0" fmla="*/ 14 h 252427"/>
                  <a:gd name="connsiteX1" fmla="*/ 230981 w 231414"/>
                  <a:gd name="connsiteY1" fmla="*/ 252427 h 252427"/>
                  <a:gd name="connsiteX0" fmla="*/ 0 w 233542"/>
                  <a:gd name="connsiteY0" fmla="*/ 13 h 252426"/>
                  <a:gd name="connsiteX1" fmla="*/ 230981 w 233542"/>
                  <a:gd name="connsiteY1" fmla="*/ 252426 h 252426"/>
                  <a:gd name="connsiteX0" fmla="*/ 0 w 232936"/>
                  <a:gd name="connsiteY0" fmla="*/ 2473 h 254886"/>
                  <a:gd name="connsiteX1" fmla="*/ 230981 w 232936"/>
                  <a:gd name="connsiteY1" fmla="*/ 254886 h 254886"/>
                  <a:gd name="connsiteX0" fmla="*/ 0 w 233542"/>
                  <a:gd name="connsiteY0" fmla="*/ 2040 h 254453"/>
                  <a:gd name="connsiteX1" fmla="*/ 230981 w 233542"/>
                  <a:gd name="connsiteY1" fmla="*/ 254453 h 25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3542" h="254453">
                    <a:moveTo>
                      <a:pt x="0" y="2040"/>
                    </a:moveTo>
                    <a:cubicBezTo>
                      <a:pt x="203993" y="-18400"/>
                      <a:pt x="245268" y="118326"/>
                      <a:pt x="230981" y="254453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  <a:prstDash val="solid"/>
                <a:headEnd type="stealth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feld 101">
                    <a:extLst>
                      <a:ext uri="{FF2B5EF4-FFF2-40B4-BE49-F238E27FC236}">
                        <a16:creationId xmlns:a16="http://schemas.microsoft.com/office/drawing/2014/main" id="{812912FB-9317-DD4B-8A17-19BCFDB4BB0B}"/>
                      </a:ext>
                    </a:extLst>
                  </p:cNvPr>
                  <p:cNvSpPr txBox="1"/>
                  <p:nvPr/>
                </p:nvSpPr>
                <p:spPr>
                  <a:xfrm>
                    <a:off x="7086161" y="4276375"/>
                    <a:ext cx="36920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sz="1200"/>
                  </a:p>
                </p:txBody>
              </p:sp>
            </mc:Choice>
            <mc:Fallback xmlns="">
              <p:sp>
                <p:nvSpPr>
                  <p:cNvPr id="102" name="Textfeld 101">
                    <a:extLst>
                      <a:ext uri="{FF2B5EF4-FFF2-40B4-BE49-F238E27FC236}">
                        <a16:creationId xmlns:a16="http://schemas.microsoft.com/office/drawing/2014/main" id="{812912FB-9317-DD4B-8A17-19BCFDB4BB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6161" y="4276375"/>
                    <a:ext cx="369204" cy="184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7353" t="-7692" r="-17647" b="-961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feld 102">
                    <a:extLst>
                      <a:ext uri="{FF2B5EF4-FFF2-40B4-BE49-F238E27FC236}">
                        <a16:creationId xmlns:a16="http://schemas.microsoft.com/office/drawing/2014/main" id="{09CDC558-83C1-9971-CFB9-DE4F764471A4}"/>
                      </a:ext>
                    </a:extLst>
                  </p:cNvPr>
                  <p:cNvSpPr txBox="1"/>
                  <p:nvPr/>
                </p:nvSpPr>
                <p:spPr>
                  <a:xfrm>
                    <a:off x="7204819" y="4606668"/>
                    <a:ext cx="34996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sz="1200"/>
                  </a:p>
                </p:txBody>
              </p:sp>
            </mc:Choice>
            <mc:Fallback xmlns="">
              <p:sp>
                <p:nvSpPr>
                  <p:cNvPr id="103" name="Textfeld 102">
                    <a:extLst>
                      <a:ext uri="{FF2B5EF4-FFF2-40B4-BE49-F238E27FC236}">
                        <a16:creationId xmlns:a16="http://schemas.microsoft.com/office/drawing/2014/main" id="{09CDC558-83C1-9971-CFB9-DE4F764471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4819" y="4606668"/>
                    <a:ext cx="349968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061" t="-9804" r="-18182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feld 103">
                    <a:extLst>
                      <a:ext uri="{FF2B5EF4-FFF2-40B4-BE49-F238E27FC236}">
                        <a16:creationId xmlns:a16="http://schemas.microsoft.com/office/drawing/2014/main" id="{06C07CE7-8D06-A6C2-55F3-89A4B644EB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34994" y="4102040"/>
                    <a:ext cx="3426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de-DE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sz="1200"/>
                  </a:p>
                </p:txBody>
              </p:sp>
            </mc:Choice>
            <mc:Fallback xmlns="">
              <p:sp>
                <p:nvSpPr>
                  <p:cNvPr id="104" name="Textfeld 103">
                    <a:extLst>
                      <a:ext uri="{FF2B5EF4-FFF2-40B4-BE49-F238E27FC236}">
                        <a16:creationId xmlns:a16="http://schemas.microsoft.com/office/drawing/2014/main" id="{06C07CE7-8D06-A6C2-55F3-89A4B644EB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4994" y="4102040"/>
                    <a:ext cx="342658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9231" t="-7843" r="-18462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77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A302DD64-00CF-940A-B542-6FAAD27693D4}"/>
              </a:ext>
            </a:extLst>
          </p:cNvPr>
          <p:cNvGrpSpPr/>
          <p:nvPr/>
        </p:nvGrpSpPr>
        <p:grpSpPr>
          <a:xfrm>
            <a:off x="3364731" y="1397575"/>
            <a:ext cx="4931613" cy="4458823"/>
            <a:chOff x="3364731" y="1397575"/>
            <a:chExt cx="4931613" cy="4458823"/>
          </a:xfrm>
        </p:grpSpPr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1A326554-8020-0A69-59E7-69877910E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47814" y="3719817"/>
              <a:ext cx="710449" cy="961923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9145A2CA-74A5-DB2B-069F-CB78BC386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9676" y="2012102"/>
              <a:ext cx="3325319" cy="2665843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01F1820D-C769-BDCE-51A6-8211E710E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3282" y="2221513"/>
              <a:ext cx="396577" cy="324471"/>
            </a:xfrm>
            <a:prstGeom prst="line">
              <a:avLst/>
            </a:prstGeom>
            <a:ln w="12700">
              <a:solidFill>
                <a:srgbClr val="C00000"/>
              </a:solidFill>
              <a:prstDash val="solid"/>
              <a:head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2976685-11CB-4658-6F79-F910275FE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9895" y="2544550"/>
              <a:ext cx="0" cy="296283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39ADEB79-389B-DF3D-A8EE-870E51D6C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7140" y="4677862"/>
              <a:ext cx="0" cy="82952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EFA83CDE-8897-F849-4BE3-44674CF5A1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5999" y="4677771"/>
              <a:ext cx="168357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AD297CD0-E1F0-EB27-5863-2A648867B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345" y="2544550"/>
              <a:ext cx="3565095" cy="2829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E34E9BD-3D4D-1554-67D4-13349EBECCD6}"/>
                </a:ext>
              </a:extLst>
            </p:cNvPr>
            <p:cNvCxnSpPr>
              <a:cxnSpLocks/>
            </p:cNvCxnSpPr>
            <p:nvPr/>
          </p:nvCxnSpPr>
          <p:spPr>
            <a:xfrm>
              <a:off x="3661172" y="5507386"/>
              <a:ext cx="4635172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468124CF-CCBF-D464-B0BB-750F3B7A6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1172" y="1397575"/>
              <a:ext cx="0" cy="412251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B5529880-D854-F8FD-2B5B-D4C7B57CE6C4}"/>
                    </a:ext>
                  </a:extLst>
                </p:cNvPr>
                <p:cNvSpPr txBox="1"/>
                <p:nvPr/>
              </p:nvSpPr>
              <p:spPr>
                <a:xfrm>
                  <a:off x="7962378" y="5579399"/>
                  <a:ext cx="1769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B5529880-D854-F8FD-2B5B-D4C7B57CE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378" y="5579399"/>
                  <a:ext cx="17690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0690" r="-1724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ED9EEEA6-797D-DC0F-DEB0-CB7CDFD33CDD}"/>
                    </a:ext>
                  </a:extLst>
                </p:cNvPr>
                <p:cNvSpPr txBox="1"/>
                <p:nvPr/>
              </p:nvSpPr>
              <p:spPr>
                <a:xfrm>
                  <a:off x="3364731" y="1655009"/>
                  <a:ext cx="1563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de-DE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ED9EEEA6-797D-DC0F-DEB0-CB7CDFD33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731" y="1655009"/>
                  <a:ext cx="1563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6154" r="-42308" b="-2391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4286FFD1-F543-CE18-6C29-9E352D4A8533}"/>
                </a:ext>
              </a:extLst>
            </p:cNvPr>
            <p:cNvSpPr/>
            <p:nvPr/>
          </p:nvSpPr>
          <p:spPr>
            <a:xfrm>
              <a:off x="4557140" y="2544550"/>
              <a:ext cx="2664926" cy="2130840"/>
            </a:xfrm>
            <a:custGeom>
              <a:avLst/>
              <a:gdLst>
                <a:gd name="connsiteX0" fmla="*/ 0 w 1810987"/>
                <a:gd name="connsiteY0" fmla="*/ 504701 h 504701"/>
                <a:gd name="connsiteX1" fmla="*/ 1810987 w 1810987"/>
                <a:gd name="connsiteY1" fmla="*/ 0 h 504701"/>
                <a:gd name="connsiteX0" fmla="*/ 0 w 2231477"/>
                <a:gd name="connsiteY0" fmla="*/ 551422 h 551422"/>
                <a:gd name="connsiteX1" fmla="*/ 2231477 w 2231477"/>
                <a:gd name="connsiteY1" fmla="*/ 0 h 551422"/>
                <a:gd name="connsiteX0" fmla="*/ 0 w 2231477"/>
                <a:gd name="connsiteY0" fmla="*/ 551422 h 551422"/>
                <a:gd name="connsiteX1" fmla="*/ 2231477 w 2231477"/>
                <a:gd name="connsiteY1" fmla="*/ 0 h 551422"/>
                <a:gd name="connsiteX0" fmla="*/ 0 w 2231477"/>
                <a:gd name="connsiteY0" fmla="*/ 595005 h 595005"/>
                <a:gd name="connsiteX1" fmla="*/ 2231477 w 2231477"/>
                <a:gd name="connsiteY1" fmla="*/ 43583 h 595005"/>
                <a:gd name="connsiteX0" fmla="*/ 0 w 2231477"/>
                <a:gd name="connsiteY0" fmla="*/ 603283 h 603283"/>
                <a:gd name="connsiteX1" fmla="*/ 2231477 w 2231477"/>
                <a:gd name="connsiteY1" fmla="*/ 51861 h 603283"/>
                <a:gd name="connsiteX0" fmla="*/ 0 w 2664926"/>
                <a:gd name="connsiteY0" fmla="*/ 2139088 h 2139088"/>
                <a:gd name="connsiteX1" fmla="*/ 2664926 w 2664926"/>
                <a:gd name="connsiteY1" fmla="*/ 8248 h 2139088"/>
                <a:gd name="connsiteX0" fmla="*/ 0 w 2664926"/>
                <a:gd name="connsiteY0" fmla="*/ 2145965 h 2145965"/>
                <a:gd name="connsiteX1" fmla="*/ 2664926 w 2664926"/>
                <a:gd name="connsiteY1" fmla="*/ 15125 h 2145965"/>
                <a:gd name="connsiteX0" fmla="*/ 0 w 2664926"/>
                <a:gd name="connsiteY0" fmla="*/ 2130840 h 2130840"/>
                <a:gd name="connsiteX1" fmla="*/ 2664926 w 2664926"/>
                <a:gd name="connsiteY1" fmla="*/ 0 h 2130840"/>
                <a:gd name="connsiteX0" fmla="*/ 0 w 2664926"/>
                <a:gd name="connsiteY0" fmla="*/ 2130840 h 2130840"/>
                <a:gd name="connsiteX1" fmla="*/ 2664926 w 2664926"/>
                <a:gd name="connsiteY1" fmla="*/ 0 h 2130840"/>
                <a:gd name="connsiteX0" fmla="*/ 0 w 2664926"/>
                <a:gd name="connsiteY0" fmla="*/ 2130840 h 2130840"/>
                <a:gd name="connsiteX1" fmla="*/ 2664926 w 2664926"/>
                <a:gd name="connsiteY1" fmla="*/ 0 h 2130840"/>
                <a:gd name="connsiteX0" fmla="*/ 0 w 2664926"/>
                <a:gd name="connsiteY0" fmla="*/ 2130840 h 2130840"/>
                <a:gd name="connsiteX1" fmla="*/ 2664926 w 2664926"/>
                <a:gd name="connsiteY1" fmla="*/ 0 h 2130840"/>
                <a:gd name="connsiteX0" fmla="*/ 0 w 2664926"/>
                <a:gd name="connsiteY0" fmla="*/ 2130840 h 2130840"/>
                <a:gd name="connsiteX1" fmla="*/ 2664926 w 2664926"/>
                <a:gd name="connsiteY1" fmla="*/ 0 h 2130840"/>
                <a:gd name="connsiteX0" fmla="*/ 0 w 2664926"/>
                <a:gd name="connsiteY0" fmla="*/ 2130840 h 2130840"/>
                <a:gd name="connsiteX1" fmla="*/ 2664926 w 2664926"/>
                <a:gd name="connsiteY1" fmla="*/ 0 h 2130840"/>
                <a:gd name="connsiteX0" fmla="*/ 0 w 2664926"/>
                <a:gd name="connsiteY0" fmla="*/ 2130840 h 2130840"/>
                <a:gd name="connsiteX1" fmla="*/ 2664926 w 2664926"/>
                <a:gd name="connsiteY1" fmla="*/ 0 h 2130840"/>
                <a:gd name="connsiteX0" fmla="*/ 0 w 2664926"/>
                <a:gd name="connsiteY0" fmla="*/ 2130840 h 2130840"/>
                <a:gd name="connsiteX1" fmla="*/ 2664926 w 2664926"/>
                <a:gd name="connsiteY1" fmla="*/ 0 h 213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64926" h="2130840">
                  <a:moveTo>
                    <a:pt x="0" y="2130840"/>
                  </a:moveTo>
                  <a:cubicBezTo>
                    <a:pt x="557295" y="1000156"/>
                    <a:pt x="1513371" y="370697"/>
                    <a:pt x="2664926" y="0"/>
                  </a:cubicBezTo>
                </a:path>
              </a:pathLst>
            </a:cu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64E5D45-DED3-9455-D9E8-23D86EBAB9C5}"/>
                </a:ext>
              </a:extLst>
            </p:cNvPr>
            <p:cNvSpPr/>
            <p:nvPr/>
          </p:nvSpPr>
          <p:spPr>
            <a:xfrm>
              <a:off x="4521421" y="4642147"/>
              <a:ext cx="71438" cy="71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1986D28-3C74-0ED5-A32B-550EE5E6E405}"/>
                </a:ext>
              </a:extLst>
            </p:cNvPr>
            <p:cNvSpPr/>
            <p:nvPr/>
          </p:nvSpPr>
          <p:spPr>
            <a:xfrm>
              <a:off x="7186347" y="2508831"/>
              <a:ext cx="71438" cy="71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A777FE49-D865-285A-A1ED-FDF1FC567045}"/>
                    </a:ext>
                  </a:extLst>
                </p:cNvPr>
                <p:cNvSpPr txBox="1"/>
                <p:nvPr/>
              </p:nvSpPr>
              <p:spPr>
                <a:xfrm>
                  <a:off x="4444305" y="5625566"/>
                  <a:ext cx="18447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A777FE49-D865-285A-A1ED-FDF1FC567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305" y="5625566"/>
                  <a:ext cx="18447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0000" r="-6667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69B67AC7-2CFA-BB7D-308B-75AC8D5B0BD6}"/>
                    </a:ext>
                  </a:extLst>
                </p:cNvPr>
                <p:cNvSpPr txBox="1"/>
                <p:nvPr/>
              </p:nvSpPr>
              <p:spPr>
                <a:xfrm>
                  <a:off x="7165548" y="5625566"/>
                  <a:ext cx="18088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69B67AC7-2CFA-BB7D-308B-75AC8D5B0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548" y="5625566"/>
                  <a:ext cx="180882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0000" r="-3333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D6262E9-9D53-AEDC-B04A-AD6754D57ED4}"/>
                    </a:ext>
                  </a:extLst>
                </p:cNvPr>
                <p:cNvSpPr txBox="1"/>
                <p:nvPr/>
              </p:nvSpPr>
              <p:spPr>
                <a:xfrm>
                  <a:off x="3371674" y="4583057"/>
                  <a:ext cx="18607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D6262E9-9D53-AEDC-B04A-AD6754D57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674" y="4583057"/>
                  <a:ext cx="18607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9355" r="-3226" b="-2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38570987-6965-5AC7-BF75-D899F0BEF489}"/>
                    </a:ext>
                  </a:extLst>
                </p:cNvPr>
                <p:cNvSpPr txBox="1"/>
                <p:nvPr/>
              </p:nvSpPr>
              <p:spPr>
                <a:xfrm>
                  <a:off x="3370438" y="2452217"/>
                  <a:ext cx="18248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38570987-6965-5AC7-BF75-D899F0BEF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438" y="2452217"/>
                  <a:ext cx="182486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0000" r="-3333" b="-193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E3ABE269-892B-44AE-C5A2-C513AC630E23}"/>
                </a:ext>
              </a:extLst>
            </p:cNvPr>
            <p:cNvSpPr/>
            <p:nvPr/>
          </p:nvSpPr>
          <p:spPr>
            <a:xfrm>
              <a:off x="4511369" y="4478623"/>
              <a:ext cx="233542" cy="254453"/>
            </a:xfrm>
            <a:custGeom>
              <a:avLst/>
              <a:gdLst>
                <a:gd name="connsiteX0" fmla="*/ 0 w 554831"/>
                <a:gd name="connsiteY0" fmla="*/ 0 h 376238"/>
                <a:gd name="connsiteX1" fmla="*/ 554831 w 554831"/>
                <a:gd name="connsiteY1" fmla="*/ 376238 h 376238"/>
                <a:gd name="connsiteX0" fmla="*/ 0 w 1069181"/>
                <a:gd name="connsiteY0" fmla="*/ 0 h 300038"/>
                <a:gd name="connsiteX1" fmla="*/ 1069181 w 1069181"/>
                <a:gd name="connsiteY1" fmla="*/ 300038 h 30003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1151"/>
                <a:gd name="connsiteY0" fmla="*/ 0 h 395288"/>
                <a:gd name="connsiteX1" fmla="*/ 230981 w 231151"/>
                <a:gd name="connsiteY1" fmla="*/ 395288 h 395288"/>
                <a:gd name="connsiteX0" fmla="*/ 0 w 234318"/>
                <a:gd name="connsiteY0" fmla="*/ 0 h 290513"/>
                <a:gd name="connsiteX1" fmla="*/ 234156 w 234318"/>
                <a:gd name="connsiteY1" fmla="*/ 290513 h 290513"/>
                <a:gd name="connsiteX0" fmla="*/ 0 w 234326"/>
                <a:gd name="connsiteY0" fmla="*/ 0 h 290513"/>
                <a:gd name="connsiteX1" fmla="*/ 234156 w 234326"/>
                <a:gd name="connsiteY1" fmla="*/ 290513 h 290513"/>
                <a:gd name="connsiteX0" fmla="*/ 0 w 234156"/>
                <a:gd name="connsiteY0" fmla="*/ 0 h 290513"/>
                <a:gd name="connsiteX1" fmla="*/ 234156 w 234156"/>
                <a:gd name="connsiteY1" fmla="*/ 290513 h 290513"/>
                <a:gd name="connsiteX0" fmla="*/ 0 w 230981"/>
                <a:gd name="connsiteY0" fmla="*/ 0 h 252413"/>
                <a:gd name="connsiteX1" fmla="*/ 230981 w 230981"/>
                <a:gd name="connsiteY1" fmla="*/ 252413 h 252413"/>
                <a:gd name="connsiteX0" fmla="*/ 0 w 230981"/>
                <a:gd name="connsiteY0" fmla="*/ 0 h 252413"/>
                <a:gd name="connsiteX1" fmla="*/ 230981 w 230981"/>
                <a:gd name="connsiteY1" fmla="*/ 252413 h 252413"/>
                <a:gd name="connsiteX0" fmla="*/ 0 w 232273"/>
                <a:gd name="connsiteY0" fmla="*/ 0 h 252413"/>
                <a:gd name="connsiteX1" fmla="*/ 230981 w 232273"/>
                <a:gd name="connsiteY1" fmla="*/ 252413 h 252413"/>
                <a:gd name="connsiteX0" fmla="*/ 0 w 230981"/>
                <a:gd name="connsiteY0" fmla="*/ 0 h 252413"/>
                <a:gd name="connsiteX1" fmla="*/ 230981 w 230981"/>
                <a:gd name="connsiteY1" fmla="*/ 252413 h 252413"/>
                <a:gd name="connsiteX0" fmla="*/ 0 w 230981"/>
                <a:gd name="connsiteY0" fmla="*/ 22 h 252435"/>
                <a:gd name="connsiteX1" fmla="*/ 230981 w 230981"/>
                <a:gd name="connsiteY1" fmla="*/ 252435 h 252435"/>
                <a:gd name="connsiteX0" fmla="*/ 0 w 231414"/>
                <a:gd name="connsiteY0" fmla="*/ 14 h 252427"/>
                <a:gd name="connsiteX1" fmla="*/ 230981 w 231414"/>
                <a:gd name="connsiteY1" fmla="*/ 252427 h 252427"/>
                <a:gd name="connsiteX0" fmla="*/ 0 w 233542"/>
                <a:gd name="connsiteY0" fmla="*/ 13 h 252426"/>
                <a:gd name="connsiteX1" fmla="*/ 230981 w 233542"/>
                <a:gd name="connsiteY1" fmla="*/ 252426 h 252426"/>
                <a:gd name="connsiteX0" fmla="*/ 0 w 232936"/>
                <a:gd name="connsiteY0" fmla="*/ 2473 h 254886"/>
                <a:gd name="connsiteX1" fmla="*/ 230981 w 232936"/>
                <a:gd name="connsiteY1" fmla="*/ 254886 h 254886"/>
                <a:gd name="connsiteX0" fmla="*/ 0 w 233542"/>
                <a:gd name="connsiteY0" fmla="*/ 2040 h 254453"/>
                <a:gd name="connsiteX1" fmla="*/ 230981 w 233542"/>
                <a:gd name="connsiteY1" fmla="*/ 254453 h 25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542" h="254453">
                  <a:moveTo>
                    <a:pt x="0" y="2040"/>
                  </a:moveTo>
                  <a:cubicBezTo>
                    <a:pt x="203993" y="-18400"/>
                    <a:pt x="245268" y="118326"/>
                    <a:pt x="230981" y="254453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olid"/>
              <a:headEnd type="stealth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feld 92">
                  <a:extLst>
                    <a:ext uri="{FF2B5EF4-FFF2-40B4-BE49-F238E27FC236}">
                      <a16:creationId xmlns:a16="http://schemas.microsoft.com/office/drawing/2014/main" id="{B359D024-7064-69AD-687F-763E2AA9B654}"/>
                    </a:ext>
                  </a:extLst>
                </p:cNvPr>
                <p:cNvSpPr txBox="1"/>
                <p:nvPr/>
              </p:nvSpPr>
              <p:spPr>
                <a:xfrm rot="19384939">
                  <a:off x="4384374" y="4189935"/>
                  <a:ext cx="2997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93" name="Textfeld 92">
                  <a:extLst>
                    <a:ext uri="{FF2B5EF4-FFF2-40B4-BE49-F238E27FC236}">
                      <a16:creationId xmlns:a16="http://schemas.microsoft.com/office/drawing/2014/main" id="{B359D024-7064-69AD-687F-763E2AA9B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84939">
                  <a:off x="4384374" y="4189935"/>
                  <a:ext cx="299761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6897" r="-5172" b="-727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3F70A888-5DEE-8EE7-3A19-1630F967E2A0}"/>
                </a:ext>
              </a:extLst>
            </p:cNvPr>
            <p:cNvSpPr/>
            <p:nvPr/>
          </p:nvSpPr>
          <p:spPr>
            <a:xfrm>
              <a:off x="7153750" y="2363433"/>
              <a:ext cx="233542" cy="254453"/>
            </a:xfrm>
            <a:custGeom>
              <a:avLst/>
              <a:gdLst>
                <a:gd name="connsiteX0" fmla="*/ 0 w 554831"/>
                <a:gd name="connsiteY0" fmla="*/ 0 h 376238"/>
                <a:gd name="connsiteX1" fmla="*/ 554831 w 554831"/>
                <a:gd name="connsiteY1" fmla="*/ 376238 h 376238"/>
                <a:gd name="connsiteX0" fmla="*/ 0 w 1069181"/>
                <a:gd name="connsiteY0" fmla="*/ 0 h 300038"/>
                <a:gd name="connsiteX1" fmla="*/ 1069181 w 1069181"/>
                <a:gd name="connsiteY1" fmla="*/ 300038 h 30003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1151"/>
                <a:gd name="connsiteY0" fmla="*/ 0 h 395288"/>
                <a:gd name="connsiteX1" fmla="*/ 230981 w 231151"/>
                <a:gd name="connsiteY1" fmla="*/ 395288 h 395288"/>
                <a:gd name="connsiteX0" fmla="*/ 0 w 234318"/>
                <a:gd name="connsiteY0" fmla="*/ 0 h 290513"/>
                <a:gd name="connsiteX1" fmla="*/ 234156 w 234318"/>
                <a:gd name="connsiteY1" fmla="*/ 290513 h 290513"/>
                <a:gd name="connsiteX0" fmla="*/ 0 w 234326"/>
                <a:gd name="connsiteY0" fmla="*/ 0 h 290513"/>
                <a:gd name="connsiteX1" fmla="*/ 234156 w 234326"/>
                <a:gd name="connsiteY1" fmla="*/ 290513 h 290513"/>
                <a:gd name="connsiteX0" fmla="*/ 0 w 234156"/>
                <a:gd name="connsiteY0" fmla="*/ 0 h 290513"/>
                <a:gd name="connsiteX1" fmla="*/ 234156 w 234156"/>
                <a:gd name="connsiteY1" fmla="*/ 290513 h 290513"/>
                <a:gd name="connsiteX0" fmla="*/ 0 w 230981"/>
                <a:gd name="connsiteY0" fmla="*/ 0 h 252413"/>
                <a:gd name="connsiteX1" fmla="*/ 230981 w 230981"/>
                <a:gd name="connsiteY1" fmla="*/ 252413 h 252413"/>
                <a:gd name="connsiteX0" fmla="*/ 0 w 230981"/>
                <a:gd name="connsiteY0" fmla="*/ 0 h 252413"/>
                <a:gd name="connsiteX1" fmla="*/ 230981 w 230981"/>
                <a:gd name="connsiteY1" fmla="*/ 252413 h 252413"/>
                <a:gd name="connsiteX0" fmla="*/ 0 w 232273"/>
                <a:gd name="connsiteY0" fmla="*/ 0 h 252413"/>
                <a:gd name="connsiteX1" fmla="*/ 230981 w 232273"/>
                <a:gd name="connsiteY1" fmla="*/ 252413 h 252413"/>
                <a:gd name="connsiteX0" fmla="*/ 0 w 230981"/>
                <a:gd name="connsiteY0" fmla="*/ 0 h 252413"/>
                <a:gd name="connsiteX1" fmla="*/ 230981 w 230981"/>
                <a:gd name="connsiteY1" fmla="*/ 252413 h 252413"/>
                <a:gd name="connsiteX0" fmla="*/ 0 w 230981"/>
                <a:gd name="connsiteY0" fmla="*/ 22 h 252435"/>
                <a:gd name="connsiteX1" fmla="*/ 230981 w 230981"/>
                <a:gd name="connsiteY1" fmla="*/ 252435 h 252435"/>
                <a:gd name="connsiteX0" fmla="*/ 0 w 231414"/>
                <a:gd name="connsiteY0" fmla="*/ 14 h 252427"/>
                <a:gd name="connsiteX1" fmla="*/ 230981 w 231414"/>
                <a:gd name="connsiteY1" fmla="*/ 252427 h 252427"/>
                <a:gd name="connsiteX0" fmla="*/ 0 w 233542"/>
                <a:gd name="connsiteY0" fmla="*/ 13 h 252426"/>
                <a:gd name="connsiteX1" fmla="*/ 230981 w 233542"/>
                <a:gd name="connsiteY1" fmla="*/ 252426 h 252426"/>
                <a:gd name="connsiteX0" fmla="*/ 0 w 232936"/>
                <a:gd name="connsiteY0" fmla="*/ 2473 h 254886"/>
                <a:gd name="connsiteX1" fmla="*/ 230981 w 232936"/>
                <a:gd name="connsiteY1" fmla="*/ 254886 h 254886"/>
                <a:gd name="connsiteX0" fmla="*/ 0 w 233542"/>
                <a:gd name="connsiteY0" fmla="*/ 2040 h 254453"/>
                <a:gd name="connsiteX1" fmla="*/ 230981 w 233542"/>
                <a:gd name="connsiteY1" fmla="*/ 254453 h 25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542" h="254453">
                  <a:moveTo>
                    <a:pt x="0" y="2040"/>
                  </a:moveTo>
                  <a:cubicBezTo>
                    <a:pt x="203993" y="-18400"/>
                    <a:pt x="245268" y="118326"/>
                    <a:pt x="230981" y="254453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solid"/>
              <a:headEnd type="stealth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75AFBF60-74CA-25CE-C343-97839D562C5E}"/>
                    </a:ext>
                  </a:extLst>
                </p:cNvPr>
                <p:cNvSpPr txBox="1"/>
                <p:nvPr/>
              </p:nvSpPr>
              <p:spPr>
                <a:xfrm rot="19195480">
                  <a:off x="6941500" y="2125384"/>
                  <a:ext cx="2961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de-DE" sz="1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75AFBF60-74CA-25CE-C343-97839D562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95480">
                  <a:off x="6941500" y="2125384"/>
                  <a:ext cx="296170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5172" r="-5172" b="-714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96E76A33-20AB-5ADE-C518-3538D9BE116F}"/>
                    </a:ext>
                  </a:extLst>
                </p:cNvPr>
                <p:cNvSpPr txBox="1"/>
                <p:nvPr/>
              </p:nvSpPr>
              <p:spPr>
                <a:xfrm rot="19228747">
                  <a:off x="7474403" y="2339013"/>
                  <a:ext cx="17639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de-DE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96E76A33-20AB-5ADE-C518-3538D9BE1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28747">
                  <a:off x="7474403" y="2339013"/>
                  <a:ext cx="176395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6977" t="-6977" r="-13953" b="-116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0300B79D-94D5-9B1C-7B40-1858BE92AB32}"/>
                    </a:ext>
                  </a:extLst>
                </p:cNvPr>
                <p:cNvSpPr txBox="1"/>
                <p:nvPr/>
              </p:nvSpPr>
              <p:spPr>
                <a:xfrm>
                  <a:off x="5046608" y="4389351"/>
                  <a:ext cx="19716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0300B79D-94D5-9B1C-7B40-1858BE92A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608" y="4389351"/>
                  <a:ext cx="197169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2500" r="-6250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FE016B91-F602-3ABD-30B3-5A603B9C70DC}"/>
                </a:ext>
              </a:extLst>
            </p:cNvPr>
            <p:cNvSpPr/>
            <p:nvPr/>
          </p:nvSpPr>
          <p:spPr>
            <a:xfrm>
              <a:off x="5103603" y="4250734"/>
              <a:ext cx="195263" cy="414338"/>
            </a:xfrm>
            <a:custGeom>
              <a:avLst/>
              <a:gdLst>
                <a:gd name="connsiteX0" fmla="*/ 0 w 554831"/>
                <a:gd name="connsiteY0" fmla="*/ 0 h 376238"/>
                <a:gd name="connsiteX1" fmla="*/ 554831 w 554831"/>
                <a:gd name="connsiteY1" fmla="*/ 376238 h 376238"/>
                <a:gd name="connsiteX0" fmla="*/ 0 w 1069181"/>
                <a:gd name="connsiteY0" fmla="*/ 0 h 300038"/>
                <a:gd name="connsiteX1" fmla="*/ 1069181 w 1069181"/>
                <a:gd name="connsiteY1" fmla="*/ 300038 h 30003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0981"/>
                <a:gd name="connsiteY0" fmla="*/ 0 h 395288"/>
                <a:gd name="connsiteX1" fmla="*/ 230981 w 230981"/>
                <a:gd name="connsiteY1" fmla="*/ 395288 h 395288"/>
                <a:gd name="connsiteX0" fmla="*/ 0 w 231151"/>
                <a:gd name="connsiteY0" fmla="*/ 0 h 395288"/>
                <a:gd name="connsiteX1" fmla="*/ 230981 w 231151"/>
                <a:gd name="connsiteY1" fmla="*/ 395288 h 395288"/>
                <a:gd name="connsiteX0" fmla="*/ 0 w 195597"/>
                <a:gd name="connsiteY0" fmla="*/ 0 h 414338"/>
                <a:gd name="connsiteX1" fmla="*/ 195263 w 195597"/>
                <a:gd name="connsiteY1" fmla="*/ 414338 h 414338"/>
                <a:gd name="connsiteX0" fmla="*/ 0 w 195434"/>
                <a:gd name="connsiteY0" fmla="*/ 0 h 414338"/>
                <a:gd name="connsiteX1" fmla="*/ 195263 w 195434"/>
                <a:gd name="connsiteY1" fmla="*/ 414338 h 414338"/>
                <a:gd name="connsiteX0" fmla="*/ 0 w 195394"/>
                <a:gd name="connsiteY0" fmla="*/ 0 h 414338"/>
                <a:gd name="connsiteX1" fmla="*/ 195263 w 195394"/>
                <a:gd name="connsiteY1" fmla="*/ 414338 h 414338"/>
                <a:gd name="connsiteX0" fmla="*/ 0 w 195263"/>
                <a:gd name="connsiteY0" fmla="*/ 0 h 414338"/>
                <a:gd name="connsiteX1" fmla="*/ 195263 w 195263"/>
                <a:gd name="connsiteY1" fmla="*/ 414338 h 414338"/>
                <a:gd name="connsiteX0" fmla="*/ 0 w 195263"/>
                <a:gd name="connsiteY0" fmla="*/ 0 h 414338"/>
                <a:gd name="connsiteX1" fmla="*/ 195263 w 195263"/>
                <a:gd name="connsiteY1" fmla="*/ 414338 h 41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263" h="414338">
                  <a:moveTo>
                    <a:pt x="0" y="0"/>
                  </a:moveTo>
                  <a:cubicBezTo>
                    <a:pt x="136525" y="100210"/>
                    <a:pt x="189706" y="240904"/>
                    <a:pt x="195263" y="414338"/>
                  </a:cubicBezTo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stealth"/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71E112F5-38B6-B867-5F9B-2C49BDB6FE50}"/>
                    </a:ext>
                  </a:extLst>
                </p:cNvPr>
                <p:cNvSpPr txBox="1"/>
                <p:nvPr/>
              </p:nvSpPr>
              <p:spPr>
                <a:xfrm rot="19175390">
                  <a:off x="7731108" y="2116746"/>
                  <a:ext cx="19216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71E112F5-38B6-B867-5F9B-2C49BDB6F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75390">
                  <a:off x="7731108" y="2116746"/>
                  <a:ext cx="192168" cy="184666"/>
                </a:xfrm>
                <a:prstGeom prst="rect">
                  <a:avLst/>
                </a:prstGeom>
                <a:blipFill>
                  <a:blip r:embed="rId12"/>
                  <a:stretch>
                    <a:fillRect r="-4545" b="-222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BA09BDF7-B48D-EA52-E1F6-1C0B422A1966}"/>
                    </a:ext>
                  </a:extLst>
                </p:cNvPr>
                <p:cNvSpPr txBox="1"/>
                <p:nvPr/>
              </p:nvSpPr>
              <p:spPr>
                <a:xfrm rot="19445528">
                  <a:off x="4023698" y="3647805"/>
                  <a:ext cx="196721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de-DE" sz="1200"/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BA09BDF7-B48D-EA52-E1F6-1C0B422A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45528">
                  <a:off x="4023698" y="3647805"/>
                  <a:ext cx="196721" cy="199285"/>
                </a:xfrm>
                <a:prstGeom prst="rect">
                  <a:avLst/>
                </a:prstGeom>
                <a:blipFill>
                  <a:blip r:embed="rId13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098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647DF51-9469-AD0E-1FBB-8B34FB25C6E3}"/>
              </a:ext>
            </a:extLst>
          </p:cNvPr>
          <p:cNvGrpSpPr/>
          <p:nvPr/>
        </p:nvGrpSpPr>
        <p:grpSpPr>
          <a:xfrm>
            <a:off x="3414482" y="4593713"/>
            <a:ext cx="5875853" cy="804710"/>
            <a:chOff x="5314534" y="3762440"/>
            <a:chExt cx="5875853" cy="804710"/>
          </a:xfrm>
          <a:solidFill>
            <a:srgbClr val="F5F5F5"/>
          </a:solidFill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000B796-E30E-BD97-D609-29E2F0CE1895}"/>
                </a:ext>
              </a:extLst>
            </p:cNvPr>
            <p:cNvSpPr/>
            <p:nvPr/>
          </p:nvSpPr>
          <p:spPr>
            <a:xfrm>
              <a:off x="5316193" y="3762440"/>
              <a:ext cx="5874194" cy="804710"/>
            </a:xfrm>
            <a:prstGeom prst="rect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27B211E-F37F-AA65-A606-42066123E356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>
              <a:off x="5314534" y="4164794"/>
              <a:ext cx="5875853" cy="1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EC2B402-11B1-61E1-ED41-33E26CF97F8B}"/>
              </a:ext>
            </a:extLst>
          </p:cNvPr>
          <p:cNvGrpSpPr/>
          <p:nvPr/>
        </p:nvGrpSpPr>
        <p:grpSpPr>
          <a:xfrm>
            <a:off x="2757252" y="3891168"/>
            <a:ext cx="1781181" cy="1743075"/>
            <a:chOff x="3581394" y="4962525"/>
            <a:chExt cx="1781181" cy="1743075"/>
          </a:xfrm>
        </p:grpSpPr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07334E6A-B20E-2CE8-B5BB-52683A542115}"/>
                </a:ext>
              </a:extLst>
            </p:cNvPr>
            <p:cNvCxnSpPr>
              <a:cxnSpLocks/>
            </p:cNvCxnSpPr>
            <p:nvPr/>
          </p:nvCxnSpPr>
          <p:spPr>
            <a:xfrm>
              <a:off x="4238625" y="6067425"/>
              <a:ext cx="1123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AA93F1C1-74F1-A5A7-6E10-113D1DBD0B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6" y="4962525"/>
              <a:ext cx="0" cy="1104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3C816032-4B95-51E0-0CCD-C0A7A3915F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0449" y="6067425"/>
              <a:ext cx="638175" cy="6381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E81C0348-A958-292C-03F4-16D6F7C3972C}"/>
                    </a:ext>
                  </a:extLst>
                </p:cNvPr>
                <p:cNvSpPr txBox="1"/>
                <p:nvPr/>
              </p:nvSpPr>
              <p:spPr>
                <a:xfrm>
                  <a:off x="5024120" y="6117016"/>
                  <a:ext cx="2051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7345FD85-939B-F81C-DC69-E8E76B2A9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120" y="6117016"/>
                  <a:ext cx="205184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8182" r="-1212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C1B5A27-E6B2-A586-91AC-3CE105940C3F}"/>
                    </a:ext>
                  </a:extLst>
                </p:cNvPr>
                <p:cNvSpPr txBox="1"/>
                <p:nvPr/>
              </p:nvSpPr>
              <p:spPr>
                <a:xfrm>
                  <a:off x="3876672" y="5049787"/>
                  <a:ext cx="15633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de-DE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9E624C38-E364-199A-CD2C-37309BB5C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672" y="5049787"/>
                  <a:ext cx="15633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53846" r="-53846" b="-235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90B221A3-7801-15B4-C938-D4B7C3C62DCB}"/>
                    </a:ext>
                  </a:extLst>
                </p:cNvPr>
                <p:cNvSpPr txBox="1"/>
                <p:nvPr/>
              </p:nvSpPr>
              <p:spPr>
                <a:xfrm>
                  <a:off x="3581394" y="6117016"/>
                  <a:ext cx="1907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de-DE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E72CF947-7AF3-E31A-01AE-963AFD786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394" y="6117016"/>
                  <a:ext cx="190758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9355" r="-1290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0608E75-9CC2-A8AF-0323-3B3A83B68DB5}"/>
                  </a:ext>
                </a:extLst>
              </p:cNvPr>
              <p:cNvSpPr txBox="1"/>
              <p:nvPr/>
            </p:nvSpPr>
            <p:spPr>
              <a:xfrm>
                <a:off x="4348249" y="3870896"/>
                <a:ext cx="492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0608E75-9CC2-A8AF-0323-3B3A83B68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249" y="3870896"/>
                <a:ext cx="492699" cy="276999"/>
              </a:xfrm>
              <a:prstGeom prst="rect">
                <a:avLst/>
              </a:prstGeom>
              <a:blipFill>
                <a:blip r:embed="rId16"/>
                <a:stretch>
                  <a:fillRect l="-7407" t="-2222" r="-17284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26">
            <a:extLst>
              <a:ext uri="{FF2B5EF4-FFF2-40B4-BE49-F238E27FC236}">
                <a16:creationId xmlns:a16="http://schemas.microsoft.com/office/drawing/2014/main" id="{4681F5AE-2FA0-80AC-0D14-D9908BE6ACC3}"/>
              </a:ext>
            </a:extLst>
          </p:cNvPr>
          <p:cNvSpPr/>
          <p:nvPr/>
        </p:nvSpPr>
        <p:spPr>
          <a:xfrm>
            <a:off x="3503994" y="2184400"/>
            <a:ext cx="6029192" cy="1875347"/>
          </a:xfrm>
          <a:custGeom>
            <a:avLst/>
            <a:gdLst>
              <a:gd name="connsiteX0" fmla="*/ 0 w 5874194"/>
              <a:gd name="connsiteY0" fmla="*/ 0 h 804710"/>
              <a:gd name="connsiteX1" fmla="*/ 5874194 w 5874194"/>
              <a:gd name="connsiteY1" fmla="*/ 0 h 804710"/>
              <a:gd name="connsiteX2" fmla="*/ 5874194 w 5874194"/>
              <a:gd name="connsiteY2" fmla="*/ 804710 h 804710"/>
              <a:gd name="connsiteX3" fmla="*/ 0 w 5874194"/>
              <a:gd name="connsiteY3" fmla="*/ 804710 h 804710"/>
              <a:gd name="connsiteX4" fmla="*/ 0 w 5874194"/>
              <a:gd name="connsiteY4" fmla="*/ 0 h 804710"/>
              <a:gd name="connsiteX0" fmla="*/ 0 w 5874194"/>
              <a:gd name="connsiteY0" fmla="*/ 0 h 823760"/>
              <a:gd name="connsiteX1" fmla="*/ 5874194 w 5874194"/>
              <a:gd name="connsiteY1" fmla="*/ 0 h 823760"/>
              <a:gd name="connsiteX2" fmla="*/ 5874194 w 5874194"/>
              <a:gd name="connsiteY2" fmla="*/ 804710 h 823760"/>
              <a:gd name="connsiteX3" fmla="*/ 209550 w 5874194"/>
              <a:gd name="connsiteY3" fmla="*/ 823760 h 823760"/>
              <a:gd name="connsiteX4" fmla="*/ 0 w 5874194"/>
              <a:gd name="connsiteY4" fmla="*/ 0 h 823760"/>
              <a:gd name="connsiteX0" fmla="*/ 0 w 5874194"/>
              <a:gd name="connsiteY0" fmla="*/ 9525 h 833285"/>
              <a:gd name="connsiteX1" fmla="*/ 5655119 w 5874194"/>
              <a:gd name="connsiteY1" fmla="*/ 0 h 833285"/>
              <a:gd name="connsiteX2" fmla="*/ 5874194 w 5874194"/>
              <a:gd name="connsiteY2" fmla="*/ 814235 h 833285"/>
              <a:gd name="connsiteX3" fmla="*/ 209550 w 5874194"/>
              <a:gd name="connsiteY3" fmla="*/ 833285 h 833285"/>
              <a:gd name="connsiteX4" fmla="*/ 0 w 5874194"/>
              <a:gd name="connsiteY4" fmla="*/ 9525 h 833285"/>
              <a:gd name="connsiteX0" fmla="*/ 0 w 5874194"/>
              <a:gd name="connsiteY0" fmla="*/ 9525 h 842810"/>
              <a:gd name="connsiteX1" fmla="*/ 5655119 w 5874194"/>
              <a:gd name="connsiteY1" fmla="*/ 0 h 842810"/>
              <a:gd name="connsiteX2" fmla="*/ 5874194 w 5874194"/>
              <a:gd name="connsiteY2" fmla="*/ 842810 h 842810"/>
              <a:gd name="connsiteX3" fmla="*/ 209550 w 5874194"/>
              <a:gd name="connsiteY3" fmla="*/ 833285 h 842810"/>
              <a:gd name="connsiteX4" fmla="*/ 0 w 5874194"/>
              <a:gd name="connsiteY4" fmla="*/ 9525 h 842810"/>
              <a:gd name="connsiteX0" fmla="*/ 0 w 5874194"/>
              <a:gd name="connsiteY0" fmla="*/ 236022 h 1069307"/>
              <a:gd name="connsiteX1" fmla="*/ 5655119 w 5874194"/>
              <a:gd name="connsiteY1" fmla="*/ 226497 h 1069307"/>
              <a:gd name="connsiteX2" fmla="*/ 5874194 w 5874194"/>
              <a:gd name="connsiteY2" fmla="*/ 1069307 h 1069307"/>
              <a:gd name="connsiteX3" fmla="*/ 209550 w 5874194"/>
              <a:gd name="connsiteY3" fmla="*/ 1059782 h 1069307"/>
              <a:gd name="connsiteX4" fmla="*/ 0 w 5874194"/>
              <a:gd name="connsiteY4" fmla="*/ 236022 h 1069307"/>
              <a:gd name="connsiteX0" fmla="*/ 0 w 5874194"/>
              <a:gd name="connsiteY0" fmla="*/ 206392 h 1039677"/>
              <a:gd name="connsiteX1" fmla="*/ 5655119 w 5874194"/>
              <a:gd name="connsiteY1" fmla="*/ 196867 h 1039677"/>
              <a:gd name="connsiteX2" fmla="*/ 5874194 w 5874194"/>
              <a:gd name="connsiteY2" fmla="*/ 1039677 h 1039677"/>
              <a:gd name="connsiteX3" fmla="*/ 209550 w 5874194"/>
              <a:gd name="connsiteY3" fmla="*/ 1030152 h 1039677"/>
              <a:gd name="connsiteX4" fmla="*/ 0 w 5874194"/>
              <a:gd name="connsiteY4" fmla="*/ 206392 h 1039677"/>
              <a:gd name="connsiteX0" fmla="*/ 0 w 5874194"/>
              <a:gd name="connsiteY0" fmla="*/ 206392 h 1039677"/>
              <a:gd name="connsiteX1" fmla="*/ 5655119 w 5874194"/>
              <a:gd name="connsiteY1" fmla="*/ 196867 h 1039677"/>
              <a:gd name="connsiteX2" fmla="*/ 5874194 w 5874194"/>
              <a:gd name="connsiteY2" fmla="*/ 1039677 h 1039677"/>
              <a:gd name="connsiteX3" fmla="*/ 209550 w 5874194"/>
              <a:gd name="connsiteY3" fmla="*/ 1030152 h 1039677"/>
              <a:gd name="connsiteX4" fmla="*/ 0 w 5874194"/>
              <a:gd name="connsiteY4" fmla="*/ 206392 h 1039677"/>
              <a:gd name="connsiteX0" fmla="*/ 0 w 5874194"/>
              <a:gd name="connsiteY0" fmla="*/ 134005 h 967290"/>
              <a:gd name="connsiteX1" fmla="*/ 5655119 w 5874194"/>
              <a:gd name="connsiteY1" fmla="*/ 124480 h 967290"/>
              <a:gd name="connsiteX2" fmla="*/ 5874194 w 5874194"/>
              <a:gd name="connsiteY2" fmla="*/ 967290 h 967290"/>
              <a:gd name="connsiteX3" fmla="*/ 209550 w 5874194"/>
              <a:gd name="connsiteY3" fmla="*/ 957765 h 967290"/>
              <a:gd name="connsiteX4" fmla="*/ 0 w 5874194"/>
              <a:gd name="connsiteY4" fmla="*/ 134005 h 967290"/>
              <a:gd name="connsiteX0" fmla="*/ 0 w 5874194"/>
              <a:gd name="connsiteY0" fmla="*/ 134005 h 1096285"/>
              <a:gd name="connsiteX1" fmla="*/ 5655119 w 5874194"/>
              <a:gd name="connsiteY1" fmla="*/ 124480 h 1096285"/>
              <a:gd name="connsiteX2" fmla="*/ 5874194 w 5874194"/>
              <a:gd name="connsiteY2" fmla="*/ 967290 h 1096285"/>
              <a:gd name="connsiteX3" fmla="*/ 209550 w 5874194"/>
              <a:gd name="connsiteY3" fmla="*/ 957765 h 1096285"/>
              <a:gd name="connsiteX4" fmla="*/ 0 w 5874194"/>
              <a:gd name="connsiteY4" fmla="*/ 134005 h 1096285"/>
              <a:gd name="connsiteX0" fmla="*/ 0 w 5874194"/>
              <a:gd name="connsiteY0" fmla="*/ 180125 h 1142405"/>
              <a:gd name="connsiteX1" fmla="*/ 5655119 w 5874194"/>
              <a:gd name="connsiteY1" fmla="*/ 170600 h 1142405"/>
              <a:gd name="connsiteX2" fmla="*/ 5874194 w 5874194"/>
              <a:gd name="connsiteY2" fmla="*/ 1013410 h 1142405"/>
              <a:gd name="connsiteX3" fmla="*/ 209550 w 5874194"/>
              <a:gd name="connsiteY3" fmla="*/ 1003885 h 1142405"/>
              <a:gd name="connsiteX4" fmla="*/ 0 w 5874194"/>
              <a:gd name="connsiteY4" fmla="*/ 180125 h 1142405"/>
              <a:gd name="connsiteX0" fmla="*/ 0 w 5874194"/>
              <a:gd name="connsiteY0" fmla="*/ 180125 h 1184169"/>
              <a:gd name="connsiteX1" fmla="*/ 5655119 w 5874194"/>
              <a:gd name="connsiteY1" fmla="*/ 170600 h 1184169"/>
              <a:gd name="connsiteX2" fmla="*/ 5874194 w 5874194"/>
              <a:gd name="connsiteY2" fmla="*/ 1013410 h 1184169"/>
              <a:gd name="connsiteX3" fmla="*/ 209550 w 5874194"/>
              <a:gd name="connsiteY3" fmla="*/ 1003885 h 1184169"/>
              <a:gd name="connsiteX4" fmla="*/ 0 w 5874194"/>
              <a:gd name="connsiteY4" fmla="*/ 180125 h 1184169"/>
              <a:gd name="connsiteX0" fmla="*/ 0 w 5874194"/>
              <a:gd name="connsiteY0" fmla="*/ 180125 h 1013410"/>
              <a:gd name="connsiteX1" fmla="*/ 5655119 w 5874194"/>
              <a:gd name="connsiteY1" fmla="*/ 170600 h 1013410"/>
              <a:gd name="connsiteX2" fmla="*/ 5874194 w 5874194"/>
              <a:gd name="connsiteY2" fmla="*/ 1013410 h 1013410"/>
              <a:gd name="connsiteX3" fmla="*/ 209550 w 5874194"/>
              <a:gd name="connsiteY3" fmla="*/ 1003885 h 1013410"/>
              <a:gd name="connsiteX4" fmla="*/ 0 w 5874194"/>
              <a:gd name="connsiteY4" fmla="*/ 180125 h 1013410"/>
              <a:gd name="connsiteX0" fmla="*/ 0 w 5749503"/>
              <a:gd name="connsiteY0" fmla="*/ 180125 h 1862496"/>
              <a:gd name="connsiteX1" fmla="*/ 5655119 w 5749503"/>
              <a:gd name="connsiteY1" fmla="*/ 170600 h 1862496"/>
              <a:gd name="connsiteX2" fmla="*/ 5749503 w 5749503"/>
              <a:gd name="connsiteY2" fmla="*/ 1862496 h 1862496"/>
              <a:gd name="connsiteX3" fmla="*/ 209550 w 5749503"/>
              <a:gd name="connsiteY3" fmla="*/ 1003885 h 1862496"/>
              <a:gd name="connsiteX4" fmla="*/ 0 w 5749503"/>
              <a:gd name="connsiteY4" fmla="*/ 180125 h 1862496"/>
              <a:gd name="connsiteX0" fmla="*/ 0 w 5749503"/>
              <a:gd name="connsiteY0" fmla="*/ 180125 h 1862496"/>
              <a:gd name="connsiteX1" fmla="*/ 5655119 w 5749503"/>
              <a:gd name="connsiteY1" fmla="*/ 170600 h 1862496"/>
              <a:gd name="connsiteX2" fmla="*/ 5749503 w 5749503"/>
              <a:gd name="connsiteY2" fmla="*/ 1862496 h 1862496"/>
              <a:gd name="connsiteX3" fmla="*/ 209550 w 5749503"/>
              <a:gd name="connsiteY3" fmla="*/ 1003885 h 1862496"/>
              <a:gd name="connsiteX4" fmla="*/ 0 w 5749503"/>
              <a:gd name="connsiteY4" fmla="*/ 180125 h 1862496"/>
              <a:gd name="connsiteX0" fmla="*/ 0 w 5749503"/>
              <a:gd name="connsiteY0" fmla="*/ 110897 h 1793268"/>
              <a:gd name="connsiteX1" fmla="*/ 5708558 w 5749503"/>
              <a:gd name="connsiteY1" fmla="*/ 944520 h 1793268"/>
              <a:gd name="connsiteX2" fmla="*/ 5749503 w 5749503"/>
              <a:gd name="connsiteY2" fmla="*/ 1793268 h 1793268"/>
              <a:gd name="connsiteX3" fmla="*/ 209550 w 5749503"/>
              <a:gd name="connsiteY3" fmla="*/ 934657 h 1793268"/>
              <a:gd name="connsiteX4" fmla="*/ 0 w 5749503"/>
              <a:gd name="connsiteY4" fmla="*/ 110897 h 1793268"/>
              <a:gd name="connsiteX0" fmla="*/ 0 w 5749503"/>
              <a:gd name="connsiteY0" fmla="*/ 202764 h 1885135"/>
              <a:gd name="connsiteX1" fmla="*/ 5708558 w 5749503"/>
              <a:gd name="connsiteY1" fmla="*/ 1036387 h 1885135"/>
              <a:gd name="connsiteX2" fmla="*/ 5749503 w 5749503"/>
              <a:gd name="connsiteY2" fmla="*/ 1885135 h 1885135"/>
              <a:gd name="connsiteX3" fmla="*/ 209550 w 5749503"/>
              <a:gd name="connsiteY3" fmla="*/ 1026524 h 1885135"/>
              <a:gd name="connsiteX4" fmla="*/ 0 w 5749503"/>
              <a:gd name="connsiteY4" fmla="*/ 202764 h 1885135"/>
              <a:gd name="connsiteX0" fmla="*/ 0 w 6017317"/>
              <a:gd name="connsiteY0" fmla="*/ 185083 h 1867454"/>
              <a:gd name="connsiteX1" fmla="*/ 6017317 w 6017317"/>
              <a:gd name="connsiteY1" fmla="*/ 1143397 h 1867454"/>
              <a:gd name="connsiteX2" fmla="*/ 5749503 w 6017317"/>
              <a:gd name="connsiteY2" fmla="*/ 1867454 h 1867454"/>
              <a:gd name="connsiteX3" fmla="*/ 209550 w 6017317"/>
              <a:gd name="connsiteY3" fmla="*/ 1008843 h 1867454"/>
              <a:gd name="connsiteX4" fmla="*/ 0 w 6017317"/>
              <a:gd name="connsiteY4" fmla="*/ 185083 h 1867454"/>
              <a:gd name="connsiteX0" fmla="*/ 0 w 6029192"/>
              <a:gd name="connsiteY0" fmla="*/ 189027 h 1871398"/>
              <a:gd name="connsiteX1" fmla="*/ 6029192 w 6029192"/>
              <a:gd name="connsiteY1" fmla="*/ 1117653 h 1871398"/>
              <a:gd name="connsiteX2" fmla="*/ 5749503 w 6029192"/>
              <a:gd name="connsiteY2" fmla="*/ 1871398 h 1871398"/>
              <a:gd name="connsiteX3" fmla="*/ 209550 w 6029192"/>
              <a:gd name="connsiteY3" fmla="*/ 1012787 h 1871398"/>
              <a:gd name="connsiteX4" fmla="*/ 0 w 6029192"/>
              <a:gd name="connsiteY4" fmla="*/ 189027 h 1871398"/>
              <a:gd name="connsiteX0" fmla="*/ 0 w 6029192"/>
              <a:gd name="connsiteY0" fmla="*/ 191470 h 1873841"/>
              <a:gd name="connsiteX1" fmla="*/ 6029192 w 6029192"/>
              <a:gd name="connsiteY1" fmla="*/ 1102283 h 1873841"/>
              <a:gd name="connsiteX2" fmla="*/ 5749503 w 6029192"/>
              <a:gd name="connsiteY2" fmla="*/ 1873841 h 1873841"/>
              <a:gd name="connsiteX3" fmla="*/ 209550 w 6029192"/>
              <a:gd name="connsiteY3" fmla="*/ 1015230 h 1873841"/>
              <a:gd name="connsiteX4" fmla="*/ 0 w 6029192"/>
              <a:gd name="connsiteY4" fmla="*/ 191470 h 1873841"/>
              <a:gd name="connsiteX0" fmla="*/ 0 w 6029192"/>
              <a:gd name="connsiteY0" fmla="*/ 192976 h 1875347"/>
              <a:gd name="connsiteX1" fmla="*/ 6029192 w 6029192"/>
              <a:gd name="connsiteY1" fmla="*/ 1103789 h 1875347"/>
              <a:gd name="connsiteX2" fmla="*/ 5749503 w 6029192"/>
              <a:gd name="connsiteY2" fmla="*/ 1875347 h 1875347"/>
              <a:gd name="connsiteX3" fmla="*/ 209550 w 6029192"/>
              <a:gd name="connsiteY3" fmla="*/ 1016736 h 1875347"/>
              <a:gd name="connsiteX4" fmla="*/ 0 w 6029192"/>
              <a:gd name="connsiteY4" fmla="*/ 192976 h 187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9192" h="1875347">
                <a:moveTo>
                  <a:pt x="0" y="192976"/>
                </a:moveTo>
                <a:cubicBezTo>
                  <a:pt x="2180315" y="-381699"/>
                  <a:pt x="4696602" y="447883"/>
                  <a:pt x="6029192" y="1103789"/>
                </a:cubicBezTo>
                <a:lnTo>
                  <a:pt x="5749503" y="1875347"/>
                </a:lnTo>
                <a:cubicBezTo>
                  <a:pt x="4317746" y="1145675"/>
                  <a:pt x="2135865" y="553186"/>
                  <a:pt x="209550" y="1016736"/>
                </a:cubicBezTo>
                <a:lnTo>
                  <a:pt x="0" y="192976"/>
                </a:lnTo>
                <a:close/>
              </a:path>
            </a:pathLst>
          </a:custGeom>
          <a:solidFill>
            <a:srgbClr val="F5F5F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26">
            <a:extLst>
              <a:ext uri="{FF2B5EF4-FFF2-40B4-BE49-F238E27FC236}">
                <a16:creationId xmlns:a16="http://schemas.microsoft.com/office/drawing/2014/main" id="{28086C51-58C1-68ED-C704-CB474775BF2D}"/>
              </a:ext>
            </a:extLst>
          </p:cNvPr>
          <p:cNvSpPr/>
          <p:nvPr/>
        </p:nvSpPr>
        <p:spPr>
          <a:xfrm>
            <a:off x="3608769" y="2612631"/>
            <a:ext cx="5795273" cy="1041034"/>
          </a:xfrm>
          <a:custGeom>
            <a:avLst/>
            <a:gdLst>
              <a:gd name="connsiteX0" fmla="*/ 0 w 5874194"/>
              <a:gd name="connsiteY0" fmla="*/ 0 h 804710"/>
              <a:gd name="connsiteX1" fmla="*/ 5874194 w 5874194"/>
              <a:gd name="connsiteY1" fmla="*/ 0 h 804710"/>
              <a:gd name="connsiteX2" fmla="*/ 5874194 w 5874194"/>
              <a:gd name="connsiteY2" fmla="*/ 804710 h 804710"/>
              <a:gd name="connsiteX3" fmla="*/ 0 w 5874194"/>
              <a:gd name="connsiteY3" fmla="*/ 804710 h 804710"/>
              <a:gd name="connsiteX4" fmla="*/ 0 w 5874194"/>
              <a:gd name="connsiteY4" fmla="*/ 0 h 804710"/>
              <a:gd name="connsiteX0" fmla="*/ 0 w 5874194"/>
              <a:gd name="connsiteY0" fmla="*/ 0 h 823760"/>
              <a:gd name="connsiteX1" fmla="*/ 5874194 w 5874194"/>
              <a:gd name="connsiteY1" fmla="*/ 0 h 823760"/>
              <a:gd name="connsiteX2" fmla="*/ 5874194 w 5874194"/>
              <a:gd name="connsiteY2" fmla="*/ 804710 h 823760"/>
              <a:gd name="connsiteX3" fmla="*/ 209550 w 5874194"/>
              <a:gd name="connsiteY3" fmla="*/ 823760 h 823760"/>
              <a:gd name="connsiteX4" fmla="*/ 0 w 5874194"/>
              <a:gd name="connsiteY4" fmla="*/ 0 h 823760"/>
              <a:gd name="connsiteX0" fmla="*/ 0 w 5874194"/>
              <a:gd name="connsiteY0" fmla="*/ 9525 h 833285"/>
              <a:gd name="connsiteX1" fmla="*/ 5655119 w 5874194"/>
              <a:gd name="connsiteY1" fmla="*/ 0 h 833285"/>
              <a:gd name="connsiteX2" fmla="*/ 5874194 w 5874194"/>
              <a:gd name="connsiteY2" fmla="*/ 814235 h 833285"/>
              <a:gd name="connsiteX3" fmla="*/ 209550 w 5874194"/>
              <a:gd name="connsiteY3" fmla="*/ 833285 h 833285"/>
              <a:gd name="connsiteX4" fmla="*/ 0 w 5874194"/>
              <a:gd name="connsiteY4" fmla="*/ 9525 h 833285"/>
              <a:gd name="connsiteX0" fmla="*/ 0 w 5874194"/>
              <a:gd name="connsiteY0" fmla="*/ 9525 h 842810"/>
              <a:gd name="connsiteX1" fmla="*/ 5655119 w 5874194"/>
              <a:gd name="connsiteY1" fmla="*/ 0 h 842810"/>
              <a:gd name="connsiteX2" fmla="*/ 5874194 w 5874194"/>
              <a:gd name="connsiteY2" fmla="*/ 842810 h 842810"/>
              <a:gd name="connsiteX3" fmla="*/ 209550 w 5874194"/>
              <a:gd name="connsiteY3" fmla="*/ 833285 h 842810"/>
              <a:gd name="connsiteX4" fmla="*/ 0 w 5874194"/>
              <a:gd name="connsiteY4" fmla="*/ 9525 h 842810"/>
              <a:gd name="connsiteX0" fmla="*/ 0 w 5874194"/>
              <a:gd name="connsiteY0" fmla="*/ 236022 h 1069307"/>
              <a:gd name="connsiteX1" fmla="*/ 5655119 w 5874194"/>
              <a:gd name="connsiteY1" fmla="*/ 226497 h 1069307"/>
              <a:gd name="connsiteX2" fmla="*/ 5874194 w 5874194"/>
              <a:gd name="connsiteY2" fmla="*/ 1069307 h 1069307"/>
              <a:gd name="connsiteX3" fmla="*/ 209550 w 5874194"/>
              <a:gd name="connsiteY3" fmla="*/ 1059782 h 1069307"/>
              <a:gd name="connsiteX4" fmla="*/ 0 w 5874194"/>
              <a:gd name="connsiteY4" fmla="*/ 236022 h 1069307"/>
              <a:gd name="connsiteX0" fmla="*/ 0 w 5874194"/>
              <a:gd name="connsiteY0" fmla="*/ 206392 h 1039677"/>
              <a:gd name="connsiteX1" fmla="*/ 5655119 w 5874194"/>
              <a:gd name="connsiteY1" fmla="*/ 196867 h 1039677"/>
              <a:gd name="connsiteX2" fmla="*/ 5874194 w 5874194"/>
              <a:gd name="connsiteY2" fmla="*/ 1039677 h 1039677"/>
              <a:gd name="connsiteX3" fmla="*/ 209550 w 5874194"/>
              <a:gd name="connsiteY3" fmla="*/ 1030152 h 1039677"/>
              <a:gd name="connsiteX4" fmla="*/ 0 w 5874194"/>
              <a:gd name="connsiteY4" fmla="*/ 206392 h 1039677"/>
              <a:gd name="connsiteX0" fmla="*/ 0 w 5874194"/>
              <a:gd name="connsiteY0" fmla="*/ 206392 h 1039677"/>
              <a:gd name="connsiteX1" fmla="*/ 5655119 w 5874194"/>
              <a:gd name="connsiteY1" fmla="*/ 196867 h 1039677"/>
              <a:gd name="connsiteX2" fmla="*/ 5874194 w 5874194"/>
              <a:gd name="connsiteY2" fmla="*/ 1039677 h 1039677"/>
              <a:gd name="connsiteX3" fmla="*/ 209550 w 5874194"/>
              <a:gd name="connsiteY3" fmla="*/ 1030152 h 1039677"/>
              <a:gd name="connsiteX4" fmla="*/ 0 w 5874194"/>
              <a:gd name="connsiteY4" fmla="*/ 206392 h 1039677"/>
              <a:gd name="connsiteX0" fmla="*/ 0 w 5874194"/>
              <a:gd name="connsiteY0" fmla="*/ 134005 h 967290"/>
              <a:gd name="connsiteX1" fmla="*/ 5655119 w 5874194"/>
              <a:gd name="connsiteY1" fmla="*/ 124480 h 967290"/>
              <a:gd name="connsiteX2" fmla="*/ 5874194 w 5874194"/>
              <a:gd name="connsiteY2" fmla="*/ 967290 h 967290"/>
              <a:gd name="connsiteX3" fmla="*/ 209550 w 5874194"/>
              <a:gd name="connsiteY3" fmla="*/ 957765 h 967290"/>
              <a:gd name="connsiteX4" fmla="*/ 0 w 5874194"/>
              <a:gd name="connsiteY4" fmla="*/ 134005 h 967290"/>
              <a:gd name="connsiteX0" fmla="*/ 0 w 5874194"/>
              <a:gd name="connsiteY0" fmla="*/ 134005 h 1096285"/>
              <a:gd name="connsiteX1" fmla="*/ 5655119 w 5874194"/>
              <a:gd name="connsiteY1" fmla="*/ 124480 h 1096285"/>
              <a:gd name="connsiteX2" fmla="*/ 5874194 w 5874194"/>
              <a:gd name="connsiteY2" fmla="*/ 967290 h 1096285"/>
              <a:gd name="connsiteX3" fmla="*/ 209550 w 5874194"/>
              <a:gd name="connsiteY3" fmla="*/ 957765 h 1096285"/>
              <a:gd name="connsiteX4" fmla="*/ 0 w 5874194"/>
              <a:gd name="connsiteY4" fmla="*/ 134005 h 1096285"/>
              <a:gd name="connsiteX0" fmla="*/ 0 w 5664644"/>
              <a:gd name="connsiteY0" fmla="*/ 833285 h 971805"/>
              <a:gd name="connsiteX1" fmla="*/ 5445569 w 5664644"/>
              <a:gd name="connsiteY1" fmla="*/ 0 h 971805"/>
              <a:gd name="connsiteX2" fmla="*/ 5664644 w 5664644"/>
              <a:gd name="connsiteY2" fmla="*/ 842810 h 971805"/>
              <a:gd name="connsiteX3" fmla="*/ 0 w 5664644"/>
              <a:gd name="connsiteY3" fmla="*/ 833285 h 971805"/>
              <a:gd name="connsiteX0" fmla="*/ 5445569 w 5664644"/>
              <a:gd name="connsiteY0" fmla="*/ 0 h 971805"/>
              <a:gd name="connsiteX1" fmla="*/ 5664644 w 5664644"/>
              <a:gd name="connsiteY1" fmla="*/ 842810 h 971805"/>
              <a:gd name="connsiteX2" fmla="*/ 0 w 5664644"/>
              <a:gd name="connsiteY2" fmla="*/ 833285 h 971805"/>
              <a:gd name="connsiteX3" fmla="*/ 5537009 w 5664644"/>
              <a:gd name="connsiteY3" fmla="*/ 91440 h 971805"/>
              <a:gd name="connsiteX0" fmla="*/ 5445569 w 5664644"/>
              <a:gd name="connsiteY0" fmla="*/ 0 h 971805"/>
              <a:gd name="connsiteX1" fmla="*/ 5664644 w 5664644"/>
              <a:gd name="connsiteY1" fmla="*/ 842810 h 971805"/>
              <a:gd name="connsiteX2" fmla="*/ 0 w 5664644"/>
              <a:gd name="connsiteY2" fmla="*/ 833285 h 971805"/>
              <a:gd name="connsiteX0" fmla="*/ 5664644 w 5664644"/>
              <a:gd name="connsiteY0" fmla="*/ 143251 h 272246"/>
              <a:gd name="connsiteX1" fmla="*/ 0 w 5664644"/>
              <a:gd name="connsiteY1" fmla="*/ 133726 h 272246"/>
              <a:gd name="connsiteX0" fmla="*/ 5664644 w 5664644"/>
              <a:gd name="connsiteY0" fmla="*/ 143251 h 272246"/>
              <a:gd name="connsiteX1" fmla="*/ 0 w 5664644"/>
              <a:gd name="connsiteY1" fmla="*/ 133726 h 272246"/>
              <a:gd name="connsiteX0" fmla="*/ 5664644 w 5664644"/>
              <a:gd name="connsiteY0" fmla="*/ 166008 h 289386"/>
              <a:gd name="connsiteX1" fmla="*/ 0 w 5664644"/>
              <a:gd name="connsiteY1" fmla="*/ 156483 h 289386"/>
              <a:gd name="connsiteX0" fmla="*/ 5795273 w 5795273"/>
              <a:gd name="connsiteY0" fmla="*/ 958282 h 1031071"/>
              <a:gd name="connsiteX1" fmla="*/ 0 w 5795273"/>
              <a:gd name="connsiteY1" fmla="*/ 93733 h 1031071"/>
              <a:gd name="connsiteX0" fmla="*/ 5795273 w 5795273"/>
              <a:gd name="connsiteY0" fmla="*/ 1041034 h 1041034"/>
              <a:gd name="connsiteX1" fmla="*/ 0 w 5795273"/>
              <a:gd name="connsiteY1" fmla="*/ 176485 h 104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95273" h="1041034">
                <a:moveTo>
                  <a:pt x="5795273" y="1041034"/>
                </a:moveTo>
                <a:cubicBezTo>
                  <a:pt x="4313788" y="390654"/>
                  <a:pt x="2040615" y="-344215"/>
                  <a:pt x="0" y="17648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7ABAB1B-A685-6344-0365-8C22E4A0ED8A}"/>
              </a:ext>
            </a:extLst>
          </p:cNvPr>
          <p:cNvCxnSpPr>
            <a:cxnSpLocks/>
          </p:cNvCxnSpPr>
          <p:nvPr/>
        </p:nvCxnSpPr>
        <p:spPr>
          <a:xfrm>
            <a:off x="5114520" y="2611643"/>
            <a:ext cx="973927" cy="3144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C5BC443-5992-1FD9-EDAA-3AA85827DE38}"/>
                  </a:ext>
                </a:extLst>
              </p:cNvPr>
              <p:cNvSpPr txBox="1"/>
              <p:nvPr/>
            </p:nvSpPr>
            <p:spPr>
              <a:xfrm>
                <a:off x="5413633" y="2685179"/>
                <a:ext cx="518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C5BC443-5992-1FD9-EDAA-3AA85827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633" y="2685179"/>
                <a:ext cx="518347" cy="276999"/>
              </a:xfrm>
              <a:prstGeom prst="rect">
                <a:avLst/>
              </a:prstGeom>
              <a:blipFill>
                <a:blip r:embed="rId17"/>
                <a:stretch>
                  <a:fillRect l="-7059" t="-2174" r="-16471" b="-326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163F3FF-9091-A8D6-D179-0F30693E320A}"/>
                  </a:ext>
                </a:extLst>
              </p:cNvPr>
              <p:cNvSpPr txBox="1"/>
              <p:nvPr/>
            </p:nvSpPr>
            <p:spPr>
              <a:xfrm>
                <a:off x="5272131" y="1762067"/>
                <a:ext cx="465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163F3FF-9091-A8D6-D179-0F30693E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131" y="1762067"/>
                <a:ext cx="465448" cy="276999"/>
              </a:xfrm>
              <a:prstGeom prst="rect">
                <a:avLst/>
              </a:prstGeom>
              <a:blipFill>
                <a:blip r:embed="rId18"/>
                <a:stretch>
                  <a:fillRect l="-11842" t="-2222" r="-19737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50174B2-20EF-3EA7-576B-B4C7B1C734E2}"/>
              </a:ext>
            </a:extLst>
          </p:cNvPr>
          <p:cNvCxnSpPr>
            <a:cxnSpLocks/>
          </p:cNvCxnSpPr>
          <p:nvPr/>
        </p:nvCxnSpPr>
        <p:spPr>
          <a:xfrm flipV="1">
            <a:off x="5117695" y="1734668"/>
            <a:ext cx="20259" cy="8792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69BDFD-5709-2C51-095E-01905F37B38D}"/>
              </a:ext>
            </a:extLst>
          </p:cNvPr>
          <p:cNvCxnSpPr>
            <a:cxnSpLocks/>
            <a:stCxn id="24" idx="1"/>
          </p:cNvCxnSpPr>
          <p:nvPr/>
        </p:nvCxnSpPr>
        <p:spPr>
          <a:xfrm flipV="1">
            <a:off x="3416141" y="2603254"/>
            <a:ext cx="1711683" cy="239281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98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32F61B01-EC99-837E-7566-4712960DF532}"/>
              </a:ext>
            </a:extLst>
          </p:cNvPr>
          <p:cNvGrpSpPr/>
          <p:nvPr/>
        </p:nvGrpSpPr>
        <p:grpSpPr>
          <a:xfrm>
            <a:off x="1708580" y="2410280"/>
            <a:ext cx="9039786" cy="2870741"/>
            <a:chOff x="1708580" y="2410280"/>
            <a:chExt cx="9039786" cy="2870741"/>
          </a:xfrm>
        </p:grpSpPr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EF2E299B-F42B-DF15-562B-EE17F76E3613}"/>
                </a:ext>
              </a:extLst>
            </p:cNvPr>
            <p:cNvSpPr/>
            <p:nvPr/>
          </p:nvSpPr>
          <p:spPr>
            <a:xfrm>
              <a:off x="2436174" y="2865343"/>
              <a:ext cx="7074919" cy="2173868"/>
            </a:xfrm>
            <a:custGeom>
              <a:avLst/>
              <a:gdLst>
                <a:gd name="connsiteX0" fmla="*/ 0 w 7201734"/>
                <a:gd name="connsiteY0" fmla="*/ 2569664 h 2569664"/>
                <a:gd name="connsiteX1" fmla="*/ 7201734 w 7201734"/>
                <a:gd name="connsiteY1" fmla="*/ 0 h 2569664"/>
                <a:gd name="connsiteX0" fmla="*/ 0 w 7201734"/>
                <a:gd name="connsiteY0" fmla="*/ 2569664 h 2569664"/>
                <a:gd name="connsiteX1" fmla="*/ 7201734 w 7201734"/>
                <a:gd name="connsiteY1" fmla="*/ 0 h 2569664"/>
                <a:gd name="connsiteX0" fmla="*/ 0 w 7201734"/>
                <a:gd name="connsiteY0" fmla="*/ 2569664 h 2569664"/>
                <a:gd name="connsiteX1" fmla="*/ 7201734 w 7201734"/>
                <a:gd name="connsiteY1" fmla="*/ 0 h 2569664"/>
                <a:gd name="connsiteX0" fmla="*/ 0 w 7074919"/>
                <a:gd name="connsiteY0" fmla="*/ 1475054 h 1475054"/>
                <a:gd name="connsiteX1" fmla="*/ 7074919 w 7074919"/>
                <a:gd name="connsiteY1" fmla="*/ 0 h 1475054"/>
                <a:gd name="connsiteX0" fmla="*/ 0 w 7074919"/>
                <a:gd name="connsiteY0" fmla="*/ 2173868 h 2173868"/>
                <a:gd name="connsiteX1" fmla="*/ 7074919 w 7074919"/>
                <a:gd name="connsiteY1" fmla="*/ 698814 h 217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4919" h="2173868">
                  <a:moveTo>
                    <a:pt x="0" y="2173868"/>
                  </a:moveTo>
                  <a:cubicBezTo>
                    <a:pt x="1971188" y="-377441"/>
                    <a:pt x="5590966" y="-419157"/>
                    <a:pt x="7074919" y="698814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830B7B-6574-5A7D-EA73-6C57F67811F0}"/>
                </a:ext>
              </a:extLst>
            </p:cNvPr>
            <p:cNvSpPr/>
            <p:nvPr/>
          </p:nvSpPr>
          <p:spPr>
            <a:xfrm>
              <a:off x="6681127" y="2410280"/>
              <a:ext cx="787585" cy="720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>
                  <a:solidFill>
                    <a:schemeClr val="tx1"/>
                  </a:solidFill>
                </a:rPr>
                <a:t>...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C9766785-B902-0BC3-102A-81EF642988BB}"/>
                </a:ext>
              </a:extLst>
            </p:cNvPr>
            <p:cNvGrpSpPr/>
            <p:nvPr/>
          </p:nvGrpSpPr>
          <p:grpSpPr>
            <a:xfrm rot="18550197">
              <a:off x="1645591" y="3980849"/>
              <a:ext cx="1363161" cy="1237184"/>
              <a:chOff x="2040810" y="4061921"/>
              <a:chExt cx="1363161" cy="1237184"/>
            </a:xfrm>
          </p:grpSpPr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66548742-E212-5C02-194E-5DC2DF062DBF}"/>
                  </a:ext>
                </a:extLst>
              </p:cNvPr>
              <p:cNvSpPr/>
              <p:nvPr/>
            </p:nvSpPr>
            <p:spPr>
              <a:xfrm>
                <a:off x="2394105" y="4994761"/>
                <a:ext cx="88900" cy="8890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8602E6F0-CD60-57B1-7FF5-4A9AC7AED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4292" y="5039211"/>
                <a:ext cx="849679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CB5DD2F0-F878-01EF-B001-FB2D0A517EDC}"/>
                      </a:ext>
                    </a:extLst>
                  </p:cNvPr>
                  <p:cNvSpPr txBox="1"/>
                  <p:nvPr/>
                </p:nvSpPr>
                <p:spPr>
                  <a:xfrm>
                    <a:off x="2795636" y="5083661"/>
                    <a:ext cx="29918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sz="140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CB5DD2F0-F878-01EF-B001-FB2D0A517E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5636" y="5083661"/>
                    <a:ext cx="299184" cy="21544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666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9DF0EE65-966E-78B9-4240-1C4167DB141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011335" y="4486761"/>
                <a:ext cx="849679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06FF6695-7166-A42F-275B-C19E91B8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2040810" y="4370543"/>
                    <a:ext cx="305596" cy="2324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sz="140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06FF6695-7166-A42F-275B-C19E91B8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0810" y="4370543"/>
                    <a:ext cx="305596" cy="23243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4516" b="-156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7C52FB00-DADC-C8D2-5419-FB80BB130747}"/>
                  </a:ext>
                </a:extLst>
              </p:cNvPr>
              <p:cNvSpPr/>
              <p:nvPr/>
            </p:nvSpPr>
            <p:spPr>
              <a:xfrm rot="18800171">
                <a:off x="2700069" y="4585089"/>
                <a:ext cx="136340" cy="126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93C1E6EC-45A5-DE60-EBE5-5BBDFA80A82D}"/>
                  </a:ext>
                </a:extLst>
              </p:cNvPr>
              <p:cNvSpPr/>
              <p:nvPr/>
            </p:nvSpPr>
            <p:spPr>
              <a:xfrm>
                <a:off x="2496344" y="4548156"/>
                <a:ext cx="425450" cy="425482"/>
              </a:xfrm>
              <a:custGeom>
                <a:avLst/>
                <a:gdLst>
                  <a:gd name="connsiteX0" fmla="*/ 0 w 425450"/>
                  <a:gd name="connsiteY0" fmla="*/ 0 h 425450"/>
                  <a:gd name="connsiteX1" fmla="*/ 425450 w 425450"/>
                  <a:gd name="connsiteY1" fmla="*/ 425450 h 425450"/>
                  <a:gd name="connsiteX0" fmla="*/ 0 w 425450"/>
                  <a:gd name="connsiteY0" fmla="*/ 0 h 425450"/>
                  <a:gd name="connsiteX1" fmla="*/ 425450 w 425450"/>
                  <a:gd name="connsiteY1" fmla="*/ 425450 h 425450"/>
                  <a:gd name="connsiteX0" fmla="*/ 0 w 425450"/>
                  <a:gd name="connsiteY0" fmla="*/ 0 h 425450"/>
                  <a:gd name="connsiteX1" fmla="*/ 425450 w 425450"/>
                  <a:gd name="connsiteY1" fmla="*/ 425450 h 425450"/>
                  <a:gd name="connsiteX0" fmla="*/ 0 w 425450"/>
                  <a:gd name="connsiteY0" fmla="*/ 32 h 425482"/>
                  <a:gd name="connsiteX1" fmla="*/ 425450 w 425450"/>
                  <a:gd name="connsiteY1" fmla="*/ 425482 h 425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450" h="425482">
                    <a:moveTo>
                      <a:pt x="0" y="32"/>
                    </a:moveTo>
                    <a:cubicBezTo>
                      <a:pt x="235215" y="-2878"/>
                      <a:pt x="420423" y="189474"/>
                      <a:pt x="425450" y="425482"/>
                    </a:cubicBezTo>
                  </a:path>
                </a:pathLst>
              </a:cu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headEnd type="arrow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feld 26">
                    <a:extLst>
                      <a:ext uri="{FF2B5EF4-FFF2-40B4-BE49-F238E27FC236}">
                        <a16:creationId xmlns:a16="http://schemas.microsoft.com/office/drawing/2014/main" id="{5218D721-5C11-ABFD-84A4-E8A217F97B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82385" y="4557707"/>
                    <a:ext cx="321627" cy="2346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140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sz="140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" name="Textfeld 26">
                    <a:extLst>
                      <a:ext uri="{FF2B5EF4-FFF2-40B4-BE49-F238E27FC236}">
                        <a16:creationId xmlns:a16="http://schemas.microsoft.com/office/drawing/2014/main" id="{5218D721-5C11-ABFD-84A4-E8A217F97B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2385" y="4557707"/>
                    <a:ext cx="321627" cy="2346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12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7EBCF082-5FF4-439E-BBC2-3C90DF96BC57}"/>
                </a:ext>
              </a:extLst>
            </p:cNvPr>
            <p:cNvGrpSpPr/>
            <p:nvPr/>
          </p:nvGrpSpPr>
          <p:grpSpPr>
            <a:xfrm rot="19962792">
              <a:off x="3550522" y="2510502"/>
              <a:ext cx="1372270" cy="1242928"/>
              <a:chOff x="3626723" y="2678223"/>
              <a:chExt cx="1372270" cy="1242928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38B1D754-D616-283D-E201-B3F7914AEEC5}"/>
                  </a:ext>
                </a:extLst>
              </p:cNvPr>
              <p:cNvSpPr/>
              <p:nvPr/>
            </p:nvSpPr>
            <p:spPr>
              <a:xfrm>
                <a:off x="3980243" y="3615224"/>
                <a:ext cx="88900" cy="8890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96B3DA34-71B3-E44E-7D9C-80A785DBD9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314" y="3661257"/>
                <a:ext cx="849679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DB7444B3-2197-7724-F669-1B63ACA4933B}"/>
                      </a:ext>
                    </a:extLst>
                  </p:cNvPr>
                  <p:cNvSpPr txBox="1"/>
                  <p:nvPr/>
                </p:nvSpPr>
                <p:spPr>
                  <a:xfrm>
                    <a:off x="4390658" y="3705707"/>
                    <a:ext cx="29918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140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DB7444B3-2197-7724-F669-1B63ACA493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0658" y="3705707"/>
                    <a:ext cx="299184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918" b="-181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7F4E20F6-4E68-15CE-2AB7-CEBAA56F175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97248" y="3103063"/>
                <a:ext cx="849679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FFB28AC4-904E-EE32-C85E-B781A31AED43}"/>
                      </a:ext>
                    </a:extLst>
                  </p:cNvPr>
                  <p:cNvSpPr txBox="1"/>
                  <p:nvPr/>
                </p:nvSpPr>
                <p:spPr>
                  <a:xfrm>
                    <a:off x="3626723" y="2986845"/>
                    <a:ext cx="305596" cy="2324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140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FFB28AC4-904E-EE32-C85E-B781A31AED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6723" y="2986845"/>
                    <a:ext cx="305596" cy="23243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1111" b="-344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75116E1-620B-32EA-02FA-EA1C0509CD53}"/>
                  </a:ext>
                </a:extLst>
              </p:cNvPr>
              <p:cNvSpPr/>
              <p:nvPr/>
            </p:nvSpPr>
            <p:spPr>
              <a:xfrm rot="18800171">
                <a:off x="4275481" y="3226675"/>
                <a:ext cx="136340" cy="126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82ABE371-2F65-9263-34D7-68D7C15DA103}"/>
                  </a:ext>
                </a:extLst>
              </p:cNvPr>
              <p:cNvSpPr/>
              <p:nvPr/>
            </p:nvSpPr>
            <p:spPr>
              <a:xfrm>
                <a:off x="4071756" y="3189742"/>
                <a:ext cx="425450" cy="425482"/>
              </a:xfrm>
              <a:custGeom>
                <a:avLst/>
                <a:gdLst>
                  <a:gd name="connsiteX0" fmla="*/ 0 w 425450"/>
                  <a:gd name="connsiteY0" fmla="*/ 0 h 425450"/>
                  <a:gd name="connsiteX1" fmla="*/ 425450 w 425450"/>
                  <a:gd name="connsiteY1" fmla="*/ 425450 h 425450"/>
                  <a:gd name="connsiteX0" fmla="*/ 0 w 425450"/>
                  <a:gd name="connsiteY0" fmla="*/ 0 h 425450"/>
                  <a:gd name="connsiteX1" fmla="*/ 425450 w 425450"/>
                  <a:gd name="connsiteY1" fmla="*/ 425450 h 425450"/>
                  <a:gd name="connsiteX0" fmla="*/ 0 w 425450"/>
                  <a:gd name="connsiteY0" fmla="*/ 0 h 425450"/>
                  <a:gd name="connsiteX1" fmla="*/ 425450 w 425450"/>
                  <a:gd name="connsiteY1" fmla="*/ 425450 h 425450"/>
                  <a:gd name="connsiteX0" fmla="*/ 0 w 425450"/>
                  <a:gd name="connsiteY0" fmla="*/ 32 h 425482"/>
                  <a:gd name="connsiteX1" fmla="*/ 425450 w 425450"/>
                  <a:gd name="connsiteY1" fmla="*/ 425482 h 425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450" h="425482">
                    <a:moveTo>
                      <a:pt x="0" y="32"/>
                    </a:moveTo>
                    <a:cubicBezTo>
                      <a:pt x="235215" y="-2878"/>
                      <a:pt x="420423" y="189474"/>
                      <a:pt x="425450" y="425482"/>
                    </a:cubicBezTo>
                  </a:path>
                </a:pathLst>
              </a:cu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headEnd type="arrow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20F4AE0C-0921-7D2E-8178-6629E4AD48FD}"/>
                      </a:ext>
                    </a:extLst>
                  </p:cNvPr>
                  <p:cNvSpPr txBox="1"/>
                  <p:nvPr/>
                </p:nvSpPr>
                <p:spPr>
                  <a:xfrm>
                    <a:off x="4378461" y="3013010"/>
                    <a:ext cx="321627" cy="2346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140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de-DE" sz="140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20F4AE0C-0921-7D2E-8178-6629E4AD48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8461" y="3013010"/>
                    <a:ext cx="321627" cy="2346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03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940575E2-24E6-1B61-1839-1E78AF133502}"/>
                </a:ext>
              </a:extLst>
            </p:cNvPr>
            <p:cNvGrpSpPr/>
            <p:nvPr/>
          </p:nvGrpSpPr>
          <p:grpSpPr>
            <a:xfrm rot="2115690">
              <a:off x="9057864" y="2811831"/>
              <a:ext cx="1690502" cy="1234336"/>
              <a:chOff x="8910941" y="2618885"/>
              <a:chExt cx="1690502" cy="1234336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363F849-B8A7-1FE9-EC6E-4ECCE7EB50FB}"/>
                  </a:ext>
                </a:extLst>
              </p:cNvPr>
              <p:cNvSpPr/>
              <p:nvPr/>
            </p:nvSpPr>
            <p:spPr>
              <a:xfrm>
                <a:off x="9466643" y="3527911"/>
                <a:ext cx="88900" cy="88900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1654FA75-56BE-5E82-56C3-E79B9E14A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0468" y="3572616"/>
                <a:ext cx="849679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0A59EC39-4EAF-9BD6-5224-371D96D892F3}"/>
                      </a:ext>
                    </a:extLst>
                  </p:cNvPr>
                  <p:cNvSpPr txBox="1"/>
                  <p:nvPr/>
                </p:nvSpPr>
                <p:spPr>
                  <a:xfrm>
                    <a:off x="9861812" y="3617066"/>
                    <a:ext cx="593496" cy="2361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b>
                          </m:sSub>
                        </m:oMath>
                      </m:oMathPara>
                    </a14:m>
                    <a:endParaRPr lang="de-DE" sz="140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0A59EC39-4EAF-9BD6-5224-371D96D892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61812" y="3617066"/>
                    <a:ext cx="593496" cy="23615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71" b="-1348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3BE811C6-4CD2-6352-0A47-ABED0D39B50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86254" y="3043725"/>
                <a:ext cx="849679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2DF1099D-AA72-D89F-BB48-E2A3BCD9D458}"/>
                      </a:ext>
                    </a:extLst>
                  </p:cNvPr>
                  <p:cNvSpPr txBox="1"/>
                  <p:nvPr/>
                </p:nvSpPr>
                <p:spPr>
                  <a:xfrm>
                    <a:off x="8910941" y="2927507"/>
                    <a:ext cx="599588" cy="2361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b>
                          </m:sSub>
                        </m:oMath>
                      </m:oMathPara>
                    </a14:m>
                    <a:endParaRPr lang="de-DE" sz="140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2DF1099D-AA72-D89F-BB48-E2A3BCD9D4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0941" y="2927507"/>
                    <a:ext cx="599588" cy="23615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71" b="-1348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D1AFA149-7350-6E83-5F50-9EE609998676}"/>
                  </a:ext>
                </a:extLst>
              </p:cNvPr>
              <p:cNvSpPr/>
              <p:nvPr/>
            </p:nvSpPr>
            <p:spPr>
              <a:xfrm rot="18800171">
                <a:off x="9764486" y="3109576"/>
                <a:ext cx="136340" cy="126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3AF90DE-EAFC-0ADA-5FF8-3376665662D7}"/>
                  </a:ext>
                </a:extLst>
              </p:cNvPr>
              <p:cNvSpPr/>
              <p:nvPr/>
            </p:nvSpPr>
            <p:spPr>
              <a:xfrm>
                <a:off x="9560761" y="3072643"/>
                <a:ext cx="425450" cy="425482"/>
              </a:xfrm>
              <a:custGeom>
                <a:avLst/>
                <a:gdLst>
                  <a:gd name="connsiteX0" fmla="*/ 0 w 425450"/>
                  <a:gd name="connsiteY0" fmla="*/ 0 h 425450"/>
                  <a:gd name="connsiteX1" fmla="*/ 425450 w 425450"/>
                  <a:gd name="connsiteY1" fmla="*/ 425450 h 425450"/>
                  <a:gd name="connsiteX0" fmla="*/ 0 w 425450"/>
                  <a:gd name="connsiteY0" fmla="*/ 0 h 425450"/>
                  <a:gd name="connsiteX1" fmla="*/ 425450 w 425450"/>
                  <a:gd name="connsiteY1" fmla="*/ 425450 h 425450"/>
                  <a:gd name="connsiteX0" fmla="*/ 0 w 425450"/>
                  <a:gd name="connsiteY0" fmla="*/ 0 h 425450"/>
                  <a:gd name="connsiteX1" fmla="*/ 425450 w 425450"/>
                  <a:gd name="connsiteY1" fmla="*/ 425450 h 425450"/>
                  <a:gd name="connsiteX0" fmla="*/ 0 w 425450"/>
                  <a:gd name="connsiteY0" fmla="*/ 32 h 425482"/>
                  <a:gd name="connsiteX1" fmla="*/ 425450 w 425450"/>
                  <a:gd name="connsiteY1" fmla="*/ 425482 h 425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450" h="425482">
                    <a:moveTo>
                      <a:pt x="0" y="32"/>
                    </a:moveTo>
                    <a:cubicBezTo>
                      <a:pt x="235215" y="-2878"/>
                      <a:pt x="420423" y="189474"/>
                      <a:pt x="425450" y="425482"/>
                    </a:cubicBezTo>
                  </a:path>
                </a:pathLst>
              </a:cu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  <a:headEnd type="arrow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07259CD4-A693-D70A-28AA-E1EB9436F879}"/>
                      </a:ext>
                    </a:extLst>
                  </p:cNvPr>
                  <p:cNvSpPr txBox="1"/>
                  <p:nvPr/>
                </p:nvSpPr>
                <p:spPr>
                  <a:xfrm>
                    <a:off x="9986211" y="3010714"/>
                    <a:ext cx="615232" cy="2361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140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4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sub>
                          </m:sSub>
                        </m:oMath>
                      </m:oMathPara>
                    </a14:m>
                    <a:endParaRPr lang="de-DE" sz="140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07259CD4-A693-D70A-28AA-E1EB9436F8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6211" y="3010714"/>
                    <a:ext cx="615232" cy="23615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43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6173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8408648-C26B-E033-52FE-F6C432062619}"/>
              </a:ext>
            </a:extLst>
          </p:cNvPr>
          <p:cNvGrpSpPr/>
          <p:nvPr/>
        </p:nvGrpSpPr>
        <p:grpSpPr>
          <a:xfrm>
            <a:off x="1861902" y="571715"/>
            <a:ext cx="7882135" cy="5977255"/>
            <a:chOff x="1861902" y="571715"/>
            <a:chExt cx="7882135" cy="5977255"/>
          </a:xfrm>
        </p:grpSpPr>
        <p:sp>
          <p:nvSpPr>
            <p:cNvPr id="28" name="Rechteck 26">
              <a:extLst>
                <a:ext uri="{FF2B5EF4-FFF2-40B4-BE49-F238E27FC236}">
                  <a16:creationId xmlns:a16="http://schemas.microsoft.com/office/drawing/2014/main" id="{A3877E26-CE46-10A1-5271-C19C86D8B761}"/>
                </a:ext>
              </a:extLst>
            </p:cNvPr>
            <p:cNvSpPr/>
            <p:nvPr/>
          </p:nvSpPr>
          <p:spPr>
            <a:xfrm rot="21052686">
              <a:off x="2268921" y="1295832"/>
              <a:ext cx="7475116" cy="1377421"/>
            </a:xfrm>
            <a:custGeom>
              <a:avLst/>
              <a:gdLst>
                <a:gd name="connsiteX0" fmla="*/ 0 w 5874194"/>
                <a:gd name="connsiteY0" fmla="*/ 0 h 804710"/>
                <a:gd name="connsiteX1" fmla="*/ 5874194 w 5874194"/>
                <a:gd name="connsiteY1" fmla="*/ 0 h 804710"/>
                <a:gd name="connsiteX2" fmla="*/ 5874194 w 5874194"/>
                <a:gd name="connsiteY2" fmla="*/ 804710 h 804710"/>
                <a:gd name="connsiteX3" fmla="*/ 0 w 5874194"/>
                <a:gd name="connsiteY3" fmla="*/ 804710 h 804710"/>
                <a:gd name="connsiteX4" fmla="*/ 0 w 5874194"/>
                <a:gd name="connsiteY4" fmla="*/ 0 h 804710"/>
                <a:gd name="connsiteX0" fmla="*/ 0 w 5874194"/>
                <a:gd name="connsiteY0" fmla="*/ 0 h 823760"/>
                <a:gd name="connsiteX1" fmla="*/ 5874194 w 5874194"/>
                <a:gd name="connsiteY1" fmla="*/ 0 h 823760"/>
                <a:gd name="connsiteX2" fmla="*/ 5874194 w 5874194"/>
                <a:gd name="connsiteY2" fmla="*/ 804710 h 823760"/>
                <a:gd name="connsiteX3" fmla="*/ 209550 w 5874194"/>
                <a:gd name="connsiteY3" fmla="*/ 823760 h 823760"/>
                <a:gd name="connsiteX4" fmla="*/ 0 w 5874194"/>
                <a:gd name="connsiteY4" fmla="*/ 0 h 823760"/>
                <a:gd name="connsiteX0" fmla="*/ 0 w 5874194"/>
                <a:gd name="connsiteY0" fmla="*/ 9525 h 833285"/>
                <a:gd name="connsiteX1" fmla="*/ 5655119 w 5874194"/>
                <a:gd name="connsiteY1" fmla="*/ 0 h 833285"/>
                <a:gd name="connsiteX2" fmla="*/ 5874194 w 5874194"/>
                <a:gd name="connsiteY2" fmla="*/ 814235 h 833285"/>
                <a:gd name="connsiteX3" fmla="*/ 209550 w 5874194"/>
                <a:gd name="connsiteY3" fmla="*/ 833285 h 833285"/>
                <a:gd name="connsiteX4" fmla="*/ 0 w 5874194"/>
                <a:gd name="connsiteY4" fmla="*/ 9525 h 833285"/>
                <a:gd name="connsiteX0" fmla="*/ 0 w 5874194"/>
                <a:gd name="connsiteY0" fmla="*/ 9525 h 842810"/>
                <a:gd name="connsiteX1" fmla="*/ 5655119 w 5874194"/>
                <a:gd name="connsiteY1" fmla="*/ 0 h 842810"/>
                <a:gd name="connsiteX2" fmla="*/ 5874194 w 5874194"/>
                <a:gd name="connsiteY2" fmla="*/ 842810 h 842810"/>
                <a:gd name="connsiteX3" fmla="*/ 209550 w 5874194"/>
                <a:gd name="connsiteY3" fmla="*/ 833285 h 842810"/>
                <a:gd name="connsiteX4" fmla="*/ 0 w 5874194"/>
                <a:gd name="connsiteY4" fmla="*/ 9525 h 842810"/>
                <a:gd name="connsiteX0" fmla="*/ 0 w 5874194"/>
                <a:gd name="connsiteY0" fmla="*/ 236022 h 1069307"/>
                <a:gd name="connsiteX1" fmla="*/ 5655119 w 5874194"/>
                <a:gd name="connsiteY1" fmla="*/ 226497 h 1069307"/>
                <a:gd name="connsiteX2" fmla="*/ 5874194 w 5874194"/>
                <a:gd name="connsiteY2" fmla="*/ 1069307 h 1069307"/>
                <a:gd name="connsiteX3" fmla="*/ 209550 w 5874194"/>
                <a:gd name="connsiteY3" fmla="*/ 1059782 h 1069307"/>
                <a:gd name="connsiteX4" fmla="*/ 0 w 5874194"/>
                <a:gd name="connsiteY4" fmla="*/ 236022 h 1069307"/>
                <a:gd name="connsiteX0" fmla="*/ 0 w 5874194"/>
                <a:gd name="connsiteY0" fmla="*/ 206392 h 1039677"/>
                <a:gd name="connsiteX1" fmla="*/ 5655119 w 5874194"/>
                <a:gd name="connsiteY1" fmla="*/ 196867 h 1039677"/>
                <a:gd name="connsiteX2" fmla="*/ 5874194 w 5874194"/>
                <a:gd name="connsiteY2" fmla="*/ 1039677 h 1039677"/>
                <a:gd name="connsiteX3" fmla="*/ 209550 w 5874194"/>
                <a:gd name="connsiteY3" fmla="*/ 1030152 h 1039677"/>
                <a:gd name="connsiteX4" fmla="*/ 0 w 5874194"/>
                <a:gd name="connsiteY4" fmla="*/ 206392 h 1039677"/>
                <a:gd name="connsiteX0" fmla="*/ 0 w 5874194"/>
                <a:gd name="connsiteY0" fmla="*/ 206392 h 1039677"/>
                <a:gd name="connsiteX1" fmla="*/ 5655119 w 5874194"/>
                <a:gd name="connsiteY1" fmla="*/ 196867 h 1039677"/>
                <a:gd name="connsiteX2" fmla="*/ 5874194 w 5874194"/>
                <a:gd name="connsiteY2" fmla="*/ 1039677 h 1039677"/>
                <a:gd name="connsiteX3" fmla="*/ 209550 w 5874194"/>
                <a:gd name="connsiteY3" fmla="*/ 1030152 h 1039677"/>
                <a:gd name="connsiteX4" fmla="*/ 0 w 5874194"/>
                <a:gd name="connsiteY4" fmla="*/ 206392 h 1039677"/>
                <a:gd name="connsiteX0" fmla="*/ 0 w 5874194"/>
                <a:gd name="connsiteY0" fmla="*/ 134005 h 967290"/>
                <a:gd name="connsiteX1" fmla="*/ 5655119 w 5874194"/>
                <a:gd name="connsiteY1" fmla="*/ 124480 h 967290"/>
                <a:gd name="connsiteX2" fmla="*/ 5874194 w 5874194"/>
                <a:gd name="connsiteY2" fmla="*/ 967290 h 967290"/>
                <a:gd name="connsiteX3" fmla="*/ 209550 w 5874194"/>
                <a:gd name="connsiteY3" fmla="*/ 957765 h 967290"/>
                <a:gd name="connsiteX4" fmla="*/ 0 w 5874194"/>
                <a:gd name="connsiteY4" fmla="*/ 134005 h 967290"/>
                <a:gd name="connsiteX0" fmla="*/ 0 w 5874194"/>
                <a:gd name="connsiteY0" fmla="*/ 134005 h 1096285"/>
                <a:gd name="connsiteX1" fmla="*/ 5655119 w 5874194"/>
                <a:gd name="connsiteY1" fmla="*/ 124480 h 1096285"/>
                <a:gd name="connsiteX2" fmla="*/ 5874194 w 5874194"/>
                <a:gd name="connsiteY2" fmla="*/ 967290 h 1096285"/>
                <a:gd name="connsiteX3" fmla="*/ 209550 w 5874194"/>
                <a:gd name="connsiteY3" fmla="*/ 957765 h 1096285"/>
                <a:gd name="connsiteX4" fmla="*/ 0 w 5874194"/>
                <a:gd name="connsiteY4" fmla="*/ 134005 h 1096285"/>
                <a:gd name="connsiteX0" fmla="*/ 0 w 5874194"/>
                <a:gd name="connsiteY0" fmla="*/ 180125 h 1142405"/>
                <a:gd name="connsiteX1" fmla="*/ 5655119 w 5874194"/>
                <a:gd name="connsiteY1" fmla="*/ 170600 h 1142405"/>
                <a:gd name="connsiteX2" fmla="*/ 5874194 w 5874194"/>
                <a:gd name="connsiteY2" fmla="*/ 1013410 h 1142405"/>
                <a:gd name="connsiteX3" fmla="*/ 209550 w 5874194"/>
                <a:gd name="connsiteY3" fmla="*/ 1003885 h 1142405"/>
                <a:gd name="connsiteX4" fmla="*/ 0 w 5874194"/>
                <a:gd name="connsiteY4" fmla="*/ 180125 h 1142405"/>
                <a:gd name="connsiteX0" fmla="*/ 0 w 5874194"/>
                <a:gd name="connsiteY0" fmla="*/ 180125 h 1184169"/>
                <a:gd name="connsiteX1" fmla="*/ 5655119 w 5874194"/>
                <a:gd name="connsiteY1" fmla="*/ 170600 h 1184169"/>
                <a:gd name="connsiteX2" fmla="*/ 5874194 w 5874194"/>
                <a:gd name="connsiteY2" fmla="*/ 1013410 h 1184169"/>
                <a:gd name="connsiteX3" fmla="*/ 209550 w 5874194"/>
                <a:gd name="connsiteY3" fmla="*/ 1003885 h 1184169"/>
                <a:gd name="connsiteX4" fmla="*/ 0 w 5874194"/>
                <a:gd name="connsiteY4" fmla="*/ 180125 h 1184169"/>
                <a:gd name="connsiteX0" fmla="*/ 0 w 5874194"/>
                <a:gd name="connsiteY0" fmla="*/ 180125 h 1013410"/>
                <a:gd name="connsiteX1" fmla="*/ 5655119 w 5874194"/>
                <a:gd name="connsiteY1" fmla="*/ 170600 h 1013410"/>
                <a:gd name="connsiteX2" fmla="*/ 5874194 w 5874194"/>
                <a:gd name="connsiteY2" fmla="*/ 1013410 h 1013410"/>
                <a:gd name="connsiteX3" fmla="*/ 209550 w 5874194"/>
                <a:gd name="connsiteY3" fmla="*/ 1003885 h 1013410"/>
                <a:gd name="connsiteX4" fmla="*/ 0 w 5874194"/>
                <a:gd name="connsiteY4" fmla="*/ 180125 h 1013410"/>
                <a:gd name="connsiteX0" fmla="*/ 0 w 5749503"/>
                <a:gd name="connsiteY0" fmla="*/ 180125 h 1862496"/>
                <a:gd name="connsiteX1" fmla="*/ 5655119 w 5749503"/>
                <a:gd name="connsiteY1" fmla="*/ 170600 h 1862496"/>
                <a:gd name="connsiteX2" fmla="*/ 5749503 w 5749503"/>
                <a:gd name="connsiteY2" fmla="*/ 1862496 h 1862496"/>
                <a:gd name="connsiteX3" fmla="*/ 209550 w 5749503"/>
                <a:gd name="connsiteY3" fmla="*/ 1003885 h 1862496"/>
                <a:gd name="connsiteX4" fmla="*/ 0 w 5749503"/>
                <a:gd name="connsiteY4" fmla="*/ 180125 h 1862496"/>
                <a:gd name="connsiteX0" fmla="*/ 0 w 5749503"/>
                <a:gd name="connsiteY0" fmla="*/ 180125 h 1862496"/>
                <a:gd name="connsiteX1" fmla="*/ 5655119 w 5749503"/>
                <a:gd name="connsiteY1" fmla="*/ 170600 h 1862496"/>
                <a:gd name="connsiteX2" fmla="*/ 5749503 w 5749503"/>
                <a:gd name="connsiteY2" fmla="*/ 1862496 h 1862496"/>
                <a:gd name="connsiteX3" fmla="*/ 209550 w 5749503"/>
                <a:gd name="connsiteY3" fmla="*/ 1003885 h 1862496"/>
                <a:gd name="connsiteX4" fmla="*/ 0 w 5749503"/>
                <a:gd name="connsiteY4" fmla="*/ 180125 h 1862496"/>
                <a:gd name="connsiteX0" fmla="*/ 0 w 5749503"/>
                <a:gd name="connsiteY0" fmla="*/ 110897 h 1793268"/>
                <a:gd name="connsiteX1" fmla="*/ 5708558 w 5749503"/>
                <a:gd name="connsiteY1" fmla="*/ 944520 h 1793268"/>
                <a:gd name="connsiteX2" fmla="*/ 5749503 w 5749503"/>
                <a:gd name="connsiteY2" fmla="*/ 1793268 h 1793268"/>
                <a:gd name="connsiteX3" fmla="*/ 209550 w 5749503"/>
                <a:gd name="connsiteY3" fmla="*/ 934657 h 1793268"/>
                <a:gd name="connsiteX4" fmla="*/ 0 w 5749503"/>
                <a:gd name="connsiteY4" fmla="*/ 110897 h 1793268"/>
                <a:gd name="connsiteX0" fmla="*/ 0 w 5749503"/>
                <a:gd name="connsiteY0" fmla="*/ 202764 h 1885135"/>
                <a:gd name="connsiteX1" fmla="*/ 5708558 w 5749503"/>
                <a:gd name="connsiteY1" fmla="*/ 1036387 h 1885135"/>
                <a:gd name="connsiteX2" fmla="*/ 5749503 w 5749503"/>
                <a:gd name="connsiteY2" fmla="*/ 1885135 h 1885135"/>
                <a:gd name="connsiteX3" fmla="*/ 209550 w 5749503"/>
                <a:gd name="connsiteY3" fmla="*/ 1026524 h 1885135"/>
                <a:gd name="connsiteX4" fmla="*/ 0 w 5749503"/>
                <a:gd name="connsiteY4" fmla="*/ 202764 h 1885135"/>
                <a:gd name="connsiteX0" fmla="*/ 0 w 6017317"/>
                <a:gd name="connsiteY0" fmla="*/ 185083 h 1867454"/>
                <a:gd name="connsiteX1" fmla="*/ 6017317 w 6017317"/>
                <a:gd name="connsiteY1" fmla="*/ 1143397 h 1867454"/>
                <a:gd name="connsiteX2" fmla="*/ 5749503 w 6017317"/>
                <a:gd name="connsiteY2" fmla="*/ 1867454 h 1867454"/>
                <a:gd name="connsiteX3" fmla="*/ 209550 w 6017317"/>
                <a:gd name="connsiteY3" fmla="*/ 1008843 h 1867454"/>
                <a:gd name="connsiteX4" fmla="*/ 0 w 6017317"/>
                <a:gd name="connsiteY4" fmla="*/ 185083 h 1867454"/>
                <a:gd name="connsiteX0" fmla="*/ 0 w 6029192"/>
                <a:gd name="connsiteY0" fmla="*/ 189027 h 1871398"/>
                <a:gd name="connsiteX1" fmla="*/ 6029192 w 6029192"/>
                <a:gd name="connsiteY1" fmla="*/ 1117653 h 1871398"/>
                <a:gd name="connsiteX2" fmla="*/ 5749503 w 6029192"/>
                <a:gd name="connsiteY2" fmla="*/ 1871398 h 1871398"/>
                <a:gd name="connsiteX3" fmla="*/ 209550 w 6029192"/>
                <a:gd name="connsiteY3" fmla="*/ 1012787 h 1871398"/>
                <a:gd name="connsiteX4" fmla="*/ 0 w 6029192"/>
                <a:gd name="connsiteY4" fmla="*/ 189027 h 1871398"/>
                <a:gd name="connsiteX0" fmla="*/ 0 w 6029192"/>
                <a:gd name="connsiteY0" fmla="*/ 191470 h 1873841"/>
                <a:gd name="connsiteX1" fmla="*/ 6029192 w 6029192"/>
                <a:gd name="connsiteY1" fmla="*/ 1102283 h 1873841"/>
                <a:gd name="connsiteX2" fmla="*/ 5749503 w 6029192"/>
                <a:gd name="connsiteY2" fmla="*/ 1873841 h 1873841"/>
                <a:gd name="connsiteX3" fmla="*/ 209550 w 6029192"/>
                <a:gd name="connsiteY3" fmla="*/ 1015230 h 1873841"/>
                <a:gd name="connsiteX4" fmla="*/ 0 w 6029192"/>
                <a:gd name="connsiteY4" fmla="*/ 191470 h 1873841"/>
                <a:gd name="connsiteX0" fmla="*/ 0 w 6029192"/>
                <a:gd name="connsiteY0" fmla="*/ 192976 h 1875347"/>
                <a:gd name="connsiteX1" fmla="*/ 6029192 w 6029192"/>
                <a:gd name="connsiteY1" fmla="*/ 1103789 h 1875347"/>
                <a:gd name="connsiteX2" fmla="*/ 5749503 w 6029192"/>
                <a:gd name="connsiteY2" fmla="*/ 1875347 h 1875347"/>
                <a:gd name="connsiteX3" fmla="*/ 209550 w 6029192"/>
                <a:gd name="connsiteY3" fmla="*/ 1016736 h 1875347"/>
                <a:gd name="connsiteX4" fmla="*/ 0 w 6029192"/>
                <a:gd name="connsiteY4" fmla="*/ 192976 h 1875347"/>
                <a:gd name="connsiteX0" fmla="*/ 234950 w 6264142"/>
                <a:gd name="connsiteY0" fmla="*/ 192976 h 2178786"/>
                <a:gd name="connsiteX1" fmla="*/ 6264142 w 6264142"/>
                <a:gd name="connsiteY1" fmla="*/ 1103789 h 2178786"/>
                <a:gd name="connsiteX2" fmla="*/ 5984453 w 6264142"/>
                <a:gd name="connsiteY2" fmla="*/ 1875347 h 2178786"/>
                <a:gd name="connsiteX3" fmla="*/ 0 w 6264142"/>
                <a:gd name="connsiteY3" fmla="*/ 2178786 h 2178786"/>
                <a:gd name="connsiteX4" fmla="*/ 234950 w 6264142"/>
                <a:gd name="connsiteY4" fmla="*/ 192976 h 2178786"/>
                <a:gd name="connsiteX0" fmla="*/ 0 w 6568942"/>
                <a:gd name="connsiteY0" fmla="*/ 677263 h 1405773"/>
                <a:gd name="connsiteX1" fmla="*/ 6568942 w 6568942"/>
                <a:gd name="connsiteY1" fmla="*/ 330776 h 1405773"/>
                <a:gd name="connsiteX2" fmla="*/ 6289253 w 6568942"/>
                <a:gd name="connsiteY2" fmla="*/ 1102334 h 1405773"/>
                <a:gd name="connsiteX3" fmla="*/ 304800 w 6568942"/>
                <a:gd name="connsiteY3" fmla="*/ 1405773 h 1405773"/>
                <a:gd name="connsiteX4" fmla="*/ 0 w 6568942"/>
                <a:gd name="connsiteY4" fmla="*/ 677263 h 1405773"/>
                <a:gd name="connsiteX0" fmla="*/ 0 w 6568942"/>
                <a:gd name="connsiteY0" fmla="*/ 677263 h 1380373"/>
                <a:gd name="connsiteX1" fmla="*/ 6568942 w 6568942"/>
                <a:gd name="connsiteY1" fmla="*/ 330776 h 1380373"/>
                <a:gd name="connsiteX2" fmla="*/ 6289253 w 6568942"/>
                <a:gd name="connsiteY2" fmla="*/ 1102334 h 1380373"/>
                <a:gd name="connsiteX3" fmla="*/ 330200 w 6568942"/>
                <a:gd name="connsiteY3" fmla="*/ 1380373 h 1380373"/>
                <a:gd name="connsiteX4" fmla="*/ 0 w 6568942"/>
                <a:gd name="connsiteY4" fmla="*/ 677263 h 1380373"/>
                <a:gd name="connsiteX0" fmla="*/ 0 w 6568942"/>
                <a:gd name="connsiteY0" fmla="*/ 954062 h 1657172"/>
                <a:gd name="connsiteX1" fmla="*/ 6568942 w 6568942"/>
                <a:gd name="connsiteY1" fmla="*/ 607575 h 1657172"/>
                <a:gd name="connsiteX2" fmla="*/ 6289253 w 6568942"/>
                <a:gd name="connsiteY2" fmla="*/ 1379133 h 1657172"/>
                <a:gd name="connsiteX3" fmla="*/ 330200 w 6568942"/>
                <a:gd name="connsiteY3" fmla="*/ 1657172 h 1657172"/>
                <a:gd name="connsiteX4" fmla="*/ 0 w 6568942"/>
                <a:gd name="connsiteY4" fmla="*/ 954062 h 1657172"/>
                <a:gd name="connsiteX0" fmla="*/ 0 w 6568942"/>
                <a:gd name="connsiteY0" fmla="*/ 954062 h 1657172"/>
                <a:gd name="connsiteX1" fmla="*/ 6568942 w 6568942"/>
                <a:gd name="connsiteY1" fmla="*/ 607575 h 1657172"/>
                <a:gd name="connsiteX2" fmla="*/ 6289253 w 6568942"/>
                <a:gd name="connsiteY2" fmla="*/ 1379133 h 1657172"/>
                <a:gd name="connsiteX3" fmla="*/ 330200 w 6568942"/>
                <a:gd name="connsiteY3" fmla="*/ 1657172 h 1657172"/>
                <a:gd name="connsiteX4" fmla="*/ 0 w 6568942"/>
                <a:gd name="connsiteY4" fmla="*/ 954062 h 1657172"/>
                <a:gd name="connsiteX0" fmla="*/ 0 w 6568942"/>
                <a:gd name="connsiteY0" fmla="*/ 954062 h 1657172"/>
                <a:gd name="connsiteX1" fmla="*/ 6568942 w 6568942"/>
                <a:gd name="connsiteY1" fmla="*/ 607575 h 1657172"/>
                <a:gd name="connsiteX2" fmla="*/ 6289253 w 6568942"/>
                <a:gd name="connsiteY2" fmla="*/ 1379133 h 1657172"/>
                <a:gd name="connsiteX3" fmla="*/ 330200 w 6568942"/>
                <a:gd name="connsiteY3" fmla="*/ 1657172 h 1657172"/>
                <a:gd name="connsiteX4" fmla="*/ 0 w 6568942"/>
                <a:gd name="connsiteY4" fmla="*/ 954062 h 1657172"/>
                <a:gd name="connsiteX0" fmla="*/ 0 w 6568942"/>
                <a:gd name="connsiteY0" fmla="*/ 954062 h 1657172"/>
                <a:gd name="connsiteX1" fmla="*/ 6568942 w 6568942"/>
                <a:gd name="connsiteY1" fmla="*/ 607575 h 1657172"/>
                <a:gd name="connsiteX2" fmla="*/ 6289253 w 6568942"/>
                <a:gd name="connsiteY2" fmla="*/ 1379133 h 1657172"/>
                <a:gd name="connsiteX3" fmla="*/ 330200 w 6568942"/>
                <a:gd name="connsiteY3" fmla="*/ 1657172 h 1657172"/>
                <a:gd name="connsiteX4" fmla="*/ 0 w 6568942"/>
                <a:gd name="connsiteY4" fmla="*/ 954062 h 1657172"/>
                <a:gd name="connsiteX0" fmla="*/ 0 w 6568942"/>
                <a:gd name="connsiteY0" fmla="*/ 937178 h 1640288"/>
                <a:gd name="connsiteX1" fmla="*/ 6568942 w 6568942"/>
                <a:gd name="connsiteY1" fmla="*/ 590691 h 1640288"/>
                <a:gd name="connsiteX2" fmla="*/ 6289253 w 6568942"/>
                <a:gd name="connsiteY2" fmla="*/ 1362249 h 1640288"/>
                <a:gd name="connsiteX3" fmla="*/ 330200 w 6568942"/>
                <a:gd name="connsiteY3" fmla="*/ 1640288 h 1640288"/>
                <a:gd name="connsiteX4" fmla="*/ 0 w 6568942"/>
                <a:gd name="connsiteY4" fmla="*/ 937178 h 1640288"/>
                <a:gd name="connsiteX0" fmla="*/ 0 w 6568942"/>
                <a:gd name="connsiteY0" fmla="*/ 930109 h 1633219"/>
                <a:gd name="connsiteX1" fmla="*/ 6568942 w 6568942"/>
                <a:gd name="connsiteY1" fmla="*/ 583622 h 1633219"/>
                <a:gd name="connsiteX2" fmla="*/ 6289253 w 6568942"/>
                <a:gd name="connsiteY2" fmla="*/ 1355180 h 1633219"/>
                <a:gd name="connsiteX3" fmla="*/ 330200 w 6568942"/>
                <a:gd name="connsiteY3" fmla="*/ 1633219 h 1633219"/>
                <a:gd name="connsiteX4" fmla="*/ 0 w 6568942"/>
                <a:gd name="connsiteY4" fmla="*/ 930109 h 1633219"/>
                <a:gd name="connsiteX0" fmla="*/ 0 w 7421429"/>
                <a:gd name="connsiteY0" fmla="*/ 978518 h 1681628"/>
                <a:gd name="connsiteX1" fmla="*/ 7421429 w 7421429"/>
                <a:gd name="connsiteY1" fmla="*/ 536781 h 1681628"/>
                <a:gd name="connsiteX2" fmla="*/ 6289253 w 7421429"/>
                <a:gd name="connsiteY2" fmla="*/ 1403589 h 1681628"/>
                <a:gd name="connsiteX3" fmla="*/ 330200 w 7421429"/>
                <a:gd name="connsiteY3" fmla="*/ 1681628 h 1681628"/>
                <a:gd name="connsiteX4" fmla="*/ 0 w 7421429"/>
                <a:gd name="connsiteY4" fmla="*/ 978518 h 1681628"/>
                <a:gd name="connsiteX0" fmla="*/ 0 w 7432253"/>
                <a:gd name="connsiteY0" fmla="*/ 978518 h 1681628"/>
                <a:gd name="connsiteX1" fmla="*/ 7421429 w 7432253"/>
                <a:gd name="connsiteY1" fmla="*/ 536781 h 1681628"/>
                <a:gd name="connsiteX2" fmla="*/ 7432253 w 7432253"/>
                <a:gd name="connsiteY2" fmla="*/ 1346439 h 1681628"/>
                <a:gd name="connsiteX3" fmla="*/ 330200 w 7432253"/>
                <a:gd name="connsiteY3" fmla="*/ 1681628 h 1681628"/>
                <a:gd name="connsiteX4" fmla="*/ 0 w 7432253"/>
                <a:gd name="connsiteY4" fmla="*/ 978518 h 1681628"/>
                <a:gd name="connsiteX0" fmla="*/ 0 w 7432253"/>
                <a:gd name="connsiteY0" fmla="*/ 978518 h 1681628"/>
                <a:gd name="connsiteX1" fmla="*/ 7421429 w 7432253"/>
                <a:gd name="connsiteY1" fmla="*/ 536781 h 1681628"/>
                <a:gd name="connsiteX2" fmla="*/ 7432253 w 7432253"/>
                <a:gd name="connsiteY2" fmla="*/ 1346439 h 1681628"/>
                <a:gd name="connsiteX3" fmla="*/ 330200 w 7432253"/>
                <a:gd name="connsiteY3" fmla="*/ 1681628 h 1681628"/>
                <a:gd name="connsiteX4" fmla="*/ 0 w 7432253"/>
                <a:gd name="connsiteY4" fmla="*/ 978518 h 1681628"/>
                <a:gd name="connsiteX0" fmla="*/ 0 w 7432253"/>
                <a:gd name="connsiteY0" fmla="*/ 961188 h 1664298"/>
                <a:gd name="connsiteX1" fmla="*/ 7407142 w 7432253"/>
                <a:gd name="connsiteY1" fmla="*/ 552789 h 1664298"/>
                <a:gd name="connsiteX2" fmla="*/ 7432253 w 7432253"/>
                <a:gd name="connsiteY2" fmla="*/ 1329109 h 1664298"/>
                <a:gd name="connsiteX3" fmla="*/ 330200 w 7432253"/>
                <a:gd name="connsiteY3" fmla="*/ 1664298 h 1664298"/>
                <a:gd name="connsiteX4" fmla="*/ 0 w 7432253"/>
                <a:gd name="connsiteY4" fmla="*/ 961188 h 1664298"/>
                <a:gd name="connsiteX0" fmla="*/ 0 w 7432253"/>
                <a:gd name="connsiteY0" fmla="*/ 674311 h 1377421"/>
                <a:gd name="connsiteX1" fmla="*/ 7407142 w 7432253"/>
                <a:gd name="connsiteY1" fmla="*/ 265912 h 1377421"/>
                <a:gd name="connsiteX2" fmla="*/ 7432253 w 7432253"/>
                <a:gd name="connsiteY2" fmla="*/ 1042232 h 1377421"/>
                <a:gd name="connsiteX3" fmla="*/ 330200 w 7432253"/>
                <a:gd name="connsiteY3" fmla="*/ 1377421 h 1377421"/>
                <a:gd name="connsiteX4" fmla="*/ 0 w 7432253"/>
                <a:gd name="connsiteY4" fmla="*/ 674311 h 1377421"/>
                <a:gd name="connsiteX0" fmla="*/ 0 w 7465591"/>
                <a:gd name="connsiteY0" fmla="*/ 674311 h 1377421"/>
                <a:gd name="connsiteX1" fmla="*/ 7407142 w 7465591"/>
                <a:gd name="connsiteY1" fmla="*/ 265912 h 1377421"/>
                <a:gd name="connsiteX2" fmla="*/ 7465591 w 7465591"/>
                <a:gd name="connsiteY2" fmla="*/ 1023182 h 1377421"/>
                <a:gd name="connsiteX3" fmla="*/ 330200 w 7465591"/>
                <a:gd name="connsiteY3" fmla="*/ 1377421 h 1377421"/>
                <a:gd name="connsiteX4" fmla="*/ 0 w 7465591"/>
                <a:gd name="connsiteY4" fmla="*/ 674311 h 1377421"/>
                <a:gd name="connsiteX0" fmla="*/ 0 w 7475116"/>
                <a:gd name="connsiteY0" fmla="*/ 674311 h 1377421"/>
                <a:gd name="connsiteX1" fmla="*/ 7407142 w 7475116"/>
                <a:gd name="connsiteY1" fmla="*/ 265912 h 1377421"/>
                <a:gd name="connsiteX2" fmla="*/ 7475116 w 7475116"/>
                <a:gd name="connsiteY2" fmla="*/ 1056519 h 1377421"/>
                <a:gd name="connsiteX3" fmla="*/ 330200 w 7475116"/>
                <a:gd name="connsiteY3" fmla="*/ 1377421 h 1377421"/>
                <a:gd name="connsiteX4" fmla="*/ 0 w 7475116"/>
                <a:gd name="connsiteY4" fmla="*/ 674311 h 137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116" h="1377421">
                  <a:moveTo>
                    <a:pt x="0" y="674311"/>
                  </a:moveTo>
                  <a:cubicBezTo>
                    <a:pt x="2243815" y="-706814"/>
                    <a:pt x="5095064" y="500593"/>
                    <a:pt x="7407142" y="265912"/>
                  </a:cubicBezTo>
                  <a:lnTo>
                    <a:pt x="7475116" y="1056519"/>
                  </a:lnTo>
                  <a:cubicBezTo>
                    <a:pt x="5014659" y="1322209"/>
                    <a:pt x="2504165" y="151871"/>
                    <a:pt x="330200" y="1377421"/>
                  </a:cubicBezTo>
                  <a:lnTo>
                    <a:pt x="0" y="674311"/>
                  </a:lnTo>
                  <a:close/>
                </a:path>
              </a:pathLst>
            </a:custGeom>
            <a:solidFill>
              <a:srgbClr val="F5F5F5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FFB05657-6179-EC96-7F54-D639DE341B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7520" y="770733"/>
              <a:ext cx="504827" cy="1002054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 26">
              <a:extLst>
                <a:ext uri="{FF2B5EF4-FFF2-40B4-BE49-F238E27FC236}">
                  <a16:creationId xmlns:a16="http://schemas.microsoft.com/office/drawing/2014/main" id="{A78EC598-8846-E1DF-23F1-34212D3CDA9C}"/>
                </a:ext>
              </a:extLst>
            </p:cNvPr>
            <p:cNvSpPr/>
            <p:nvPr/>
          </p:nvSpPr>
          <p:spPr>
            <a:xfrm>
              <a:off x="2964244" y="2704568"/>
              <a:ext cx="6568942" cy="1618932"/>
            </a:xfrm>
            <a:custGeom>
              <a:avLst/>
              <a:gdLst>
                <a:gd name="connsiteX0" fmla="*/ 0 w 5874194"/>
                <a:gd name="connsiteY0" fmla="*/ 0 h 804710"/>
                <a:gd name="connsiteX1" fmla="*/ 5874194 w 5874194"/>
                <a:gd name="connsiteY1" fmla="*/ 0 h 804710"/>
                <a:gd name="connsiteX2" fmla="*/ 5874194 w 5874194"/>
                <a:gd name="connsiteY2" fmla="*/ 804710 h 804710"/>
                <a:gd name="connsiteX3" fmla="*/ 0 w 5874194"/>
                <a:gd name="connsiteY3" fmla="*/ 804710 h 804710"/>
                <a:gd name="connsiteX4" fmla="*/ 0 w 5874194"/>
                <a:gd name="connsiteY4" fmla="*/ 0 h 804710"/>
                <a:gd name="connsiteX0" fmla="*/ 0 w 5874194"/>
                <a:gd name="connsiteY0" fmla="*/ 0 h 823760"/>
                <a:gd name="connsiteX1" fmla="*/ 5874194 w 5874194"/>
                <a:gd name="connsiteY1" fmla="*/ 0 h 823760"/>
                <a:gd name="connsiteX2" fmla="*/ 5874194 w 5874194"/>
                <a:gd name="connsiteY2" fmla="*/ 804710 h 823760"/>
                <a:gd name="connsiteX3" fmla="*/ 209550 w 5874194"/>
                <a:gd name="connsiteY3" fmla="*/ 823760 h 823760"/>
                <a:gd name="connsiteX4" fmla="*/ 0 w 5874194"/>
                <a:gd name="connsiteY4" fmla="*/ 0 h 823760"/>
                <a:gd name="connsiteX0" fmla="*/ 0 w 5874194"/>
                <a:gd name="connsiteY0" fmla="*/ 9525 h 833285"/>
                <a:gd name="connsiteX1" fmla="*/ 5655119 w 5874194"/>
                <a:gd name="connsiteY1" fmla="*/ 0 h 833285"/>
                <a:gd name="connsiteX2" fmla="*/ 5874194 w 5874194"/>
                <a:gd name="connsiteY2" fmla="*/ 814235 h 833285"/>
                <a:gd name="connsiteX3" fmla="*/ 209550 w 5874194"/>
                <a:gd name="connsiteY3" fmla="*/ 833285 h 833285"/>
                <a:gd name="connsiteX4" fmla="*/ 0 w 5874194"/>
                <a:gd name="connsiteY4" fmla="*/ 9525 h 833285"/>
                <a:gd name="connsiteX0" fmla="*/ 0 w 5874194"/>
                <a:gd name="connsiteY0" fmla="*/ 9525 h 842810"/>
                <a:gd name="connsiteX1" fmla="*/ 5655119 w 5874194"/>
                <a:gd name="connsiteY1" fmla="*/ 0 h 842810"/>
                <a:gd name="connsiteX2" fmla="*/ 5874194 w 5874194"/>
                <a:gd name="connsiteY2" fmla="*/ 842810 h 842810"/>
                <a:gd name="connsiteX3" fmla="*/ 209550 w 5874194"/>
                <a:gd name="connsiteY3" fmla="*/ 833285 h 842810"/>
                <a:gd name="connsiteX4" fmla="*/ 0 w 5874194"/>
                <a:gd name="connsiteY4" fmla="*/ 9525 h 842810"/>
                <a:gd name="connsiteX0" fmla="*/ 0 w 5874194"/>
                <a:gd name="connsiteY0" fmla="*/ 236022 h 1069307"/>
                <a:gd name="connsiteX1" fmla="*/ 5655119 w 5874194"/>
                <a:gd name="connsiteY1" fmla="*/ 226497 h 1069307"/>
                <a:gd name="connsiteX2" fmla="*/ 5874194 w 5874194"/>
                <a:gd name="connsiteY2" fmla="*/ 1069307 h 1069307"/>
                <a:gd name="connsiteX3" fmla="*/ 209550 w 5874194"/>
                <a:gd name="connsiteY3" fmla="*/ 1059782 h 1069307"/>
                <a:gd name="connsiteX4" fmla="*/ 0 w 5874194"/>
                <a:gd name="connsiteY4" fmla="*/ 236022 h 1069307"/>
                <a:gd name="connsiteX0" fmla="*/ 0 w 5874194"/>
                <a:gd name="connsiteY0" fmla="*/ 206392 h 1039677"/>
                <a:gd name="connsiteX1" fmla="*/ 5655119 w 5874194"/>
                <a:gd name="connsiteY1" fmla="*/ 196867 h 1039677"/>
                <a:gd name="connsiteX2" fmla="*/ 5874194 w 5874194"/>
                <a:gd name="connsiteY2" fmla="*/ 1039677 h 1039677"/>
                <a:gd name="connsiteX3" fmla="*/ 209550 w 5874194"/>
                <a:gd name="connsiteY3" fmla="*/ 1030152 h 1039677"/>
                <a:gd name="connsiteX4" fmla="*/ 0 w 5874194"/>
                <a:gd name="connsiteY4" fmla="*/ 206392 h 1039677"/>
                <a:gd name="connsiteX0" fmla="*/ 0 w 5874194"/>
                <a:gd name="connsiteY0" fmla="*/ 206392 h 1039677"/>
                <a:gd name="connsiteX1" fmla="*/ 5655119 w 5874194"/>
                <a:gd name="connsiteY1" fmla="*/ 196867 h 1039677"/>
                <a:gd name="connsiteX2" fmla="*/ 5874194 w 5874194"/>
                <a:gd name="connsiteY2" fmla="*/ 1039677 h 1039677"/>
                <a:gd name="connsiteX3" fmla="*/ 209550 w 5874194"/>
                <a:gd name="connsiteY3" fmla="*/ 1030152 h 1039677"/>
                <a:gd name="connsiteX4" fmla="*/ 0 w 5874194"/>
                <a:gd name="connsiteY4" fmla="*/ 206392 h 1039677"/>
                <a:gd name="connsiteX0" fmla="*/ 0 w 5874194"/>
                <a:gd name="connsiteY0" fmla="*/ 134005 h 967290"/>
                <a:gd name="connsiteX1" fmla="*/ 5655119 w 5874194"/>
                <a:gd name="connsiteY1" fmla="*/ 124480 h 967290"/>
                <a:gd name="connsiteX2" fmla="*/ 5874194 w 5874194"/>
                <a:gd name="connsiteY2" fmla="*/ 967290 h 967290"/>
                <a:gd name="connsiteX3" fmla="*/ 209550 w 5874194"/>
                <a:gd name="connsiteY3" fmla="*/ 957765 h 967290"/>
                <a:gd name="connsiteX4" fmla="*/ 0 w 5874194"/>
                <a:gd name="connsiteY4" fmla="*/ 134005 h 967290"/>
                <a:gd name="connsiteX0" fmla="*/ 0 w 5874194"/>
                <a:gd name="connsiteY0" fmla="*/ 134005 h 1096285"/>
                <a:gd name="connsiteX1" fmla="*/ 5655119 w 5874194"/>
                <a:gd name="connsiteY1" fmla="*/ 124480 h 1096285"/>
                <a:gd name="connsiteX2" fmla="*/ 5874194 w 5874194"/>
                <a:gd name="connsiteY2" fmla="*/ 967290 h 1096285"/>
                <a:gd name="connsiteX3" fmla="*/ 209550 w 5874194"/>
                <a:gd name="connsiteY3" fmla="*/ 957765 h 1096285"/>
                <a:gd name="connsiteX4" fmla="*/ 0 w 5874194"/>
                <a:gd name="connsiteY4" fmla="*/ 134005 h 1096285"/>
                <a:gd name="connsiteX0" fmla="*/ 0 w 5874194"/>
                <a:gd name="connsiteY0" fmla="*/ 180125 h 1142405"/>
                <a:gd name="connsiteX1" fmla="*/ 5655119 w 5874194"/>
                <a:gd name="connsiteY1" fmla="*/ 170600 h 1142405"/>
                <a:gd name="connsiteX2" fmla="*/ 5874194 w 5874194"/>
                <a:gd name="connsiteY2" fmla="*/ 1013410 h 1142405"/>
                <a:gd name="connsiteX3" fmla="*/ 209550 w 5874194"/>
                <a:gd name="connsiteY3" fmla="*/ 1003885 h 1142405"/>
                <a:gd name="connsiteX4" fmla="*/ 0 w 5874194"/>
                <a:gd name="connsiteY4" fmla="*/ 180125 h 1142405"/>
                <a:gd name="connsiteX0" fmla="*/ 0 w 5874194"/>
                <a:gd name="connsiteY0" fmla="*/ 180125 h 1184169"/>
                <a:gd name="connsiteX1" fmla="*/ 5655119 w 5874194"/>
                <a:gd name="connsiteY1" fmla="*/ 170600 h 1184169"/>
                <a:gd name="connsiteX2" fmla="*/ 5874194 w 5874194"/>
                <a:gd name="connsiteY2" fmla="*/ 1013410 h 1184169"/>
                <a:gd name="connsiteX3" fmla="*/ 209550 w 5874194"/>
                <a:gd name="connsiteY3" fmla="*/ 1003885 h 1184169"/>
                <a:gd name="connsiteX4" fmla="*/ 0 w 5874194"/>
                <a:gd name="connsiteY4" fmla="*/ 180125 h 1184169"/>
                <a:gd name="connsiteX0" fmla="*/ 0 w 5874194"/>
                <a:gd name="connsiteY0" fmla="*/ 180125 h 1013410"/>
                <a:gd name="connsiteX1" fmla="*/ 5655119 w 5874194"/>
                <a:gd name="connsiteY1" fmla="*/ 170600 h 1013410"/>
                <a:gd name="connsiteX2" fmla="*/ 5874194 w 5874194"/>
                <a:gd name="connsiteY2" fmla="*/ 1013410 h 1013410"/>
                <a:gd name="connsiteX3" fmla="*/ 209550 w 5874194"/>
                <a:gd name="connsiteY3" fmla="*/ 1003885 h 1013410"/>
                <a:gd name="connsiteX4" fmla="*/ 0 w 5874194"/>
                <a:gd name="connsiteY4" fmla="*/ 180125 h 1013410"/>
                <a:gd name="connsiteX0" fmla="*/ 0 w 5749503"/>
                <a:gd name="connsiteY0" fmla="*/ 180125 h 1862496"/>
                <a:gd name="connsiteX1" fmla="*/ 5655119 w 5749503"/>
                <a:gd name="connsiteY1" fmla="*/ 170600 h 1862496"/>
                <a:gd name="connsiteX2" fmla="*/ 5749503 w 5749503"/>
                <a:gd name="connsiteY2" fmla="*/ 1862496 h 1862496"/>
                <a:gd name="connsiteX3" fmla="*/ 209550 w 5749503"/>
                <a:gd name="connsiteY3" fmla="*/ 1003885 h 1862496"/>
                <a:gd name="connsiteX4" fmla="*/ 0 w 5749503"/>
                <a:gd name="connsiteY4" fmla="*/ 180125 h 1862496"/>
                <a:gd name="connsiteX0" fmla="*/ 0 w 5749503"/>
                <a:gd name="connsiteY0" fmla="*/ 180125 h 1862496"/>
                <a:gd name="connsiteX1" fmla="*/ 5655119 w 5749503"/>
                <a:gd name="connsiteY1" fmla="*/ 170600 h 1862496"/>
                <a:gd name="connsiteX2" fmla="*/ 5749503 w 5749503"/>
                <a:gd name="connsiteY2" fmla="*/ 1862496 h 1862496"/>
                <a:gd name="connsiteX3" fmla="*/ 209550 w 5749503"/>
                <a:gd name="connsiteY3" fmla="*/ 1003885 h 1862496"/>
                <a:gd name="connsiteX4" fmla="*/ 0 w 5749503"/>
                <a:gd name="connsiteY4" fmla="*/ 180125 h 1862496"/>
                <a:gd name="connsiteX0" fmla="*/ 0 w 5749503"/>
                <a:gd name="connsiteY0" fmla="*/ 110897 h 1793268"/>
                <a:gd name="connsiteX1" fmla="*/ 5708558 w 5749503"/>
                <a:gd name="connsiteY1" fmla="*/ 944520 h 1793268"/>
                <a:gd name="connsiteX2" fmla="*/ 5749503 w 5749503"/>
                <a:gd name="connsiteY2" fmla="*/ 1793268 h 1793268"/>
                <a:gd name="connsiteX3" fmla="*/ 209550 w 5749503"/>
                <a:gd name="connsiteY3" fmla="*/ 934657 h 1793268"/>
                <a:gd name="connsiteX4" fmla="*/ 0 w 5749503"/>
                <a:gd name="connsiteY4" fmla="*/ 110897 h 1793268"/>
                <a:gd name="connsiteX0" fmla="*/ 0 w 5749503"/>
                <a:gd name="connsiteY0" fmla="*/ 202764 h 1885135"/>
                <a:gd name="connsiteX1" fmla="*/ 5708558 w 5749503"/>
                <a:gd name="connsiteY1" fmla="*/ 1036387 h 1885135"/>
                <a:gd name="connsiteX2" fmla="*/ 5749503 w 5749503"/>
                <a:gd name="connsiteY2" fmla="*/ 1885135 h 1885135"/>
                <a:gd name="connsiteX3" fmla="*/ 209550 w 5749503"/>
                <a:gd name="connsiteY3" fmla="*/ 1026524 h 1885135"/>
                <a:gd name="connsiteX4" fmla="*/ 0 w 5749503"/>
                <a:gd name="connsiteY4" fmla="*/ 202764 h 1885135"/>
                <a:gd name="connsiteX0" fmla="*/ 0 w 6017317"/>
                <a:gd name="connsiteY0" fmla="*/ 185083 h 1867454"/>
                <a:gd name="connsiteX1" fmla="*/ 6017317 w 6017317"/>
                <a:gd name="connsiteY1" fmla="*/ 1143397 h 1867454"/>
                <a:gd name="connsiteX2" fmla="*/ 5749503 w 6017317"/>
                <a:gd name="connsiteY2" fmla="*/ 1867454 h 1867454"/>
                <a:gd name="connsiteX3" fmla="*/ 209550 w 6017317"/>
                <a:gd name="connsiteY3" fmla="*/ 1008843 h 1867454"/>
                <a:gd name="connsiteX4" fmla="*/ 0 w 6017317"/>
                <a:gd name="connsiteY4" fmla="*/ 185083 h 1867454"/>
                <a:gd name="connsiteX0" fmla="*/ 0 w 6029192"/>
                <a:gd name="connsiteY0" fmla="*/ 189027 h 1871398"/>
                <a:gd name="connsiteX1" fmla="*/ 6029192 w 6029192"/>
                <a:gd name="connsiteY1" fmla="*/ 1117653 h 1871398"/>
                <a:gd name="connsiteX2" fmla="*/ 5749503 w 6029192"/>
                <a:gd name="connsiteY2" fmla="*/ 1871398 h 1871398"/>
                <a:gd name="connsiteX3" fmla="*/ 209550 w 6029192"/>
                <a:gd name="connsiteY3" fmla="*/ 1012787 h 1871398"/>
                <a:gd name="connsiteX4" fmla="*/ 0 w 6029192"/>
                <a:gd name="connsiteY4" fmla="*/ 189027 h 1871398"/>
                <a:gd name="connsiteX0" fmla="*/ 0 w 6029192"/>
                <a:gd name="connsiteY0" fmla="*/ 191470 h 1873841"/>
                <a:gd name="connsiteX1" fmla="*/ 6029192 w 6029192"/>
                <a:gd name="connsiteY1" fmla="*/ 1102283 h 1873841"/>
                <a:gd name="connsiteX2" fmla="*/ 5749503 w 6029192"/>
                <a:gd name="connsiteY2" fmla="*/ 1873841 h 1873841"/>
                <a:gd name="connsiteX3" fmla="*/ 209550 w 6029192"/>
                <a:gd name="connsiteY3" fmla="*/ 1015230 h 1873841"/>
                <a:gd name="connsiteX4" fmla="*/ 0 w 6029192"/>
                <a:gd name="connsiteY4" fmla="*/ 191470 h 1873841"/>
                <a:gd name="connsiteX0" fmla="*/ 0 w 6029192"/>
                <a:gd name="connsiteY0" fmla="*/ 192976 h 1875347"/>
                <a:gd name="connsiteX1" fmla="*/ 6029192 w 6029192"/>
                <a:gd name="connsiteY1" fmla="*/ 1103789 h 1875347"/>
                <a:gd name="connsiteX2" fmla="*/ 5749503 w 6029192"/>
                <a:gd name="connsiteY2" fmla="*/ 1875347 h 1875347"/>
                <a:gd name="connsiteX3" fmla="*/ 209550 w 6029192"/>
                <a:gd name="connsiteY3" fmla="*/ 1016736 h 1875347"/>
                <a:gd name="connsiteX4" fmla="*/ 0 w 6029192"/>
                <a:gd name="connsiteY4" fmla="*/ 192976 h 1875347"/>
                <a:gd name="connsiteX0" fmla="*/ 234950 w 6264142"/>
                <a:gd name="connsiteY0" fmla="*/ 192976 h 2178786"/>
                <a:gd name="connsiteX1" fmla="*/ 6264142 w 6264142"/>
                <a:gd name="connsiteY1" fmla="*/ 1103789 h 2178786"/>
                <a:gd name="connsiteX2" fmla="*/ 5984453 w 6264142"/>
                <a:gd name="connsiteY2" fmla="*/ 1875347 h 2178786"/>
                <a:gd name="connsiteX3" fmla="*/ 0 w 6264142"/>
                <a:gd name="connsiteY3" fmla="*/ 2178786 h 2178786"/>
                <a:gd name="connsiteX4" fmla="*/ 234950 w 6264142"/>
                <a:gd name="connsiteY4" fmla="*/ 192976 h 2178786"/>
                <a:gd name="connsiteX0" fmla="*/ 0 w 6568942"/>
                <a:gd name="connsiteY0" fmla="*/ 677263 h 1405773"/>
                <a:gd name="connsiteX1" fmla="*/ 6568942 w 6568942"/>
                <a:gd name="connsiteY1" fmla="*/ 330776 h 1405773"/>
                <a:gd name="connsiteX2" fmla="*/ 6289253 w 6568942"/>
                <a:gd name="connsiteY2" fmla="*/ 1102334 h 1405773"/>
                <a:gd name="connsiteX3" fmla="*/ 304800 w 6568942"/>
                <a:gd name="connsiteY3" fmla="*/ 1405773 h 1405773"/>
                <a:gd name="connsiteX4" fmla="*/ 0 w 6568942"/>
                <a:gd name="connsiteY4" fmla="*/ 677263 h 1405773"/>
                <a:gd name="connsiteX0" fmla="*/ 0 w 6568942"/>
                <a:gd name="connsiteY0" fmla="*/ 677263 h 1380373"/>
                <a:gd name="connsiteX1" fmla="*/ 6568942 w 6568942"/>
                <a:gd name="connsiteY1" fmla="*/ 330776 h 1380373"/>
                <a:gd name="connsiteX2" fmla="*/ 6289253 w 6568942"/>
                <a:gd name="connsiteY2" fmla="*/ 1102334 h 1380373"/>
                <a:gd name="connsiteX3" fmla="*/ 330200 w 6568942"/>
                <a:gd name="connsiteY3" fmla="*/ 1380373 h 1380373"/>
                <a:gd name="connsiteX4" fmla="*/ 0 w 6568942"/>
                <a:gd name="connsiteY4" fmla="*/ 677263 h 1380373"/>
                <a:gd name="connsiteX0" fmla="*/ 0 w 6568942"/>
                <a:gd name="connsiteY0" fmla="*/ 954062 h 1657172"/>
                <a:gd name="connsiteX1" fmla="*/ 6568942 w 6568942"/>
                <a:gd name="connsiteY1" fmla="*/ 607575 h 1657172"/>
                <a:gd name="connsiteX2" fmla="*/ 6289253 w 6568942"/>
                <a:gd name="connsiteY2" fmla="*/ 1379133 h 1657172"/>
                <a:gd name="connsiteX3" fmla="*/ 330200 w 6568942"/>
                <a:gd name="connsiteY3" fmla="*/ 1657172 h 1657172"/>
                <a:gd name="connsiteX4" fmla="*/ 0 w 6568942"/>
                <a:gd name="connsiteY4" fmla="*/ 954062 h 1657172"/>
                <a:gd name="connsiteX0" fmla="*/ 0 w 6568942"/>
                <a:gd name="connsiteY0" fmla="*/ 954062 h 1657172"/>
                <a:gd name="connsiteX1" fmla="*/ 6568942 w 6568942"/>
                <a:gd name="connsiteY1" fmla="*/ 607575 h 1657172"/>
                <a:gd name="connsiteX2" fmla="*/ 6289253 w 6568942"/>
                <a:gd name="connsiteY2" fmla="*/ 1379133 h 1657172"/>
                <a:gd name="connsiteX3" fmla="*/ 330200 w 6568942"/>
                <a:gd name="connsiteY3" fmla="*/ 1657172 h 1657172"/>
                <a:gd name="connsiteX4" fmla="*/ 0 w 6568942"/>
                <a:gd name="connsiteY4" fmla="*/ 954062 h 1657172"/>
                <a:gd name="connsiteX0" fmla="*/ 0 w 6568942"/>
                <a:gd name="connsiteY0" fmla="*/ 954062 h 1657172"/>
                <a:gd name="connsiteX1" fmla="*/ 6568942 w 6568942"/>
                <a:gd name="connsiteY1" fmla="*/ 607575 h 1657172"/>
                <a:gd name="connsiteX2" fmla="*/ 6289253 w 6568942"/>
                <a:gd name="connsiteY2" fmla="*/ 1379133 h 1657172"/>
                <a:gd name="connsiteX3" fmla="*/ 330200 w 6568942"/>
                <a:gd name="connsiteY3" fmla="*/ 1657172 h 1657172"/>
                <a:gd name="connsiteX4" fmla="*/ 0 w 6568942"/>
                <a:gd name="connsiteY4" fmla="*/ 954062 h 1657172"/>
                <a:gd name="connsiteX0" fmla="*/ 0 w 6568942"/>
                <a:gd name="connsiteY0" fmla="*/ 954062 h 1657172"/>
                <a:gd name="connsiteX1" fmla="*/ 6568942 w 6568942"/>
                <a:gd name="connsiteY1" fmla="*/ 607575 h 1657172"/>
                <a:gd name="connsiteX2" fmla="*/ 6289253 w 6568942"/>
                <a:gd name="connsiteY2" fmla="*/ 1379133 h 1657172"/>
                <a:gd name="connsiteX3" fmla="*/ 330200 w 6568942"/>
                <a:gd name="connsiteY3" fmla="*/ 1657172 h 1657172"/>
                <a:gd name="connsiteX4" fmla="*/ 0 w 6568942"/>
                <a:gd name="connsiteY4" fmla="*/ 954062 h 1657172"/>
                <a:gd name="connsiteX0" fmla="*/ 0 w 6568942"/>
                <a:gd name="connsiteY0" fmla="*/ 937178 h 1640288"/>
                <a:gd name="connsiteX1" fmla="*/ 6568942 w 6568942"/>
                <a:gd name="connsiteY1" fmla="*/ 590691 h 1640288"/>
                <a:gd name="connsiteX2" fmla="*/ 6289253 w 6568942"/>
                <a:gd name="connsiteY2" fmla="*/ 1362249 h 1640288"/>
                <a:gd name="connsiteX3" fmla="*/ 330200 w 6568942"/>
                <a:gd name="connsiteY3" fmla="*/ 1640288 h 1640288"/>
                <a:gd name="connsiteX4" fmla="*/ 0 w 6568942"/>
                <a:gd name="connsiteY4" fmla="*/ 937178 h 1640288"/>
                <a:gd name="connsiteX0" fmla="*/ 0 w 6568942"/>
                <a:gd name="connsiteY0" fmla="*/ 930109 h 1633219"/>
                <a:gd name="connsiteX1" fmla="*/ 6568942 w 6568942"/>
                <a:gd name="connsiteY1" fmla="*/ 583622 h 1633219"/>
                <a:gd name="connsiteX2" fmla="*/ 6289253 w 6568942"/>
                <a:gd name="connsiteY2" fmla="*/ 1355180 h 1633219"/>
                <a:gd name="connsiteX3" fmla="*/ 330200 w 6568942"/>
                <a:gd name="connsiteY3" fmla="*/ 1633219 h 1633219"/>
                <a:gd name="connsiteX4" fmla="*/ 0 w 6568942"/>
                <a:gd name="connsiteY4" fmla="*/ 930109 h 1633219"/>
                <a:gd name="connsiteX0" fmla="*/ 0 w 6568942"/>
                <a:gd name="connsiteY0" fmla="*/ 930109 h 1618932"/>
                <a:gd name="connsiteX1" fmla="*/ 6568942 w 6568942"/>
                <a:gd name="connsiteY1" fmla="*/ 583622 h 1618932"/>
                <a:gd name="connsiteX2" fmla="*/ 6289253 w 6568942"/>
                <a:gd name="connsiteY2" fmla="*/ 1355180 h 1618932"/>
                <a:gd name="connsiteX3" fmla="*/ 354012 w 6568942"/>
                <a:gd name="connsiteY3" fmla="*/ 1618932 h 1618932"/>
                <a:gd name="connsiteX4" fmla="*/ 0 w 6568942"/>
                <a:gd name="connsiteY4" fmla="*/ 930109 h 161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8942" h="1618932">
                  <a:moveTo>
                    <a:pt x="0" y="930109"/>
                  </a:moveTo>
                  <a:cubicBezTo>
                    <a:pt x="2243815" y="-451016"/>
                    <a:pt x="5185552" y="-53234"/>
                    <a:pt x="6568942" y="583622"/>
                  </a:cubicBezTo>
                  <a:lnTo>
                    <a:pt x="6289253" y="1355180"/>
                  </a:lnTo>
                  <a:cubicBezTo>
                    <a:pt x="4990846" y="835058"/>
                    <a:pt x="2527977" y="393382"/>
                    <a:pt x="354012" y="1618932"/>
                  </a:cubicBezTo>
                  <a:lnTo>
                    <a:pt x="0" y="930109"/>
                  </a:lnTo>
                  <a:close/>
                </a:path>
              </a:pathLst>
            </a:custGeom>
            <a:solidFill>
              <a:srgbClr val="F5F5F5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C0286791-0993-3055-82F8-D341DDBA9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1575" y="2678214"/>
              <a:ext cx="3146425" cy="59838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 26">
              <a:extLst>
                <a:ext uri="{FF2B5EF4-FFF2-40B4-BE49-F238E27FC236}">
                  <a16:creationId xmlns:a16="http://schemas.microsoft.com/office/drawing/2014/main" id="{9AF72CC6-E508-1AD7-5F41-CBE666040528}"/>
                </a:ext>
              </a:extLst>
            </p:cNvPr>
            <p:cNvSpPr/>
            <p:nvPr/>
          </p:nvSpPr>
          <p:spPr>
            <a:xfrm>
              <a:off x="3107119" y="3116676"/>
              <a:ext cx="6296923" cy="885289"/>
            </a:xfrm>
            <a:custGeom>
              <a:avLst/>
              <a:gdLst>
                <a:gd name="connsiteX0" fmla="*/ 0 w 5874194"/>
                <a:gd name="connsiteY0" fmla="*/ 0 h 804710"/>
                <a:gd name="connsiteX1" fmla="*/ 5874194 w 5874194"/>
                <a:gd name="connsiteY1" fmla="*/ 0 h 804710"/>
                <a:gd name="connsiteX2" fmla="*/ 5874194 w 5874194"/>
                <a:gd name="connsiteY2" fmla="*/ 804710 h 804710"/>
                <a:gd name="connsiteX3" fmla="*/ 0 w 5874194"/>
                <a:gd name="connsiteY3" fmla="*/ 804710 h 804710"/>
                <a:gd name="connsiteX4" fmla="*/ 0 w 5874194"/>
                <a:gd name="connsiteY4" fmla="*/ 0 h 804710"/>
                <a:gd name="connsiteX0" fmla="*/ 0 w 5874194"/>
                <a:gd name="connsiteY0" fmla="*/ 0 h 823760"/>
                <a:gd name="connsiteX1" fmla="*/ 5874194 w 5874194"/>
                <a:gd name="connsiteY1" fmla="*/ 0 h 823760"/>
                <a:gd name="connsiteX2" fmla="*/ 5874194 w 5874194"/>
                <a:gd name="connsiteY2" fmla="*/ 804710 h 823760"/>
                <a:gd name="connsiteX3" fmla="*/ 209550 w 5874194"/>
                <a:gd name="connsiteY3" fmla="*/ 823760 h 823760"/>
                <a:gd name="connsiteX4" fmla="*/ 0 w 5874194"/>
                <a:gd name="connsiteY4" fmla="*/ 0 h 823760"/>
                <a:gd name="connsiteX0" fmla="*/ 0 w 5874194"/>
                <a:gd name="connsiteY0" fmla="*/ 9525 h 833285"/>
                <a:gd name="connsiteX1" fmla="*/ 5655119 w 5874194"/>
                <a:gd name="connsiteY1" fmla="*/ 0 h 833285"/>
                <a:gd name="connsiteX2" fmla="*/ 5874194 w 5874194"/>
                <a:gd name="connsiteY2" fmla="*/ 814235 h 833285"/>
                <a:gd name="connsiteX3" fmla="*/ 209550 w 5874194"/>
                <a:gd name="connsiteY3" fmla="*/ 833285 h 833285"/>
                <a:gd name="connsiteX4" fmla="*/ 0 w 5874194"/>
                <a:gd name="connsiteY4" fmla="*/ 9525 h 833285"/>
                <a:gd name="connsiteX0" fmla="*/ 0 w 5874194"/>
                <a:gd name="connsiteY0" fmla="*/ 9525 h 842810"/>
                <a:gd name="connsiteX1" fmla="*/ 5655119 w 5874194"/>
                <a:gd name="connsiteY1" fmla="*/ 0 h 842810"/>
                <a:gd name="connsiteX2" fmla="*/ 5874194 w 5874194"/>
                <a:gd name="connsiteY2" fmla="*/ 842810 h 842810"/>
                <a:gd name="connsiteX3" fmla="*/ 209550 w 5874194"/>
                <a:gd name="connsiteY3" fmla="*/ 833285 h 842810"/>
                <a:gd name="connsiteX4" fmla="*/ 0 w 5874194"/>
                <a:gd name="connsiteY4" fmla="*/ 9525 h 842810"/>
                <a:gd name="connsiteX0" fmla="*/ 0 w 5874194"/>
                <a:gd name="connsiteY0" fmla="*/ 236022 h 1069307"/>
                <a:gd name="connsiteX1" fmla="*/ 5655119 w 5874194"/>
                <a:gd name="connsiteY1" fmla="*/ 226497 h 1069307"/>
                <a:gd name="connsiteX2" fmla="*/ 5874194 w 5874194"/>
                <a:gd name="connsiteY2" fmla="*/ 1069307 h 1069307"/>
                <a:gd name="connsiteX3" fmla="*/ 209550 w 5874194"/>
                <a:gd name="connsiteY3" fmla="*/ 1059782 h 1069307"/>
                <a:gd name="connsiteX4" fmla="*/ 0 w 5874194"/>
                <a:gd name="connsiteY4" fmla="*/ 236022 h 1069307"/>
                <a:gd name="connsiteX0" fmla="*/ 0 w 5874194"/>
                <a:gd name="connsiteY0" fmla="*/ 206392 h 1039677"/>
                <a:gd name="connsiteX1" fmla="*/ 5655119 w 5874194"/>
                <a:gd name="connsiteY1" fmla="*/ 196867 h 1039677"/>
                <a:gd name="connsiteX2" fmla="*/ 5874194 w 5874194"/>
                <a:gd name="connsiteY2" fmla="*/ 1039677 h 1039677"/>
                <a:gd name="connsiteX3" fmla="*/ 209550 w 5874194"/>
                <a:gd name="connsiteY3" fmla="*/ 1030152 h 1039677"/>
                <a:gd name="connsiteX4" fmla="*/ 0 w 5874194"/>
                <a:gd name="connsiteY4" fmla="*/ 206392 h 1039677"/>
                <a:gd name="connsiteX0" fmla="*/ 0 w 5874194"/>
                <a:gd name="connsiteY0" fmla="*/ 206392 h 1039677"/>
                <a:gd name="connsiteX1" fmla="*/ 5655119 w 5874194"/>
                <a:gd name="connsiteY1" fmla="*/ 196867 h 1039677"/>
                <a:gd name="connsiteX2" fmla="*/ 5874194 w 5874194"/>
                <a:gd name="connsiteY2" fmla="*/ 1039677 h 1039677"/>
                <a:gd name="connsiteX3" fmla="*/ 209550 w 5874194"/>
                <a:gd name="connsiteY3" fmla="*/ 1030152 h 1039677"/>
                <a:gd name="connsiteX4" fmla="*/ 0 w 5874194"/>
                <a:gd name="connsiteY4" fmla="*/ 206392 h 1039677"/>
                <a:gd name="connsiteX0" fmla="*/ 0 w 5874194"/>
                <a:gd name="connsiteY0" fmla="*/ 134005 h 967290"/>
                <a:gd name="connsiteX1" fmla="*/ 5655119 w 5874194"/>
                <a:gd name="connsiteY1" fmla="*/ 124480 h 967290"/>
                <a:gd name="connsiteX2" fmla="*/ 5874194 w 5874194"/>
                <a:gd name="connsiteY2" fmla="*/ 967290 h 967290"/>
                <a:gd name="connsiteX3" fmla="*/ 209550 w 5874194"/>
                <a:gd name="connsiteY3" fmla="*/ 957765 h 967290"/>
                <a:gd name="connsiteX4" fmla="*/ 0 w 5874194"/>
                <a:gd name="connsiteY4" fmla="*/ 134005 h 967290"/>
                <a:gd name="connsiteX0" fmla="*/ 0 w 5874194"/>
                <a:gd name="connsiteY0" fmla="*/ 134005 h 1096285"/>
                <a:gd name="connsiteX1" fmla="*/ 5655119 w 5874194"/>
                <a:gd name="connsiteY1" fmla="*/ 124480 h 1096285"/>
                <a:gd name="connsiteX2" fmla="*/ 5874194 w 5874194"/>
                <a:gd name="connsiteY2" fmla="*/ 967290 h 1096285"/>
                <a:gd name="connsiteX3" fmla="*/ 209550 w 5874194"/>
                <a:gd name="connsiteY3" fmla="*/ 957765 h 1096285"/>
                <a:gd name="connsiteX4" fmla="*/ 0 w 5874194"/>
                <a:gd name="connsiteY4" fmla="*/ 134005 h 1096285"/>
                <a:gd name="connsiteX0" fmla="*/ 0 w 5664644"/>
                <a:gd name="connsiteY0" fmla="*/ 833285 h 971805"/>
                <a:gd name="connsiteX1" fmla="*/ 5445569 w 5664644"/>
                <a:gd name="connsiteY1" fmla="*/ 0 h 971805"/>
                <a:gd name="connsiteX2" fmla="*/ 5664644 w 5664644"/>
                <a:gd name="connsiteY2" fmla="*/ 842810 h 971805"/>
                <a:gd name="connsiteX3" fmla="*/ 0 w 5664644"/>
                <a:gd name="connsiteY3" fmla="*/ 833285 h 971805"/>
                <a:gd name="connsiteX0" fmla="*/ 5445569 w 5664644"/>
                <a:gd name="connsiteY0" fmla="*/ 0 h 971805"/>
                <a:gd name="connsiteX1" fmla="*/ 5664644 w 5664644"/>
                <a:gd name="connsiteY1" fmla="*/ 842810 h 971805"/>
                <a:gd name="connsiteX2" fmla="*/ 0 w 5664644"/>
                <a:gd name="connsiteY2" fmla="*/ 833285 h 971805"/>
                <a:gd name="connsiteX3" fmla="*/ 5537009 w 5664644"/>
                <a:gd name="connsiteY3" fmla="*/ 91440 h 971805"/>
                <a:gd name="connsiteX0" fmla="*/ 5445569 w 5664644"/>
                <a:gd name="connsiteY0" fmla="*/ 0 h 971805"/>
                <a:gd name="connsiteX1" fmla="*/ 5664644 w 5664644"/>
                <a:gd name="connsiteY1" fmla="*/ 842810 h 971805"/>
                <a:gd name="connsiteX2" fmla="*/ 0 w 5664644"/>
                <a:gd name="connsiteY2" fmla="*/ 833285 h 971805"/>
                <a:gd name="connsiteX0" fmla="*/ 5664644 w 5664644"/>
                <a:gd name="connsiteY0" fmla="*/ 143251 h 272246"/>
                <a:gd name="connsiteX1" fmla="*/ 0 w 5664644"/>
                <a:gd name="connsiteY1" fmla="*/ 133726 h 272246"/>
                <a:gd name="connsiteX0" fmla="*/ 5664644 w 5664644"/>
                <a:gd name="connsiteY0" fmla="*/ 143251 h 272246"/>
                <a:gd name="connsiteX1" fmla="*/ 0 w 5664644"/>
                <a:gd name="connsiteY1" fmla="*/ 133726 h 272246"/>
                <a:gd name="connsiteX0" fmla="*/ 5664644 w 5664644"/>
                <a:gd name="connsiteY0" fmla="*/ 166008 h 289386"/>
                <a:gd name="connsiteX1" fmla="*/ 0 w 5664644"/>
                <a:gd name="connsiteY1" fmla="*/ 156483 h 289386"/>
                <a:gd name="connsiteX0" fmla="*/ 5795273 w 5795273"/>
                <a:gd name="connsiteY0" fmla="*/ 958282 h 1031071"/>
                <a:gd name="connsiteX1" fmla="*/ 0 w 5795273"/>
                <a:gd name="connsiteY1" fmla="*/ 93733 h 1031071"/>
                <a:gd name="connsiteX0" fmla="*/ 5795273 w 5795273"/>
                <a:gd name="connsiteY0" fmla="*/ 1041034 h 1041034"/>
                <a:gd name="connsiteX1" fmla="*/ 0 w 5795273"/>
                <a:gd name="connsiteY1" fmla="*/ 176485 h 1041034"/>
                <a:gd name="connsiteX0" fmla="*/ 6296923 w 6296923"/>
                <a:gd name="connsiteY0" fmla="*/ 314816 h 663117"/>
                <a:gd name="connsiteX1" fmla="*/ 0 w 6296923"/>
                <a:gd name="connsiteY1" fmla="*/ 663117 h 663117"/>
                <a:gd name="connsiteX0" fmla="*/ 6296923 w 6296923"/>
                <a:gd name="connsiteY0" fmla="*/ 482840 h 831141"/>
                <a:gd name="connsiteX1" fmla="*/ 0 w 6296923"/>
                <a:gd name="connsiteY1" fmla="*/ 831141 h 831141"/>
                <a:gd name="connsiteX0" fmla="*/ 6296923 w 6296923"/>
                <a:gd name="connsiteY0" fmla="*/ 525471 h 873772"/>
                <a:gd name="connsiteX1" fmla="*/ 0 w 6296923"/>
                <a:gd name="connsiteY1" fmla="*/ 873772 h 873772"/>
                <a:gd name="connsiteX0" fmla="*/ 6296923 w 6296923"/>
                <a:gd name="connsiteY0" fmla="*/ 536988 h 885289"/>
                <a:gd name="connsiteX1" fmla="*/ 0 w 6296923"/>
                <a:gd name="connsiteY1" fmla="*/ 885289 h 88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6923" h="885289">
                  <a:moveTo>
                    <a:pt x="6296923" y="536988"/>
                  </a:moveTo>
                  <a:cubicBezTo>
                    <a:pt x="4815438" y="-113392"/>
                    <a:pt x="2110465" y="-359311"/>
                    <a:pt x="0" y="885289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D8C8EACC-34E3-E800-7973-76D52224E028}"/>
                    </a:ext>
                  </a:extLst>
                </p:cNvPr>
                <p:cNvSpPr txBox="1"/>
                <p:nvPr/>
              </p:nvSpPr>
              <p:spPr>
                <a:xfrm rot="21001196">
                  <a:off x="7591839" y="2852133"/>
                  <a:ext cx="3867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/>
                </a:p>
              </p:txBody>
            </p:sp>
          </mc:Choice>
          <mc:Fallback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D8C8EACC-34E3-E800-7973-76D52224E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01196">
                  <a:off x="7591839" y="2852133"/>
                  <a:ext cx="386773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2857" t="-2128" r="-15714" b="-1914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53BA12E0-8467-B8CD-B26B-67F15EA408AC}"/>
                    </a:ext>
                  </a:extLst>
                </p:cNvPr>
                <p:cNvSpPr txBox="1"/>
                <p:nvPr/>
              </p:nvSpPr>
              <p:spPr>
                <a:xfrm rot="20868518">
                  <a:off x="4051224" y="1023838"/>
                  <a:ext cx="34669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/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53BA12E0-8467-B8CD-B26B-67F15EA40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8518">
                  <a:off x="4051224" y="1023838"/>
                  <a:ext cx="346698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7813" t="-4255" r="-18750" b="-2127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hteck 26">
              <a:extLst>
                <a:ext uri="{FF2B5EF4-FFF2-40B4-BE49-F238E27FC236}">
                  <a16:creationId xmlns:a16="http://schemas.microsoft.com/office/drawing/2014/main" id="{5B2A8002-A59A-7C54-446B-8B9039FF3A96}"/>
                </a:ext>
              </a:extLst>
            </p:cNvPr>
            <p:cNvSpPr/>
            <p:nvPr/>
          </p:nvSpPr>
          <p:spPr>
            <a:xfrm rot="21052686">
              <a:off x="2436029" y="1683979"/>
              <a:ext cx="7243073" cy="641480"/>
            </a:xfrm>
            <a:custGeom>
              <a:avLst/>
              <a:gdLst>
                <a:gd name="connsiteX0" fmla="*/ 0 w 5874194"/>
                <a:gd name="connsiteY0" fmla="*/ 0 h 804710"/>
                <a:gd name="connsiteX1" fmla="*/ 5874194 w 5874194"/>
                <a:gd name="connsiteY1" fmla="*/ 0 h 804710"/>
                <a:gd name="connsiteX2" fmla="*/ 5874194 w 5874194"/>
                <a:gd name="connsiteY2" fmla="*/ 804710 h 804710"/>
                <a:gd name="connsiteX3" fmla="*/ 0 w 5874194"/>
                <a:gd name="connsiteY3" fmla="*/ 804710 h 804710"/>
                <a:gd name="connsiteX4" fmla="*/ 0 w 5874194"/>
                <a:gd name="connsiteY4" fmla="*/ 0 h 804710"/>
                <a:gd name="connsiteX0" fmla="*/ 0 w 5874194"/>
                <a:gd name="connsiteY0" fmla="*/ 0 h 823760"/>
                <a:gd name="connsiteX1" fmla="*/ 5874194 w 5874194"/>
                <a:gd name="connsiteY1" fmla="*/ 0 h 823760"/>
                <a:gd name="connsiteX2" fmla="*/ 5874194 w 5874194"/>
                <a:gd name="connsiteY2" fmla="*/ 804710 h 823760"/>
                <a:gd name="connsiteX3" fmla="*/ 209550 w 5874194"/>
                <a:gd name="connsiteY3" fmla="*/ 823760 h 823760"/>
                <a:gd name="connsiteX4" fmla="*/ 0 w 5874194"/>
                <a:gd name="connsiteY4" fmla="*/ 0 h 823760"/>
                <a:gd name="connsiteX0" fmla="*/ 0 w 5874194"/>
                <a:gd name="connsiteY0" fmla="*/ 9525 h 833285"/>
                <a:gd name="connsiteX1" fmla="*/ 5655119 w 5874194"/>
                <a:gd name="connsiteY1" fmla="*/ 0 h 833285"/>
                <a:gd name="connsiteX2" fmla="*/ 5874194 w 5874194"/>
                <a:gd name="connsiteY2" fmla="*/ 814235 h 833285"/>
                <a:gd name="connsiteX3" fmla="*/ 209550 w 5874194"/>
                <a:gd name="connsiteY3" fmla="*/ 833285 h 833285"/>
                <a:gd name="connsiteX4" fmla="*/ 0 w 5874194"/>
                <a:gd name="connsiteY4" fmla="*/ 9525 h 833285"/>
                <a:gd name="connsiteX0" fmla="*/ 0 w 5874194"/>
                <a:gd name="connsiteY0" fmla="*/ 9525 h 842810"/>
                <a:gd name="connsiteX1" fmla="*/ 5655119 w 5874194"/>
                <a:gd name="connsiteY1" fmla="*/ 0 h 842810"/>
                <a:gd name="connsiteX2" fmla="*/ 5874194 w 5874194"/>
                <a:gd name="connsiteY2" fmla="*/ 842810 h 842810"/>
                <a:gd name="connsiteX3" fmla="*/ 209550 w 5874194"/>
                <a:gd name="connsiteY3" fmla="*/ 833285 h 842810"/>
                <a:gd name="connsiteX4" fmla="*/ 0 w 5874194"/>
                <a:gd name="connsiteY4" fmla="*/ 9525 h 842810"/>
                <a:gd name="connsiteX0" fmla="*/ 0 w 5874194"/>
                <a:gd name="connsiteY0" fmla="*/ 236022 h 1069307"/>
                <a:gd name="connsiteX1" fmla="*/ 5655119 w 5874194"/>
                <a:gd name="connsiteY1" fmla="*/ 226497 h 1069307"/>
                <a:gd name="connsiteX2" fmla="*/ 5874194 w 5874194"/>
                <a:gd name="connsiteY2" fmla="*/ 1069307 h 1069307"/>
                <a:gd name="connsiteX3" fmla="*/ 209550 w 5874194"/>
                <a:gd name="connsiteY3" fmla="*/ 1059782 h 1069307"/>
                <a:gd name="connsiteX4" fmla="*/ 0 w 5874194"/>
                <a:gd name="connsiteY4" fmla="*/ 236022 h 1069307"/>
                <a:gd name="connsiteX0" fmla="*/ 0 w 5874194"/>
                <a:gd name="connsiteY0" fmla="*/ 206392 h 1039677"/>
                <a:gd name="connsiteX1" fmla="*/ 5655119 w 5874194"/>
                <a:gd name="connsiteY1" fmla="*/ 196867 h 1039677"/>
                <a:gd name="connsiteX2" fmla="*/ 5874194 w 5874194"/>
                <a:gd name="connsiteY2" fmla="*/ 1039677 h 1039677"/>
                <a:gd name="connsiteX3" fmla="*/ 209550 w 5874194"/>
                <a:gd name="connsiteY3" fmla="*/ 1030152 h 1039677"/>
                <a:gd name="connsiteX4" fmla="*/ 0 w 5874194"/>
                <a:gd name="connsiteY4" fmla="*/ 206392 h 1039677"/>
                <a:gd name="connsiteX0" fmla="*/ 0 w 5874194"/>
                <a:gd name="connsiteY0" fmla="*/ 206392 h 1039677"/>
                <a:gd name="connsiteX1" fmla="*/ 5655119 w 5874194"/>
                <a:gd name="connsiteY1" fmla="*/ 196867 h 1039677"/>
                <a:gd name="connsiteX2" fmla="*/ 5874194 w 5874194"/>
                <a:gd name="connsiteY2" fmla="*/ 1039677 h 1039677"/>
                <a:gd name="connsiteX3" fmla="*/ 209550 w 5874194"/>
                <a:gd name="connsiteY3" fmla="*/ 1030152 h 1039677"/>
                <a:gd name="connsiteX4" fmla="*/ 0 w 5874194"/>
                <a:gd name="connsiteY4" fmla="*/ 206392 h 1039677"/>
                <a:gd name="connsiteX0" fmla="*/ 0 w 5874194"/>
                <a:gd name="connsiteY0" fmla="*/ 134005 h 967290"/>
                <a:gd name="connsiteX1" fmla="*/ 5655119 w 5874194"/>
                <a:gd name="connsiteY1" fmla="*/ 124480 h 967290"/>
                <a:gd name="connsiteX2" fmla="*/ 5874194 w 5874194"/>
                <a:gd name="connsiteY2" fmla="*/ 967290 h 967290"/>
                <a:gd name="connsiteX3" fmla="*/ 209550 w 5874194"/>
                <a:gd name="connsiteY3" fmla="*/ 957765 h 967290"/>
                <a:gd name="connsiteX4" fmla="*/ 0 w 5874194"/>
                <a:gd name="connsiteY4" fmla="*/ 134005 h 967290"/>
                <a:gd name="connsiteX0" fmla="*/ 0 w 5874194"/>
                <a:gd name="connsiteY0" fmla="*/ 134005 h 1096285"/>
                <a:gd name="connsiteX1" fmla="*/ 5655119 w 5874194"/>
                <a:gd name="connsiteY1" fmla="*/ 124480 h 1096285"/>
                <a:gd name="connsiteX2" fmla="*/ 5874194 w 5874194"/>
                <a:gd name="connsiteY2" fmla="*/ 967290 h 1096285"/>
                <a:gd name="connsiteX3" fmla="*/ 209550 w 5874194"/>
                <a:gd name="connsiteY3" fmla="*/ 957765 h 1096285"/>
                <a:gd name="connsiteX4" fmla="*/ 0 w 5874194"/>
                <a:gd name="connsiteY4" fmla="*/ 134005 h 1096285"/>
                <a:gd name="connsiteX0" fmla="*/ 0 w 5664644"/>
                <a:gd name="connsiteY0" fmla="*/ 833285 h 971805"/>
                <a:gd name="connsiteX1" fmla="*/ 5445569 w 5664644"/>
                <a:gd name="connsiteY1" fmla="*/ 0 h 971805"/>
                <a:gd name="connsiteX2" fmla="*/ 5664644 w 5664644"/>
                <a:gd name="connsiteY2" fmla="*/ 842810 h 971805"/>
                <a:gd name="connsiteX3" fmla="*/ 0 w 5664644"/>
                <a:gd name="connsiteY3" fmla="*/ 833285 h 971805"/>
                <a:gd name="connsiteX0" fmla="*/ 5445569 w 5664644"/>
                <a:gd name="connsiteY0" fmla="*/ 0 h 971805"/>
                <a:gd name="connsiteX1" fmla="*/ 5664644 w 5664644"/>
                <a:gd name="connsiteY1" fmla="*/ 842810 h 971805"/>
                <a:gd name="connsiteX2" fmla="*/ 0 w 5664644"/>
                <a:gd name="connsiteY2" fmla="*/ 833285 h 971805"/>
                <a:gd name="connsiteX3" fmla="*/ 5537009 w 5664644"/>
                <a:gd name="connsiteY3" fmla="*/ 91440 h 971805"/>
                <a:gd name="connsiteX0" fmla="*/ 5445569 w 5664644"/>
                <a:gd name="connsiteY0" fmla="*/ 0 h 971805"/>
                <a:gd name="connsiteX1" fmla="*/ 5664644 w 5664644"/>
                <a:gd name="connsiteY1" fmla="*/ 842810 h 971805"/>
                <a:gd name="connsiteX2" fmla="*/ 0 w 5664644"/>
                <a:gd name="connsiteY2" fmla="*/ 833285 h 971805"/>
                <a:gd name="connsiteX0" fmla="*/ 5664644 w 5664644"/>
                <a:gd name="connsiteY0" fmla="*/ 143251 h 272246"/>
                <a:gd name="connsiteX1" fmla="*/ 0 w 5664644"/>
                <a:gd name="connsiteY1" fmla="*/ 133726 h 272246"/>
                <a:gd name="connsiteX0" fmla="*/ 5664644 w 5664644"/>
                <a:gd name="connsiteY0" fmla="*/ 143251 h 272246"/>
                <a:gd name="connsiteX1" fmla="*/ 0 w 5664644"/>
                <a:gd name="connsiteY1" fmla="*/ 133726 h 272246"/>
                <a:gd name="connsiteX0" fmla="*/ 5664644 w 5664644"/>
                <a:gd name="connsiteY0" fmla="*/ 166008 h 289386"/>
                <a:gd name="connsiteX1" fmla="*/ 0 w 5664644"/>
                <a:gd name="connsiteY1" fmla="*/ 156483 h 289386"/>
                <a:gd name="connsiteX0" fmla="*/ 5795273 w 5795273"/>
                <a:gd name="connsiteY0" fmla="*/ 958282 h 1031071"/>
                <a:gd name="connsiteX1" fmla="*/ 0 w 5795273"/>
                <a:gd name="connsiteY1" fmla="*/ 93733 h 1031071"/>
                <a:gd name="connsiteX0" fmla="*/ 5795273 w 5795273"/>
                <a:gd name="connsiteY0" fmla="*/ 1041034 h 1041034"/>
                <a:gd name="connsiteX1" fmla="*/ 0 w 5795273"/>
                <a:gd name="connsiteY1" fmla="*/ 176485 h 1041034"/>
                <a:gd name="connsiteX0" fmla="*/ 6296923 w 6296923"/>
                <a:gd name="connsiteY0" fmla="*/ 314816 h 663117"/>
                <a:gd name="connsiteX1" fmla="*/ 0 w 6296923"/>
                <a:gd name="connsiteY1" fmla="*/ 663117 h 663117"/>
                <a:gd name="connsiteX0" fmla="*/ 6296923 w 6296923"/>
                <a:gd name="connsiteY0" fmla="*/ 482840 h 831141"/>
                <a:gd name="connsiteX1" fmla="*/ 0 w 6296923"/>
                <a:gd name="connsiteY1" fmla="*/ 831141 h 831141"/>
                <a:gd name="connsiteX0" fmla="*/ 6296923 w 6296923"/>
                <a:gd name="connsiteY0" fmla="*/ 525471 h 873772"/>
                <a:gd name="connsiteX1" fmla="*/ 0 w 6296923"/>
                <a:gd name="connsiteY1" fmla="*/ 873772 h 873772"/>
                <a:gd name="connsiteX0" fmla="*/ 6296923 w 6296923"/>
                <a:gd name="connsiteY0" fmla="*/ 536988 h 885289"/>
                <a:gd name="connsiteX1" fmla="*/ 0 w 6296923"/>
                <a:gd name="connsiteY1" fmla="*/ 885289 h 885289"/>
                <a:gd name="connsiteX0" fmla="*/ 7268473 w 7268473"/>
                <a:gd name="connsiteY0" fmla="*/ 513145 h 912246"/>
                <a:gd name="connsiteX1" fmla="*/ 0 w 7268473"/>
                <a:gd name="connsiteY1" fmla="*/ 912246 h 912246"/>
                <a:gd name="connsiteX0" fmla="*/ 7268473 w 7268473"/>
                <a:gd name="connsiteY0" fmla="*/ 197830 h 596931"/>
                <a:gd name="connsiteX1" fmla="*/ 0 w 7268473"/>
                <a:gd name="connsiteY1" fmla="*/ 596931 h 596931"/>
                <a:gd name="connsiteX0" fmla="*/ 7243073 w 7243073"/>
                <a:gd name="connsiteY0" fmla="*/ 210984 h 591035"/>
                <a:gd name="connsiteX1" fmla="*/ 0 w 7243073"/>
                <a:gd name="connsiteY1" fmla="*/ 591035 h 591035"/>
                <a:gd name="connsiteX0" fmla="*/ 7243073 w 7243073"/>
                <a:gd name="connsiteY0" fmla="*/ 250213 h 630264"/>
                <a:gd name="connsiteX1" fmla="*/ 0 w 7243073"/>
                <a:gd name="connsiteY1" fmla="*/ 630264 h 630264"/>
                <a:gd name="connsiteX0" fmla="*/ 7243073 w 7243073"/>
                <a:gd name="connsiteY0" fmla="*/ 261429 h 641480"/>
                <a:gd name="connsiteX1" fmla="*/ 0 w 7243073"/>
                <a:gd name="connsiteY1" fmla="*/ 641480 h 64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3073" h="641480">
                  <a:moveTo>
                    <a:pt x="7243073" y="261429"/>
                  </a:moveTo>
                  <a:cubicBezTo>
                    <a:pt x="5298038" y="550849"/>
                    <a:pt x="2339065" y="-717420"/>
                    <a:pt x="0" y="64148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26D9DA7E-12DE-5381-59A8-EFF096BA5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7470" y="825500"/>
              <a:ext cx="534105" cy="24511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E8FF0BC-3184-6E60-A6F8-E589F7906CCD}"/>
                </a:ext>
              </a:extLst>
            </p:cNvPr>
            <p:cNvCxnSpPr/>
            <p:nvPr/>
          </p:nvCxnSpPr>
          <p:spPr>
            <a:xfrm>
              <a:off x="4894263" y="2870200"/>
              <a:ext cx="184150" cy="8128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9C1C623F-ACCC-3A60-2630-BF4CEF115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3421" y="3288505"/>
              <a:ext cx="2443393" cy="261276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BFCD2BA9-4C7E-0863-5949-4BAD723C469B}"/>
                </a:ext>
              </a:extLst>
            </p:cNvPr>
            <p:cNvGrpSpPr/>
            <p:nvPr/>
          </p:nvGrpSpPr>
          <p:grpSpPr>
            <a:xfrm>
              <a:off x="1861902" y="4805895"/>
              <a:ext cx="1781181" cy="1743075"/>
              <a:chOff x="3581394" y="4962525"/>
              <a:chExt cx="1781181" cy="1743075"/>
            </a:xfrm>
          </p:grpSpPr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7DBCA3F9-3C15-64CB-E529-A1B652A54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625" y="6067425"/>
                <a:ext cx="11239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FB28E031-7CD1-0466-7A69-E918BE7883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8626" y="4962525"/>
                <a:ext cx="0" cy="1104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DC86E276-2E76-75AF-AE3F-526034B20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0449" y="6067425"/>
                <a:ext cx="638175" cy="6381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feld 21">
                    <a:extLst>
                      <a:ext uri="{FF2B5EF4-FFF2-40B4-BE49-F238E27FC236}">
                        <a16:creationId xmlns:a16="http://schemas.microsoft.com/office/drawing/2014/main" id="{1ED1A479-9F1E-D8E6-5DA4-075811B09FFA}"/>
                      </a:ext>
                    </a:extLst>
                  </p:cNvPr>
                  <p:cNvSpPr txBox="1"/>
                  <p:nvPr/>
                </p:nvSpPr>
                <p:spPr>
                  <a:xfrm>
                    <a:off x="5024120" y="6117016"/>
                    <a:ext cx="20518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de-DE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7345FD85-939B-F81C-DC69-E8E76B2A9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4120" y="6117016"/>
                    <a:ext cx="20518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182" r="-1212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feld 22">
                    <a:extLst>
                      <a:ext uri="{FF2B5EF4-FFF2-40B4-BE49-F238E27FC236}">
                        <a16:creationId xmlns:a16="http://schemas.microsoft.com/office/drawing/2014/main" id="{1F4AD552-26F9-0254-2AA2-BF76A9E00C65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672" y="5049787"/>
                    <a:ext cx="15633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de-DE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feld 20">
                    <a:extLst>
                      <a:ext uri="{FF2B5EF4-FFF2-40B4-BE49-F238E27FC236}">
                        <a16:creationId xmlns:a16="http://schemas.microsoft.com/office/drawing/2014/main" id="{9E624C38-E364-199A-CD2C-37309BB5C4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6672" y="5049787"/>
                    <a:ext cx="156330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3846" r="-53846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26F4B590-3648-1F16-EEFD-6A3514F9F7B3}"/>
                      </a:ext>
                    </a:extLst>
                  </p:cNvPr>
                  <p:cNvSpPr txBox="1"/>
                  <p:nvPr/>
                </p:nvSpPr>
                <p:spPr>
                  <a:xfrm>
                    <a:off x="3581394" y="6117016"/>
                    <a:ext cx="19075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de-DE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feld 21">
                    <a:extLst>
                      <a:ext uri="{FF2B5EF4-FFF2-40B4-BE49-F238E27FC236}">
                        <a16:creationId xmlns:a16="http://schemas.microsoft.com/office/drawing/2014/main" id="{E72CF947-7AF3-E31A-01AE-963AFD786E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394" y="6117016"/>
                    <a:ext cx="19075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9355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6C7D340-7DC8-7EFA-732F-8505AEE85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0430" y="3116324"/>
              <a:ext cx="832500" cy="16027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2D59FAEA-3CEE-3EFE-A396-E3901E9167C9}"/>
                    </a:ext>
                  </a:extLst>
                </p:cNvPr>
                <p:cNvSpPr txBox="1"/>
                <p:nvPr/>
              </p:nvSpPr>
              <p:spPr>
                <a:xfrm rot="20986332">
                  <a:off x="5244103" y="3217832"/>
                  <a:ext cx="468590" cy="215444"/>
                </a:xfrm>
                <a:prstGeom prst="rect">
                  <a:avLst/>
                </a:prstGeom>
                <a:solidFill>
                  <a:srgbClr val="F5F5F5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2D59FAEA-3CEE-3EFE-A396-E3901E9167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86332">
                  <a:off x="5244103" y="3217832"/>
                  <a:ext cx="46859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410" t="-2041" r="-14458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8700879F-F041-1F63-B7E4-A2F4FA4289A6}"/>
                    </a:ext>
                  </a:extLst>
                </p:cNvPr>
                <p:cNvSpPr txBox="1"/>
                <p:nvPr/>
              </p:nvSpPr>
              <p:spPr>
                <a:xfrm rot="20986332">
                  <a:off x="5756486" y="2331780"/>
                  <a:ext cx="44262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8700879F-F041-1F63-B7E4-A2F4FA428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86332">
                  <a:off x="5756486" y="2331780"/>
                  <a:ext cx="442621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532" t="-2041" r="-13924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7FF24B94-3462-8461-CDFA-0067D1900012}"/>
                    </a:ext>
                  </a:extLst>
                </p:cNvPr>
                <p:cNvSpPr txBox="1"/>
                <p:nvPr/>
              </p:nvSpPr>
              <p:spPr>
                <a:xfrm rot="20986332">
                  <a:off x="5378117" y="571715"/>
                  <a:ext cx="483594" cy="2346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r>
                          <a:rPr lang="de-DE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7FF24B94-3462-8461-CDFA-0067D1900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86332">
                  <a:off x="5378117" y="571715"/>
                  <a:ext cx="483594" cy="234616"/>
                </a:xfrm>
                <a:prstGeom prst="rect">
                  <a:avLst/>
                </a:prstGeom>
                <a:blipFill>
                  <a:blip r:embed="rId18"/>
                  <a:stretch>
                    <a:fillRect l="-2326" t="-1887" r="-12791" b="-75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EFCF2128-C6EB-2107-4E03-D089497742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9982" y="692485"/>
              <a:ext cx="215698" cy="108620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64095CC8-24AD-A16A-5363-CC902AA029D1}"/>
                </a:ext>
              </a:extLst>
            </p:cNvPr>
            <p:cNvCxnSpPr>
              <a:cxnSpLocks/>
            </p:cNvCxnSpPr>
            <p:nvPr/>
          </p:nvCxnSpPr>
          <p:spPr>
            <a:xfrm>
              <a:off x="5345927" y="1396639"/>
              <a:ext cx="378222" cy="773306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B7F7DB64-CFE7-9C54-1834-0621F87A12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5680" y="1761983"/>
              <a:ext cx="293138" cy="1356873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28D3B57A-6D0C-C06A-B47A-A8F2343468F7}"/>
                </a:ext>
              </a:extLst>
            </p:cNvPr>
            <p:cNvSpPr/>
            <p:nvPr/>
          </p:nvSpPr>
          <p:spPr>
            <a:xfrm>
              <a:off x="5070588" y="770733"/>
              <a:ext cx="234156" cy="71085"/>
            </a:xfrm>
            <a:custGeom>
              <a:avLst/>
              <a:gdLst>
                <a:gd name="connsiteX0" fmla="*/ 0 w 214313"/>
                <a:gd name="connsiteY0" fmla="*/ 72283 h 72283"/>
                <a:gd name="connsiteX1" fmla="*/ 214313 w 214313"/>
                <a:gd name="connsiteY1" fmla="*/ 846 h 72283"/>
                <a:gd name="connsiteX0" fmla="*/ 0 w 214313"/>
                <a:gd name="connsiteY0" fmla="*/ 71437 h 71437"/>
                <a:gd name="connsiteX1" fmla="*/ 214313 w 214313"/>
                <a:gd name="connsiteY1" fmla="*/ 0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313" h="71437">
                  <a:moveTo>
                    <a:pt x="0" y="71437"/>
                  </a:moveTo>
                  <a:cubicBezTo>
                    <a:pt x="84534" y="32146"/>
                    <a:pt x="140494" y="14288"/>
                    <a:pt x="214313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7376047A-0A0D-1BF0-5B54-5BA398B42DBD}"/>
                    </a:ext>
                  </a:extLst>
                </p:cNvPr>
                <p:cNvSpPr txBox="1"/>
                <p:nvPr/>
              </p:nvSpPr>
              <p:spPr>
                <a:xfrm>
                  <a:off x="3755117" y="4707707"/>
                  <a:ext cx="79605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ctrlP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4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Textfeld 3">
                  <a:extLst>
                    <a:ext uri="{FF2B5EF4-FFF2-40B4-BE49-F238E27FC236}">
                      <a16:creationId xmlns:a16="http://schemas.microsoft.com/office/drawing/2014/main" id="{7376047A-0A0D-1BF0-5B54-5BA398B42D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117" y="4707707"/>
                  <a:ext cx="796052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3053" r="-6870" b="-30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737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Breitbild</PresentationFormat>
  <Paragraphs>87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Pfeifer</dc:creator>
  <cp:lastModifiedBy>Stefan Pfeifer</cp:lastModifiedBy>
  <cp:revision>40</cp:revision>
  <dcterms:created xsi:type="dcterms:W3CDTF">2024-03-20T19:36:03Z</dcterms:created>
  <dcterms:modified xsi:type="dcterms:W3CDTF">2024-05-06T22:04:50Z</dcterms:modified>
</cp:coreProperties>
</file>