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112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2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8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5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47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1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7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28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1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5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4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FE98EA0D-8EDC-BBC7-057A-9F996F2DA2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966" r="-1" b="7742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475D337E-317A-4DE5-A744-F0371BBDA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944761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66A74-1E20-3DB9-B157-C670B4E1C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2948" y="971397"/>
            <a:ext cx="5040784" cy="2333778"/>
          </a:xfrm>
        </p:spPr>
        <p:txBody>
          <a:bodyPr anchor="t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CSCI 100-01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EF916-50BC-F56E-DDDA-094106188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947" y="4482450"/>
            <a:ext cx="5040785" cy="1724029"/>
          </a:xfrm>
        </p:spPr>
        <p:txBody>
          <a:bodyPr anchor="t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Python and Excel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2947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32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C33314-5BC7-1647-020B-24DBA22DA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55" y="914399"/>
            <a:ext cx="5223316" cy="48639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50CD25-BBBE-1801-20B4-0DA43B779470}"/>
              </a:ext>
            </a:extLst>
          </p:cNvPr>
          <p:cNvSpPr txBox="1"/>
          <p:nvPr/>
        </p:nvSpPr>
        <p:spPr>
          <a:xfrm>
            <a:off x="6742323" y="914399"/>
            <a:ext cx="46711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SPENDING BY GENDER BOXPLOT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9FBAD0-B2C3-C4BA-1E9F-B172798865C8}"/>
              </a:ext>
            </a:extLst>
          </p:cNvPr>
          <p:cNvSpPr txBox="1"/>
          <p:nvPr/>
        </p:nvSpPr>
        <p:spPr>
          <a:xfrm>
            <a:off x="6852492" y="2335576"/>
            <a:ext cx="3877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average, Men spend more than women. 470 to 430.</a:t>
            </a:r>
          </a:p>
        </p:txBody>
      </p:sp>
    </p:spTree>
    <p:extLst>
      <p:ext uri="{BB962C8B-B14F-4D97-AF65-F5344CB8AC3E}">
        <p14:creationId xmlns:p14="http://schemas.microsoft.com/office/powerpoint/2010/main" val="244407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9F38FC-2DEA-2647-C409-EF75720C1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0CD28-88D3-33AE-B1C5-B8DD58CE4EDA}"/>
              </a:ext>
            </a:extLst>
          </p:cNvPr>
          <p:cNvSpPr txBox="1"/>
          <p:nvPr/>
        </p:nvSpPr>
        <p:spPr>
          <a:xfrm>
            <a:off x="7507224" y="1088204"/>
            <a:ext cx="416052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en-US" sz="2400" b="1" u="sng" dirty="0"/>
              <a:t>CORRELATION BETWEEN MARITAL STATUS AND SPENDING.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endParaRPr lang="en-US" dirty="0"/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en-US" dirty="0"/>
              <a:t>Married and unmarried people spend equal amounts on this product, there is no correlation here.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329C2B-1EAB-E4E7-78A5-E3B499C9E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7" y="1088205"/>
            <a:ext cx="6281928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71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56EA27-0066-E137-73C0-4BEEEB1E9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832" y="685800"/>
            <a:ext cx="9233971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850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9F38FC-2DEA-2647-C409-EF75720C1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5" name="Picture 4" descr="Cat staring at a laptop">
            <a:extLst>
              <a:ext uri="{FF2B5EF4-FFF2-40B4-BE49-F238E27FC236}">
                <a16:creationId xmlns:a16="http://schemas.microsoft.com/office/drawing/2014/main" id="{8CDA6E21-2D9B-6BFE-D953-4EC77F2EF9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472" b="425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12025B4-7337-735E-4DC9-E634D2011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20000"/>
                </a:schemeClr>
              </a:gs>
              <a:gs pos="26000">
                <a:schemeClr val="bg1">
                  <a:alpha val="700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50F0D8-DC59-B860-F0AF-872C5A1F5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0" y="978408"/>
            <a:ext cx="4795819" cy="3969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My project aim to show the ways that Python can be used to show unexpected correlations that abound in a dataset in a more interesting manner than Excel can using libraries like Pandas, Seaborn and Matplotlib.</a:t>
            </a:r>
            <a:br>
              <a:rPr lang="en-US" sz="2600" dirty="0"/>
            </a:br>
            <a:endParaRPr lang="en-US" sz="2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0CDACD-D191-E642-F686-FCB54B7E5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69570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024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F56A2-5980-8DD0-EA59-9F511F92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is a picture of the starting excel sheet…with the original having 1000 entries.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D154A6-A169-9113-C00A-273A3CCEC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4529" y="848299"/>
            <a:ext cx="5728771" cy="4494881"/>
          </a:xfrm>
        </p:spPr>
      </p:pic>
    </p:spTree>
    <p:extLst>
      <p:ext uri="{BB962C8B-B14F-4D97-AF65-F5344CB8AC3E}">
        <p14:creationId xmlns:p14="http://schemas.microsoft.com/office/powerpoint/2010/main" val="414638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99F38FC-2DEA-2647-C409-EF75720C1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20888B-4EA5-E0E8-6D52-7733E1E77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BCE899-2BCE-110D-1F58-D4AFE9D7F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397649" cy="330376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/>
              <a:t>Firstly, I read my csv file into Python and converted it into a </a:t>
            </a:r>
            <a:r>
              <a:rPr lang="en-US" sz="3800" dirty="0" err="1"/>
              <a:t>Dataframe</a:t>
            </a:r>
            <a:r>
              <a:rPr lang="en-US" sz="3800" dirty="0"/>
              <a:t>.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6B5A8BF-0680-F9A7-27B1-3971EC934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C336076-450F-3D90-A6A3-5CC2B4493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1303" y="965741"/>
            <a:ext cx="6767632" cy="538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9F38FC-2DEA-2647-C409-EF75720C1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20888B-4EA5-E0E8-6D52-7733E1E77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5B97A-30ED-FA5C-58D7-1089568D7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397649" cy="330376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I then handled the data cleaning and pre-processing. I then examined the data set for missing data and dropped those such rows. </a:t>
            </a:r>
            <a:br>
              <a:rPr lang="en-US" sz="1800" dirty="0"/>
            </a:br>
            <a:r>
              <a:rPr lang="en-US" sz="1800" dirty="0"/>
              <a:t>Next. I tried to get an overall idea of the set by using the describe() function 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6B5A8BF-0680-F9A7-27B1-3971EC934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7E1DA8D-8BCB-2109-88D5-64B5C05FC2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9154" y="965741"/>
            <a:ext cx="7551931" cy="330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2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9F38FC-2DEA-2647-C409-EF75720C1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99FAEB5-D20D-48E2-B67F-57D161AE4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A3C5F27-C5A8-BE52-34AB-94FFD457B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0758" y="970928"/>
            <a:ext cx="2371410" cy="51032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CEB089-08D0-DA86-F0F6-BD5409694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930" y="970929"/>
            <a:ext cx="2371410" cy="51018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BCF6D6-021D-32F2-83AB-98D42A4F3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1396"/>
            <a:ext cx="3063811" cy="313082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dirty="0"/>
              <a:t>For more insight, I divided the data into groups of ‘job and spent’ and ‘gender and orders’. I them computed the mean of those groups.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49E9B5-1BB4-7CA9-91B6-2E732B92F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929" y="4579324"/>
            <a:ext cx="3400900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57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9F38FC-2DEA-2647-C409-EF75720C1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Zigzag indicator line">
            <a:extLst>
              <a:ext uri="{FF2B5EF4-FFF2-40B4-BE49-F238E27FC236}">
                <a16:creationId xmlns:a16="http://schemas.microsoft.com/office/drawing/2014/main" id="{ABA1F55D-1DFA-2A79-FB22-6A07C124D4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41" r="-1" b="11867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7B3E2DB-180D-4752-BBB6-987822D6B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944761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7843AA-3A34-C34E-A797-C9C671AD1C5D}"/>
              </a:ext>
            </a:extLst>
          </p:cNvPr>
          <p:cNvSpPr txBox="1"/>
          <p:nvPr/>
        </p:nvSpPr>
        <p:spPr>
          <a:xfrm>
            <a:off x="5555052" y="971397"/>
            <a:ext cx="5870184" cy="2333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VARIOUS PLOT TYPES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9321" y="508090"/>
            <a:ext cx="6114810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07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176394-6A61-A6F1-2AC7-D38DAC692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35" y="870333"/>
            <a:ext cx="6737832" cy="55709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456358-8590-F813-8E21-31BC27184B40}"/>
              </a:ext>
            </a:extLst>
          </p:cNvPr>
          <p:cNvSpPr txBox="1"/>
          <p:nvPr/>
        </p:nvSpPr>
        <p:spPr>
          <a:xfrm>
            <a:off x="8012115" y="870333"/>
            <a:ext cx="36906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latin typeface="+mj-lt"/>
              </a:rPr>
              <a:t>Age vs Spending Scatter plot</a:t>
            </a:r>
            <a:endParaRPr lang="en-US" sz="4400" b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5B3761-2B0D-E980-F12D-C8431790CDBC}"/>
              </a:ext>
            </a:extLst>
          </p:cNvPr>
          <p:cNvSpPr txBox="1"/>
          <p:nvPr/>
        </p:nvSpPr>
        <p:spPr>
          <a:xfrm>
            <a:off x="8012115" y="3429000"/>
            <a:ext cx="34233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The points are mostly spread out so that means that there’s not noticeable correlation between age and number of orders.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0010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9F38FC-2DEA-2647-C409-EF75720C1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B46A07-28E6-A413-FF6B-085ED10D53B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444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E308E7-0A3D-FCDC-1A98-59CF16F17A8B}"/>
              </a:ext>
            </a:extLst>
          </p:cNvPr>
          <p:cNvSpPr txBox="1"/>
          <p:nvPr/>
        </p:nvSpPr>
        <p:spPr>
          <a:xfrm>
            <a:off x="517870" y="978408"/>
            <a:ext cx="5021182" cy="23342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Chart of Job vs Spending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200" b="1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200" b="1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Artists spend the most amount of money, while Police spends the least.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4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estaltVTI">
  <a:themeElements>
    <a:clrScheme name="AnalogousFromRegularSeed_2SEEDS">
      <a:dk1>
        <a:srgbClr val="000000"/>
      </a:dk1>
      <a:lt1>
        <a:srgbClr val="FFFFFF"/>
      </a:lt1>
      <a:dk2>
        <a:srgbClr val="311C24"/>
      </a:dk2>
      <a:lt2>
        <a:srgbClr val="F3F0F1"/>
      </a:lt2>
      <a:accent1>
        <a:srgbClr val="14B4A3"/>
      </a:accent1>
      <a:accent2>
        <a:srgbClr val="20B668"/>
      </a:accent2>
      <a:accent3>
        <a:srgbClr val="29ACE7"/>
      </a:accent3>
      <a:accent4>
        <a:srgbClr val="D5174C"/>
      </a:accent4>
      <a:accent5>
        <a:srgbClr val="E74429"/>
      </a:accent5>
      <a:accent6>
        <a:srgbClr val="D58117"/>
      </a:accent6>
      <a:hlink>
        <a:srgbClr val="C0424F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FCB87618DC5B4D959F33F35507A6D2" ma:contentTypeVersion="10" ma:contentTypeDescription="Create a new document." ma:contentTypeScope="" ma:versionID="011e949b659fb98810fef3b5133d87b9">
  <xsd:schema xmlns:xsd="http://www.w3.org/2001/XMLSchema" xmlns:xs="http://www.w3.org/2001/XMLSchema" xmlns:p="http://schemas.microsoft.com/office/2006/metadata/properties" xmlns:ns3="f2159db6-2d51-4f38-9a23-5bdb59e19aa7" targetNamespace="http://schemas.microsoft.com/office/2006/metadata/properties" ma:root="true" ma:fieldsID="f61d2109baac975512b3d904cd9a493c" ns3:_="">
    <xsd:import namespace="f2159db6-2d51-4f38-9a23-5bdb59e19a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_activity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159db6-2d51-4f38-9a23-5bdb59e19a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2159db6-2d51-4f38-9a23-5bdb59e19aa7" xsi:nil="true"/>
  </documentManagement>
</p:properties>
</file>

<file path=customXml/itemProps1.xml><?xml version="1.0" encoding="utf-8"?>
<ds:datastoreItem xmlns:ds="http://schemas.openxmlformats.org/officeDocument/2006/customXml" ds:itemID="{F5B810BD-851F-4EBD-AA4D-9D93137F8A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159db6-2d51-4f38-9a23-5bdb59e19a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ECDCDA-55C1-4EED-AFA4-B94A89565B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5F526D-C450-475D-8068-EFBA8D30989B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f2159db6-2d51-4f38-9a23-5bdb59e19aa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242</Words>
  <Application>Microsoft Office PowerPoint</Application>
  <PresentationFormat>Widescreen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Bierstadt</vt:lpstr>
      <vt:lpstr>Neue Haas Grotesk Text Pro</vt:lpstr>
      <vt:lpstr>GestaltVTI</vt:lpstr>
      <vt:lpstr>CSCI 100-01 FINAL PROJECT</vt:lpstr>
      <vt:lpstr>My project aim to show the ways that Python can be used to show unexpected correlations that abound in a dataset in a more interesting manner than Excel can using libraries like Pandas, Seaborn and Matplotlib. </vt:lpstr>
      <vt:lpstr>This is a picture of the starting excel sheet…with the original having 1000 entries.</vt:lpstr>
      <vt:lpstr>Firstly, I read my csv file into Python and converted it into a Dataframe.</vt:lpstr>
      <vt:lpstr>I then handled the data cleaning and pre-processing. I then examined the data set for missing data and dropped those such rows.  Next. I tried to get an overall idea of the set by using the describe() function </vt:lpstr>
      <vt:lpstr>For more insight, I divided the data into groups of ‘job and spent’ and ‘gender and orders’. I them computed the mean of those groups.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Sobowale, Daniel</dc:creator>
  <cp:lastModifiedBy>Sobowale, Daniel</cp:lastModifiedBy>
  <cp:revision>1</cp:revision>
  <dcterms:created xsi:type="dcterms:W3CDTF">2024-11-18T18:53:32Z</dcterms:created>
  <dcterms:modified xsi:type="dcterms:W3CDTF">2024-11-18T20:49:04Z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0x010100EAFCB87618DC5B4D959F33F35507A6D2</vt:lpwstr>
  </property>
</Properties>
</file>