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2" r:id="rId2"/>
  </p:sldMasterIdLst>
  <p:notesMasterIdLst>
    <p:notesMasterId r:id="rId60"/>
  </p:notesMasterIdLst>
  <p:sldIdLst>
    <p:sldId id="256" r:id="rId3"/>
    <p:sldId id="291" r:id="rId4"/>
    <p:sldId id="362" r:id="rId5"/>
    <p:sldId id="341" r:id="rId6"/>
    <p:sldId id="258" r:id="rId7"/>
    <p:sldId id="368" r:id="rId8"/>
    <p:sldId id="259" r:id="rId9"/>
    <p:sldId id="311" r:id="rId10"/>
    <p:sldId id="349" r:id="rId11"/>
    <p:sldId id="354" r:id="rId12"/>
    <p:sldId id="369" r:id="rId13"/>
    <p:sldId id="366" r:id="rId14"/>
    <p:sldId id="355" r:id="rId15"/>
    <p:sldId id="356" r:id="rId16"/>
    <p:sldId id="359" r:id="rId17"/>
    <p:sldId id="357" r:id="rId18"/>
    <p:sldId id="358" r:id="rId19"/>
    <p:sldId id="360" r:id="rId20"/>
    <p:sldId id="361" r:id="rId21"/>
    <p:sldId id="297" r:id="rId22"/>
    <p:sldId id="350" r:id="rId23"/>
    <p:sldId id="262" r:id="rId24"/>
    <p:sldId id="320" r:id="rId25"/>
    <p:sldId id="314" r:id="rId26"/>
    <p:sldId id="370" r:id="rId27"/>
    <p:sldId id="364" r:id="rId28"/>
    <p:sldId id="264" r:id="rId29"/>
    <p:sldId id="265" r:id="rId30"/>
    <p:sldId id="266" r:id="rId31"/>
    <p:sldId id="379" r:id="rId32"/>
    <p:sldId id="319" r:id="rId33"/>
    <p:sldId id="343" r:id="rId34"/>
    <p:sldId id="384" r:id="rId35"/>
    <p:sldId id="301" r:id="rId36"/>
    <p:sldId id="303" r:id="rId37"/>
    <p:sldId id="304" r:id="rId38"/>
    <p:sldId id="346" r:id="rId39"/>
    <p:sldId id="347" r:id="rId40"/>
    <p:sldId id="345" r:id="rId41"/>
    <p:sldId id="307" r:id="rId42"/>
    <p:sldId id="327" r:id="rId43"/>
    <p:sldId id="322" r:id="rId44"/>
    <p:sldId id="385" r:id="rId45"/>
    <p:sldId id="336" r:id="rId46"/>
    <p:sldId id="335" r:id="rId47"/>
    <p:sldId id="326" r:id="rId48"/>
    <p:sldId id="334" r:id="rId49"/>
    <p:sldId id="323" r:id="rId50"/>
    <p:sldId id="324" r:id="rId51"/>
    <p:sldId id="382" r:id="rId52"/>
    <p:sldId id="378" r:id="rId53"/>
    <p:sldId id="383" r:id="rId54"/>
    <p:sldId id="374" r:id="rId55"/>
    <p:sldId id="380" r:id="rId56"/>
    <p:sldId id="381" r:id="rId57"/>
    <p:sldId id="310" r:id="rId58"/>
    <p:sldId id="30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A9A9A-ED71-457C-88D6-91051B3264CB}" v="169" dt="2018-12-01T18:16:25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39" autoAdjust="0"/>
  </p:normalViewPr>
  <p:slideViewPr>
    <p:cSldViewPr snapToGrid="0">
      <p:cViewPr varScale="1">
        <p:scale>
          <a:sx n="75" d="100"/>
          <a:sy n="75" d="100"/>
        </p:scale>
        <p:origin x="142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an Yaniv" userId="S::idanyani@campus.technion.ac.il::1e0c8990-4f86-4a8c-b1fa-9def9a4f1d7c" providerId="AD" clId="Web-{673904FA-DED2-33B0-C937-7A58CAFC7404}"/>
    <pc:docChg chg="delSld">
      <pc:chgData name="Idan Yaniv" userId="S::idanyani@campus.technion.ac.il::1e0c8990-4f86-4a8c-b1fa-9def9a4f1d7c" providerId="AD" clId="Web-{673904FA-DED2-33B0-C937-7A58CAFC7404}" dt="2018-12-01T14:52:09.234" v="1"/>
      <pc:docMkLst>
        <pc:docMk/>
      </pc:docMkLst>
      <pc:sldChg chg="del">
        <pc:chgData name="Idan Yaniv" userId="S::idanyani@campus.technion.ac.il::1e0c8990-4f86-4a8c-b1fa-9def9a4f1d7c" providerId="AD" clId="Web-{673904FA-DED2-33B0-C937-7A58CAFC7404}" dt="2018-12-01T14:52:09.234" v="0"/>
        <pc:sldMkLst>
          <pc:docMk/>
          <pc:sldMk cId="279881401" sldId="376"/>
        </pc:sldMkLst>
      </pc:sldChg>
      <pc:sldChg chg="del">
        <pc:chgData name="Idan Yaniv" userId="S::idanyani@campus.technion.ac.il::1e0c8990-4f86-4a8c-b1fa-9def9a4f1d7c" providerId="AD" clId="Web-{673904FA-DED2-33B0-C937-7A58CAFC7404}" dt="2018-12-01T14:52:09.234" v="1"/>
        <pc:sldMkLst>
          <pc:docMk/>
          <pc:sldMk cId="1025513444" sldId="377"/>
        </pc:sldMkLst>
      </pc:sldChg>
    </pc:docChg>
  </pc:docChgLst>
  <pc:docChgLst>
    <pc:chgData name="Idan Yaniv" userId="1e0c8990-4f86-4a8c-b1fa-9def9a4f1d7c" providerId="ADAL" clId="{624A9A9A-ED71-457C-88D6-91051B3264CB}"/>
    <pc:docChg chg="undo custSel addSld delSld modSld modMainMaster">
      <pc:chgData name="Idan Yaniv" userId="1e0c8990-4f86-4a8c-b1fa-9def9a4f1d7c" providerId="ADAL" clId="{624A9A9A-ED71-457C-88D6-91051B3264CB}" dt="2018-12-01T18:19:36.762" v="880" actId="20577"/>
      <pc:docMkLst>
        <pc:docMk/>
      </pc:docMkLst>
      <pc:sldChg chg="modSp">
        <pc:chgData name="Idan Yaniv" userId="1e0c8990-4f86-4a8c-b1fa-9def9a4f1d7c" providerId="ADAL" clId="{624A9A9A-ED71-457C-88D6-91051B3264CB}" dt="2018-12-01T16:00:12.240" v="307"/>
        <pc:sldMkLst>
          <pc:docMk/>
          <pc:sldMk cId="1811215315" sldId="307"/>
        </pc:sldMkLst>
        <pc:spChg chg="mod">
          <ac:chgData name="Idan Yaniv" userId="1e0c8990-4f86-4a8c-b1fa-9def9a4f1d7c" providerId="ADAL" clId="{624A9A9A-ED71-457C-88D6-91051B3264CB}" dt="2018-12-01T16:00:12.240" v="307"/>
          <ac:spMkLst>
            <pc:docMk/>
            <pc:sldMk cId="1811215315" sldId="307"/>
            <ac:spMk id="7" creationId="{BF7E428B-7550-4549-8B0A-437D324F42BB}"/>
          </ac:spMkLst>
        </pc:spChg>
      </pc:sldChg>
      <pc:sldChg chg="modSp">
        <pc:chgData name="Idan Yaniv" userId="1e0c8990-4f86-4a8c-b1fa-9def9a4f1d7c" providerId="ADAL" clId="{624A9A9A-ED71-457C-88D6-91051B3264CB}" dt="2018-12-01T16:00:28.263" v="325" actId="20577"/>
        <pc:sldMkLst>
          <pc:docMk/>
          <pc:sldMk cId="3337002653" sldId="322"/>
        </pc:sldMkLst>
        <pc:spChg chg="mod">
          <ac:chgData name="Idan Yaniv" userId="1e0c8990-4f86-4a8c-b1fa-9def9a4f1d7c" providerId="ADAL" clId="{624A9A9A-ED71-457C-88D6-91051B3264CB}" dt="2018-12-01T16:00:28.263" v="325" actId="20577"/>
          <ac:spMkLst>
            <pc:docMk/>
            <pc:sldMk cId="3337002653" sldId="322"/>
            <ac:spMk id="297987" creationId="{B0CD5873-01DB-487C-99A7-451C6B4782A2}"/>
          </ac:spMkLst>
        </pc:spChg>
      </pc:sldChg>
      <pc:sldChg chg="modSp">
        <pc:chgData name="Idan Yaniv" userId="1e0c8990-4f86-4a8c-b1fa-9def9a4f1d7c" providerId="ADAL" clId="{624A9A9A-ED71-457C-88D6-91051B3264CB}" dt="2018-12-01T15:42:35.654" v="170" actId="27636"/>
        <pc:sldMkLst>
          <pc:docMk/>
          <pc:sldMk cId="1090889432" sldId="326"/>
        </pc:sldMkLst>
        <pc:spChg chg="mod">
          <ac:chgData name="Idan Yaniv" userId="1e0c8990-4f86-4a8c-b1fa-9def9a4f1d7c" providerId="ADAL" clId="{624A9A9A-ED71-457C-88D6-91051B3264CB}" dt="2018-12-01T15:42:35.654" v="170" actId="27636"/>
          <ac:spMkLst>
            <pc:docMk/>
            <pc:sldMk cId="1090889432" sldId="326"/>
            <ac:spMk id="10" creationId="{C03E6D58-F37B-4EBB-A561-AF8D986C86C2}"/>
          </ac:spMkLst>
        </pc:spChg>
        <pc:spChg chg="mod">
          <ac:chgData name="Idan Yaniv" userId="1e0c8990-4f86-4a8c-b1fa-9def9a4f1d7c" providerId="ADAL" clId="{624A9A9A-ED71-457C-88D6-91051B3264CB}" dt="2018-12-01T15:42:35.634" v="169" actId="27636"/>
          <ac:spMkLst>
            <pc:docMk/>
            <pc:sldMk cId="1090889432" sldId="326"/>
            <ac:spMk id="11" creationId="{34035A48-2ED2-41B1-A165-5E26C646A0DE}"/>
          </ac:spMkLst>
        </pc:spChg>
      </pc:sldChg>
      <pc:sldChg chg="del">
        <pc:chgData name="Idan Yaniv" userId="1e0c8990-4f86-4a8c-b1fa-9def9a4f1d7c" providerId="ADAL" clId="{624A9A9A-ED71-457C-88D6-91051B3264CB}" dt="2018-12-01T18:17:22.553" v="763" actId="2696"/>
        <pc:sldMkLst>
          <pc:docMk/>
          <pc:sldMk cId="649430154" sldId="375"/>
        </pc:sldMkLst>
      </pc:sldChg>
      <pc:sldChg chg="addSp modSp add">
        <pc:chgData name="Idan Yaniv" userId="1e0c8990-4f86-4a8c-b1fa-9def9a4f1d7c" providerId="ADAL" clId="{624A9A9A-ED71-457C-88D6-91051B3264CB}" dt="2018-12-01T18:12:38.011" v="606"/>
        <pc:sldMkLst>
          <pc:docMk/>
          <pc:sldMk cId="799400285" sldId="380"/>
        </pc:sldMkLst>
        <pc:spChg chg="add mod">
          <ac:chgData name="Idan Yaniv" userId="1e0c8990-4f86-4a8c-b1fa-9def9a4f1d7c" providerId="ADAL" clId="{624A9A9A-ED71-457C-88D6-91051B3264CB}" dt="2018-12-01T15:00:24.653" v="14" actId="20577"/>
          <ac:spMkLst>
            <pc:docMk/>
            <pc:sldMk cId="799400285" sldId="380"/>
            <ac:spMk id="4" creationId="{C71C8422-D2CE-4162-973E-0081585E399F}"/>
          </ac:spMkLst>
        </pc:spChg>
        <pc:spChg chg="add mod">
          <ac:chgData name="Idan Yaniv" userId="1e0c8990-4f86-4a8c-b1fa-9def9a4f1d7c" providerId="ADAL" clId="{624A9A9A-ED71-457C-88D6-91051B3264CB}" dt="2018-12-01T18:12:12.345" v="605" actId="20577"/>
          <ac:spMkLst>
            <pc:docMk/>
            <pc:sldMk cId="799400285" sldId="380"/>
            <ac:spMk id="5" creationId="{17C92030-7033-4FFE-B286-5E15BC3EBCD6}"/>
          </ac:spMkLst>
        </pc:spChg>
        <pc:spChg chg="add mod">
          <ac:chgData name="Idan Yaniv" userId="1e0c8990-4f86-4a8c-b1fa-9def9a4f1d7c" providerId="ADAL" clId="{624A9A9A-ED71-457C-88D6-91051B3264CB}" dt="2018-12-01T18:12:38.011" v="606"/>
          <ac:spMkLst>
            <pc:docMk/>
            <pc:sldMk cId="799400285" sldId="380"/>
            <ac:spMk id="6" creationId="{A89F4EDB-86CC-4998-B71C-3F5766933CF4}"/>
          </ac:spMkLst>
        </pc:spChg>
      </pc:sldChg>
      <pc:sldChg chg="addSp delSp modSp add">
        <pc:chgData name="Idan Yaniv" userId="1e0c8990-4f86-4a8c-b1fa-9def9a4f1d7c" providerId="ADAL" clId="{624A9A9A-ED71-457C-88D6-91051B3264CB}" dt="2018-12-01T18:19:36.762" v="880" actId="20577"/>
        <pc:sldMkLst>
          <pc:docMk/>
          <pc:sldMk cId="3780518181" sldId="381"/>
        </pc:sldMkLst>
        <pc:spChg chg="mod">
          <ac:chgData name="Idan Yaniv" userId="1e0c8990-4f86-4a8c-b1fa-9def9a4f1d7c" providerId="ADAL" clId="{624A9A9A-ED71-457C-88D6-91051B3264CB}" dt="2018-12-01T17:59:15.100" v="456" actId="20577"/>
          <ac:spMkLst>
            <pc:docMk/>
            <pc:sldMk cId="3780518181" sldId="381"/>
            <ac:spMk id="4" creationId="{C71C8422-D2CE-4162-973E-0081585E399F}"/>
          </ac:spMkLst>
        </pc:spChg>
        <pc:spChg chg="mod">
          <ac:chgData name="Idan Yaniv" userId="1e0c8990-4f86-4a8c-b1fa-9def9a4f1d7c" providerId="ADAL" clId="{624A9A9A-ED71-457C-88D6-91051B3264CB}" dt="2018-12-01T18:18:26.863" v="819" actId="27636"/>
          <ac:spMkLst>
            <pc:docMk/>
            <pc:sldMk cId="3780518181" sldId="381"/>
            <ac:spMk id="5" creationId="{17C92030-7033-4FFE-B286-5E15BC3EBCD6}"/>
          </ac:spMkLst>
        </pc:spChg>
        <pc:spChg chg="mod">
          <ac:chgData name="Idan Yaniv" userId="1e0c8990-4f86-4a8c-b1fa-9def9a4f1d7c" providerId="ADAL" clId="{624A9A9A-ED71-457C-88D6-91051B3264CB}" dt="2018-12-01T18:19:36.762" v="880" actId="20577"/>
          <ac:spMkLst>
            <pc:docMk/>
            <pc:sldMk cId="3780518181" sldId="381"/>
            <ac:spMk id="6" creationId="{A89F4EDB-86CC-4998-B71C-3F5766933CF4}"/>
          </ac:spMkLst>
        </pc:spChg>
        <pc:spChg chg="add del mod">
          <ac:chgData name="Idan Yaniv" userId="1e0c8990-4f86-4a8c-b1fa-9def9a4f1d7c" providerId="ADAL" clId="{624A9A9A-ED71-457C-88D6-91051B3264CB}" dt="2018-12-01T18:08:50.203" v="576"/>
          <ac:spMkLst>
            <pc:docMk/>
            <pc:sldMk cId="3780518181" sldId="381"/>
            <ac:spMk id="7" creationId="{19D6F25C-835F-4B33-9899-394D811D32CE}"/>
          </ac:spMkLst>
        </pc:spChg>
        <pc:spChg chg="add del mod">
          <ac:chgData name="Idan Yaniv" userId="1e0c8990-4f86-4a8c-b1fa-9def9a4f1d7c" providerId="ADAL" clId="{624A9A9A-ED71-457C-88D6-91051B3264CB}" dt="2018-12-01T18:08:50.203" v="576"/>
          <ac:spMkLst>
            <pc:docMk/>
            <pc:sldMk cId="3780518181" sldId="381"/>
            <ac:spMk id="8" creationId="{0A9E5DBD-3727-404B-8E2C-60B4A05CFAC1}"/>
          </ac:spMkLst>
        </pc:spChg>
        <pc:spChg chg="add del mod">
          <ac:chgData name="Idan Yaniv" userId="1e0c8990-4f86-4a8c-b1fa-9def9a4f1d7c" providerId="ADAL" clId="{624A9A9A-ED71-457C-88D6-91051B3264CB}" dt="2018-12-01T18:08:50.203" v="576"/>
          <ac:spMkLst>
            <pc:docMk/>
            <pc:sldMk cId="3780518181" sldId="381"/>
            <ac:spMk id="9" creationId="{4039BFDF-2E3D-4976-B549-6B3D1D9E54D7}"/>
          </ac:spMkLst>
        </pc:spChg>
        <pc:spChg chg="add del mod">
          <ac:chgData name="Idan Yaniv" userId="1e0c8990-4f86-4a8c-b1fa-9def9a4f1d7c" providerId="ADAL" clId="{624A9A9A-ED71-457C-88D6-91051B3264CB}" dt="2018-12-01T18:08:50.203" v="576"/>
          <ac:spMkLst>
            <pc:docMk/>
            <pc:sldMk cId="3780518181" sldId="381"/>
            <ac:spMk id="10" creationId="{3D765C1A-6DCF-4092-AD59-BAC3761FB74B}"/>
          </ac:spMkLst>
        </pc:spChg>
        <pc:spChg chg="add del mod">
          <ac:chgData name="Idan Yaniv" userId="1e0c8990-4f86-4a8c-b1fa-9def9a4f1d7c" providerId="ADAL" clId="{624A9A9A-ED71-457C-88D6-91051B3264CB}" dt="2018-12-01T18:08:50.203" v="576"/>
          <ac:spMkLst>
            <pc:docMk/>
            <pc:sldMk cId="3780518181" sldId="381"/>
            <ac:spMk id="11" creationId="{8A1CD098-5209-40DA-A0E3-170EA7F297F1}"/>
          </ac:spMkLst>
        </pc:spChg>
      </pc:sldChg>
      <pc:sldMasterChg chg="modSldLayout">
        <pc:chgData name="Idan Yaniv" userId="1e0c8990-4f86-4a8c-b1fa-9def9a4f1d7c" providerId="ADAL" clId="{624A9A9A-ED71-457C-88D6-91051B3264CB}" dt="2018-12-01T15:42:35.489" v="168" actId="404"/>
        <pc:sldMasterMkLst>
          <pc:docMk/>
          <pc:sldMasterMk cId="0" sldId="2147483960"/>
        </pc:sldMasterMkLst>
        <pc:sldLayoutChg chg="modSp">
          <pc:chgData name="Idan Yaniv" userId="1e0c8990-4f86-4a8c-b1fa-9def9a4f1d7c" providerId="ADAL" clId="{624A9A9A-ED71-457C-88D6-91051B3264CB}" dt="2018-12-01T15:42:35.489" v="168" actId="404"/>
          <pc:sldLayoutMkLst>
            <pc:docMk/>
            <pc:sldMasterMk cId="0" sldId="2147483960"/>
            <pc:sldLayoutMk cId="0" sldId="2147483964"/>
          </pc:sldLayoutMkLst>
          <pc:spChg chg="mod">
            <ac:chgData name="Idan Yaniv" userId="1e0c8990-4f86-4a8c-b1fa-9def9a4f1d7c" providerId="ADAL" clId="{624A9A9A-ED71-457C-88D6-91051B3264CB}" dt="2018-12-01T15:42:35.489" v="168" actId="404"/>
            <ac:spMkLst>
              <pc:docMk/>
              <pc:sldMasterMk cId="0" sldId="2147483960"/>
              <pc:sldLayoutMk cId="0" sldId="2147483964"/>
              <ac:spMk id="3" creationId="{00000000-0000-0000-0000-000000000000}"/>
            </ac:spMkLst>
          </pc:spChg>
          <pc:spChg chg="mod">
            <ac:chgData name="Idan Yaniv" userId="1e0c8990-4f86-4a8c-b1fa-9def9a4f1d7c" providerId="ADAL" clId="{624A9A9A-ED71-457C-88D6-91051B3264CB}" dt="2018-12-01T15:42:33.216" v="167" actId="404"/>
            <ac:spMkLst>
              <pc:docMk/>
              <pc:sldMasterMk cId="0" sldId="2147483960"/>
              <pc:sldLayoutMk cId="0" sldId="2147483964"/>
              <ac:spMk id="4" creationId="{00000000-0000-0000-0000-000000000000}"/>
            </ac:spMkLst>
          </pc:spChg>
        </pc:sldLayoutChg>
      </pc:sldMasterChg>
    </pc:docChg>
  </pc:docChgLst>
  <pc:docChgLst>
    <pc:chgData name="Idan Yaniv" userId="S::idanyani@campus.technion.ac.il::1e0c8990-4f86-4a8c-b1fa-9def9a4f1d7c" providerId="AD" clId="Web-{B1CAEBFA-D591-7D51-B84E-9370BAC7FC7E}"/>
    <pc:docChg chg="delSld">
      <pc:chgData name="Idan Yaniv" userId="S::idanyani@campus.technion.ac.il::1e0c8990-4f86-4a8c-b1fa-9def9a4f1d7c" providerId="AD" clId="Web-{B1CAEBFA-D591-7D51-B84E-9370BAC7FC7E}" dt="2018-11-10T20:34:23.366" v="0"/>
      <pc:docMkLst>
        <pc:docMk/>
      </pc:docMkLst>
    </pc:docChg>
  </pc:docChgLst>
  <pc:docChgLst>
    <pc:chgData name="Avraham Mizrahi" userId="323ac5b5-2f4c-4bf4-99b7-8bc3bdf88051" providerId="ADAL" clId="{7F58D832-D93F-6C42-AF37-E262F7EA73E9}"/>
    <pc:docChg chg="undo redo custSel modSld sldOrd">
      <pc:chgData name="Avraham Mizrahi" userId="323ac5b5-2f4c-4bf4-99b7-8bc3bdf88051" providerId="ADAL" clId="{7F58D832-D93F-6C42-AF37-E262F7EA73E9}" dt="2018-11-17T23:31:14.644" v="919" actId="20577"/>
      <pc:docMkLst>
        <pc:docMk/>
      </pc:docMkLst>
      <pc:sldChg chg="modAnim">
        <pc:chgData name="Avraham Mizrahi" userId="323ac5b5-2f4c-4bf4-99b7-8bc3bdf88051" providerId="ADAL" clId="{7F58D832-D93F-6C42-AF37-E262F7EA73E9}" dt="2018-11-17T21:57:17.187" v="618"/>
        <pc:sldMkLst>
          <pc:docMk/>
          <pc:sldMk cId="2009973924" sldId="301"/>
        </pc:sldMkLst>
      </pc:sldChg>
      <pc:sldChg chg="addSp delSp modSp modAnim">
        <pc:chgData name="Avraham Mizrahi" userId="323ac5b5-2f4c-4bf4-99b7-8bc3bdf88051" providerId="ADAL" clId="{7F58D832-D93F-6C42-AF37-E262F7EA73E9}" dt="2018-11-17T22:13:41.925" v="640" actId="1076"/>
        <pc:sldMkLst>
          <pc:docMk/>
          <pc:sldMk cId="3221347524" sldId="304"/>
        </pc:sldMkLst>
        <pc:spChg chg="add del mod">
          <ac:chgData name="Avraham Mizrahi" userId="323ac5b5-2f4c-4bf4-99b7-8bc3bdf88051" providerId="ADAL" clId="{7F58D832-D93F-6C42-AF37-E262F7EA73E9}" dt="2018-11-17T22:12:38.588" v="628" actId="767"/>
          <ac:spMkLst>
            <pc:docMk/>
            <pc:sldMk cId="3221347524" sldId="304"/>
            <ac:spMk id="7" creationId="{4EFA4C71-7183-4F43-9344-A629E89B3583}"/>
          </ac:spMkLst>
        </pc:spChg>
        <pc:spChg chg="add del">
          <ac:chgData name="Avraham Mizrahi" userId="323ac5b5-2f4c-4bf4-99b7-8bc3bdf88051" providerId="ADAL" clId="{7F58D832-D93F-6C42-AF37-E262F7EA73E9}" dt="2018-11-17T22:13:16.714" v="632"/>
          <ac:spMkLst>
            <pc:docMk/>
            <pc:sldMk cId="3221347524" sldId="304"/>
            <ac:spMk id="11" creationId="{E66C8682-0E56-B44D-8FD9-4B8F3DF986B3}"/>
          </ac:spMkLst>
        </pc:spChg>
        <pc:spChg chg="add mod">
          <ac:chgData name="Avraham Mizrahi" userId="323ac5b5-2f4c-4bf4-99b7-8bc3bdf88051" providerId="ADAL" clId="{7F58D832-D93F-6C42-AF37-E262F7EA73E9}" dt="2018-11-17T22:13:41.925" v="640" actId="1076"/>
          <ac:spMkLst>
            <pc:docMk/>
            <pc:sldMk cId="3221347524" sldId="304"/>
            <ac:spMk id="15" creationId="{80A7C67D-9973-8440-8DEB-61CA92EB55D3}"/>
          </ac:spMkLst>
        </pc:spChg>
      </pc:sldChg>
      <pc:sldChg chg="modSp">
        <pc:chgData name="Avraham Mizrahi" userId="323ac5b5-2f4c-4bf4-99b7-8bc3bdf88051" providerId="ADAL" clId="{7F58D832-D93F-6C42-AF37-E262F7EA73E9}" dt="2018-11-17T22:57:09.612" v="904" actId="20577"/>
        <pc:sldMkLst>
          <pc:docMk/>
          <pc:sldMk cId="1090889432" sldId="326"/>
        </pc:sldMkLst>
        <pc:spChg chg="mod">
          <ac:chgData name="Avraham Mizrahi" userId="323ac5b5-2f4c-4bf4-99b7-8bc3bdf88051" providerId="ADAL" clId="{7F58D832-D93F-6C42-AF37-E262F7EA73E9}" dt="2018-11-17T22:57:09.612" v="904" actId="20577"/>
          <ac:spMkLst>
            <pc:docMk/>
            <pc:sldMk cId="1090889432" sldId="326"/>
            <ac:spMk id="10" creationId="{C03E6D58-F37B-4EBB-A561-AF8D986C86C2}"/>
          </ac:spMkLst>
        </pc:spChg>
        <pc:spChg chg="mod">
          <ac:chgData name="Avraham Mizrahi" userId="323ac5b5-2f4c-4bf4-99b7-8bc3bdf88051" providerId="ADAL" clId="{7F58D832-D93F-6C42-AF37-E262F7EA73E9}" dt="2018-11-17T22:52:32.999" v="887" actId="2710"/>
          <ac:spMkLst>
            <pc:docMk/>
            <pc:sldMk cId="1090889432" sldId="326"/>
            <ac:spMk id="11" creationId="{34035A48-2ED2-41B1-A165-5E26C646A0DE}"/>
          </ac:spMkLst>
        </pc:spChg>
      </pc:sldChg>
      <pc:sldChg chg="addSp modSp">
        <pc:chgData name="Avraham Mizrahi" userId="323ac5b5-2f4c-4bf4-99b7-8bc3bdf88051" providerId="ADAL" clId="{7F58D832-D93F-6C42-AF37-E262F7EA73E9}" dt="2018-11-17T22:48:57.501" v="851" actId="14100"/>
        <pc:sldMkLst>
          <pc:docMk/>
          <pc:sldMk cId="1495150758" sldId="335"/>
        </pc:sldMkLst>
        <pc:spChg chg="add mod">
          <ac:chgData name="Avraham Mizrahi" userId="323ac5b5-2f4c-4bf4-99b7-8bc3bdf88051" providerId="ADAL" clId="{7F58D832-D93F-6C42-AF37-E262F7EA73E9}" dt="2018-11-17T22:48:57.501" v="851" actId="14100"/>
          <ac:spMkLst>
            <pc:docMk/>
            <pc:sldMk cId="1495150758" sldId="335"/>
            <ac:spMk id="14" creationId="{C3A59C7A-B495-FD4B-83E9-467F63A490D4}"/>
          </ac:spMkLst>
        </pc:spChg>
      </pc:sldChg>
      <pc:sldChg chg="modSp modAnim">
        <pc:chgData name="Avraham Mizrahi" userId="323ac5b5-2f4c-4bf4-99b7-8bc3bdf88051" providerId="ADAL" clId="{7F58D832-D93F-6C42-AF37-E262F7EA73E9}" dt="2018-11-17T22:29:52.087" v="819" actId="20577"/>
        <pc:sldMkLst>
          <pc:docMk/>
          <pc:sldMk cId="1157023104" sldId="336"/>
        </pc:sldMkLst>
        <pc:spChg chg="mod">
          <ac:chgData name="Avraham Mizrahi" userId="323ac5b5-2f4c-4bf4-99b7-8bc3bdf88051" providerId="ADAL" clId="{7F58D832-D93F-6C42-AF37-E262F7EA73E9}" dt="2018-11-17T22:29:52.087" v="819" actId="20577"/>
          <ac:spMkLst>
            <pc:docMk/>
            <pc:sldMk cId="1157023104" sldId="336"/>
            <ac:spMk id="3" creationId="{62AA1409-EA78-43F7-B61F-E289B8C61BD6}"/>
          </ac:spMkLst>
        </pc:spChg>
      </pc:sldChg>
      <pc:sldChg chg="modSp">
        <pc:chgData name="Avraham Mizrahi" userId="323ac5b5-2f4c-4bf4-99b7-8bc3bdf88051" providerId="ADAL" clId="{7F58D832-D93F-6C42-AF37-E262F7EA73E9}" dt="2018-11-17T21:04:40.429" v="413" actId="20577"/>
        <pc:sldMkLst>
          <pc:docMk/>
          <pc:sldMk cId="1575262560" sldId="341"/>
        </pc:sldMkLst>
        <pc:spChg chg="mod">
          <ac:chgData name="Avraham Mizrahi" userId="323ac5b5-2f4c-4bf4-99b7-8bc3bdf88051" providerId="ADAL" clId="{7F58D832-D93F-6C42-AF37-E262F7EA73E9}" dt="2018-11-17T21:04:40.429" v="413" actId="20577"/>
          <ac:spMkLst>
            <pc:docMk/>
            <pc:sldMk cId="1575262560" sldId="341"/>
            <ac:spMk id="3" creationId="{5F3BCADE-FDCF-4E59-B06E-D7F488B2929C}"/>
          </ac:spMkLst>
        </pc:spChg>
      </pc:sldChg>
      <pc:sldChg chg="addSp delSp modSp">
        <pc:chgData name="Avraham Mizrahi" userId="323ac5b5-2f4c-4bf4-99b7-8bc3bdf88051" providerId="ADAL" clId="{7F58D832-D93F-6C42-AF37-E262F7EA73E9}" dt="2018-11-17T22:55:51.839" v="900" actId="108"/>
        <pc:sldMkLst>
          <pc:docMk/>
          <pc:sldMk cId="1287667072" sldId="343"/>
        </pc:sldMkLst>
        <pc:spChg chg="mod">
          <ac:chgData name="Avraham Mizrahi" userId="323ac5b5-2f4c-4bf4-99b7-8bc3bdf88051" providerId="ADAL" clId="{7F58D832-D93F-6C42-AF37-E262F7EA73E9}" dt="2018-11-17T21:41:48.627" v="536" actId="14100"/>
          <ac:spMkLst>
            <pc:docMk/>
            <pc:sldMk cId="1287667072" sldId="343"/>
            <ac:spMk id="2" creationId="{E3B37BE9-59FF-40EC-83CF-E201510B71F7}"/>
          </ac:spMkLst>
        </pc:spChg>
        <pc:spChg chg="mod">
          <ac:chgData name="Avraham Mizrahi" userId="323ac5b5-2f4c-4bf4-99b7-8bc3bdf88051" providerId="ADAL" clId="{7F58D832-D93F-6C42-AF37-E262F7EA73E9}" dt="2018-11-17T22:55:51.839" v="900" actId="108"/>
          <ac:spMkLst>
            <pc:docMk/>
            <pc:sldMk cId="1287667072" sldId="343"/>
            <ac:spMk id="3" creationId="{D3C48861-82E2-4D2E-AAC5-3AC52DF04A1F}"/>
          </ac:spMkLst>
        </pc:spChg>
        <pc:spChg chg="add del mod">
          <ac:chgData name="Avraham Mizrahi" userId="323ac5b5-2f4c-4bf4-99b7-8bc3bdf88051" providerId="ADAL" clId="{7F58D832-D93F-6C42-AF37-E262F7EA73E9}" dt="2018-11-17T21:41:54.106" v="542" actId="767"/>
          <ac:spMkLst>
            <pc:docMk/>
            <pc:sldMk cId="1287667072" sldId="343"/>
            <ac:spMk id="6" creationId="{EEFC1BF7-353F-4D49-AF53-A8D10FF22C7B}"/>
          </ac:spMkLst>
        </pc:spChg>
        <pc:spChg chg="mod">
          <ac:chgData name="Avraham Mizrahi" userId="323ac5b5-2f4c-4bf4-99b7-8bc3bdf88051" providerId="ADAL" clId="{7F58D832-D93F-6C42-AF37-E262F7EA73E9}" dt="2018-11-17T21:41:49.279" v="537" actId="14100"/>
          <ac:spMkLst>
            <pc:docMk/>
            <pc:sldMk cId="1287667072" sldId="343"/>
            <ac:spMk id="7" creationId="{E851BCC9-AC77-48BC-9E49-E6E879D6D29E}"/>
          </ac:spMkLst>
        </pc:spChg>
        <pc:spChg chg="add del mod">
          <ac:chgData name="Avraham Mizrahi" userId="323ac5b5-2f4c-4bf4-99b7-8bc3bdf88051" providerId="ADAL" clId="{7F58D832-D93F-6C42-AF37-E262F7EA73E9}" dt="2018-11-17T21:41:53.258" v="541" actId="767"/>
          <ac:spMkLst>
            <pc:docMk/>
            <pc:sldMk cId="1287667072" sldId="343"/>
            <ac:spMk id="8" creationId="{D978CFE4-DE5D-0D48-874B-DD7E607E8B54}"/>
          </ac:spMkLst>
        </pc:spChg>
        <pc:spChg chg="add del mod">
          <ac:chgData name="Avraham Mizrahi" userId="323ac5b5-2f4c-4bf4-99b7-8bc3bdf88051" providerId="ADAL" clId="{7F58D832-D93F-6C42-AF37-E262F7EA73E9}" dt="2018-11-17T21:41:50.154" v="538" actId="767"/>
          <ac:spMkLst>
            <pc:docMk/>
            <pc:sldMk cId="1287667072" sldId="343"/>
            <ac:spMk id="9" creationId="{0DC9FB3F-960F-6540-85E0-A31B64E522D2}"/>
          </ac:spMkLst>
        </pc:spChg>
      </pc:sldChg>
      <pc:sldChg chg="addSp delSp modSp">
        <pc:chgData name="Avraham Mizrahi" userId="323ac5b5-2f4c-4bf4-99b7-8bc3bdf88051" providerId="ADAL" clId="{7F58D832-D93F-6C42-AF37-E262F7EA73E9}" dt="2018-11-17T22:22:25.717" v="733" actId="1038"/>
        <pc:sldMkLst>
          <pc:docMk/>
          <pc:sldMk cId="1764417961" sldId="345"/>
        </pc:sldMkLst>
        <pc:spChg chg="add del mod">
          <ac:chgData name="Avraham Mizrahi" userId="323ac5b5-2f4c-4bf4-99b7-8bc3bdf88051" providerId="ADAL" clId="{7F58D832-D93F-6C42-AF37-E262F7EA73E9}" dt="2018-11-17T22:14:56.794" v="651" actId="478"/>
          <ac:spMkLst>
            <pc:docMk/>
            <pc:sldMk cId="1764417961" sldId="345"/>
            <ac:spMk id="16" creationId="{CDD09893-2994-EF4C-B10B-6334CEED9F6C}"/>
          </ac:spMkLst>
        </pc:spChg>
        <pc:spChg chg="add mod">
          <ac:chgData name="Avraham Mizrahi" userId="323ac5b5-2f4c-4bf4-99b7-8bc3bdf88051" providerId="ADAL" clId="{7F58D832-D93F-6C42-AF37-E262F7EA73E9}" dt="2018-11-17T22:18:44.211" v="723" actId="6549"/>
          <ac:spMkLst>
            <pc:docMk/>
            <pc:sldMk cId="1764417961" sldId="345"/>
            <ac:spMk id="17" creationId="{2A8C55BD-47D9-2746-98D5-BB26593D5181}"/>
          </ac:spMkLst>
        </pc:spChg>
        <pc:spChg chg="add del mod">
          <ac:chgData name="Avraham Mizrahi" userId="323ac5b5-2f4c-4bf4-99b7-8bc3bdf88051" providerId="ADAL" clId="{7F58D832-D93F-6C42-AF37-E262F7EA73E9}" dt="2018-11-17T22:17:09.411" v="673"/>
          <ac:spMkLst>
            <pc:docMk/>
            <pc:sldMk cId="1764417961" sldId="345"/>
            <ac:spMk id="18" creationId="{3517B560-ACAC-564C-9A74-6B7EFFC4E27A}"/>
          </ac:spMkLst>
        </pc:spChg>
        <pc:spChg chg="add del">
          <ac:chgData name="Avraham Mizrahi" userId="323ac5b5-2f4c-4bf4-99b7-8bc3bdf88051" providerId="ADAL" clId="{7F58D832-D93F-6C42-AF37-E262F7EA73E9}" dt="2018-11-17T22:17:14.850" v="675"/>
          <ac:spMkLst>
            <pc:docMk/>
            <pc:sldMk cId="1764417961" sldId="345"/>
            <ac:spMk id="19" creationId="{B19CCD6E-269A-B541-A4EA-0DF99219BE44}"/>
          </ac:spMkLst>
        </pc:spChg>
        <pc:spChg chg="add mod">
          <ac:chgData name="Avraham Mizrahi" userId="323ac5b5-2f4c-4bf4-99b7-8bc3bdf88051" providerId="ADAL" clId="{7F58D832-D93F-6C42-AF37-E262F7EA73E9}" dt="2018-11-17T22:22:25.717" v="733" actId="1038"/>
          <ac:spMkLst>
            <pc:docMk/>
            <pc:sldMk cId="1764417961" sldId="345"/>
            <ac:spMk id="20" creationId="{752A549F-7190-374A-A34F-3EA2FB538A43}"/>
          </ac:spMkLst>
        </pc:spChg>
      </pc:sldChg>
      <pc:sldChg chg="addSp">
        <pc:chgData name="Avraham Mizrahi" userId="323ac5b5-2f4c-4bf4-99b7-8bc3bdf88051" providerId="ADAL" clId="{7F58D832-D93F-6C42-AF37-E262F7EA73E9}" dt="2018-11-17T22:14:13.933" v="641"/>
        <pc:sldMkLst>
          <pc:docMk/>
          <pc:sldMk cId="1041066126" sldId="346"/>
        </pc:sldMkLst>
        <pc:spChg chg="add">
          <ac:chgData name="Avraham Mizrahi" userId="323ac5b5-2f4c-4bf4-99b7-8bc3bdf88051" providerId="ADAL" clId="{7F58D832-D93F-6C42-AF37-E262F7EA73E9}" dt="2018-11-17T22:14:13.933" v="641"/>
          <ac:spMkLst>
            <pc:docMk/>
            <pc:sldMk cId="1041066126" sldId="346"/>
            <ac:spMk id="17" creationId="{1C20673D-7273-2D4A-A3AB-7828F6C4E402}"/>
          </ac:spMkLst>
        </pc:spChg>
      </pc:sldChg>
      <pc:sldChg chg="modSp modAnim">
        <pc:chgData name="Avraham Mizrahi" userId="323ac5b5-2f4c-4bf4-99b7-8bc3bdf88051" providerId="ADAL" clId="{7F58D832-D93F-6C42-AF37-E262F7EA73E9}" dt="2018-11-17T19:51:20.259" v="67"/>
        <pc:sldMkLst>
          <pc:docMk/>
          <pc:sldMk cId="475817944" sldId="354"/>
        </pc:sldMkLst>
        <pc:spChg chg="mod">
          <ac:chgData name="Avraham Mizrahi" userId="323ac5b5-2f4c-4bf4-99b7-8bc3bdf88051" providerId="ADAL" clId="{7F58D832-D93F-6C42-AF37-E262F7EA73E9}" dt="2018-11-17T19:50:09.984" v="59"/>
          <ac:spMkLst>
            <pc:docMk/>
            <pc:sldMk cId="475817944" sldId="354"/>
            <ac:spMk id="282627" creationId="{00000000-0000-0000-0000-000000000000}"/>
          </ac:spMkLst>
        </pc:spChg>
      </pc:sldChg>
      <pc:sldChg chg="ord">
        <pc:chgData name="Avraham Mizrahi" userId="323ac5b5-2f4c-4bf4-99b7-8bc3bdf88051" providerId="ADAL" clId="{7F58D832-D93F-6C42-AF37-E262F7EA73E9}" dt="2018-11-17T23:19:43.661" v="905"/>
        <pc:sldMkLst>
          <pc:docMk/>
          <pc:sldMk cId="4260035575" sldId="374"/>
        </pc:sldMkLst>
      </pc:sldChg>
    </pc:docChg>
  </pc:docChgLst>
  <pc:docChgLst>
    <pc:chgData name="Idan Yaniv" userId="1e0c8990-4f86-4a8c-b1fa-9def9a4f1d7c" providerId="ADAL" clId="{E1D5B593-B3AA-46DC-8613-3D3D4D66171E}"/>
    <pc:docChg chg="undo custSel addSld delSld modSld">
      <pc:chgData name="Idan Yaniv" userId="1e0c8990-4f86-4a8c-b1fa-9def9a4f1d7c" providerId="ADAL" clId="{E1D5B593-B3AA-46DC-8613-3D3D4D66171E}" dt="2018-11-27T12:38:19.247" v="1393" actId="2696"/>
      <pc:docMkLst>
        <pc:docMk/>
      </pc:docMkLst>
      <pc:sldChg chg="modSp">
        <pc:chgData name="Idan Yaniv" userId="1e0c8990-4f86-4a8c-b1fa-9def9a4f1d7c" providerId="ADAL" clId="{E1D5B593-B3AA-46DC-8613-3D3D4D66171E}" dt="2018-11-27T12:14:44.603" v="1226"/>
        <pc:sldMkLst>
          <pc:docMk/>
          <pc:sldMk cId="182139768" sldId="256"/>
        </pc:sldMkLst>
        <pc:spChg chg="mod">
          <ac:chgData name="Idan Yaniv" userId="1e0c8990-4f86-4a8c-b1fa-9def9a4f1d7c" providerId="ADAL" clId="{E1D5B593-B3AA-46DC-8613-3D3D4D66171E}" dt="2018-11-27T12:14:44.603" v="1226"/>
          <ac:spMkLst>
            <pc:docMk/>
            <pc:sldMk cId="182139768" sldId="256"/>
            <ac:spMk id="3" creationId="{00000000-0000-0000-0000-000000000000}"/>
          </ac:spMkLst>
        </pc:spChg>
      </pc:sldChg>
      <pc:sldChg chg="modSp modAnim">
        <pc:chgData name="Idan Yaniv" userId="1e0c8990-4f86-4a8c-b1fa-9def9a4f1d7c" providerId="ADAL" clId="{E1D5B593-B3AA-46DC-8613-3D3D4D66171E}" dt="2018-11-27T08:57:50.584" v="223"/>
        <pc:sldMkLst>
          <pc:docMk/>
          <pc:sldMk cId="1836686692" sldId="258"/>
        </pc:sldMkLst>
        <pc:spChg chg="mod">
          <ac:chgData name="Idan Yaniv" userId="1e0c8990-4f86-4a8c-b1fa-9def9a4f1d7c" providerId="ADAL" clId="{E1D5B593-B3AA-46DC-8613-3D3D4D66171E}" dt="2018-11-27T08:57:37.956" v="220" actId="6549"/>
          <ac:spMkLst>
            <pc:docMk/>
            <pc:sldMk cId="1836686692" sldId="258"/>
            <ac:spMk id="263171" creationId="{00000000-0000-0000-0000-000000000000}"/>
          </ac:spMkLst>
        </pc:spChg>
      </pc:sldChg>
      <pc:sldChg chg="modSp modAnim">
        <pc:chgData name="Idan Yaniv" userId="1e0c8990-4f86-4a8c-b1fa-9def9a4f1d7c" providerId="ADAL" clId="{E1D5B593-B3AA-46DC-8613-3D3D4D66171E}" dt="2018-11-10T20:11:21.904" v="49" actId="20577"/>
        <pc:sldMkLst>
          <pc:docMk/>
          <pc:sldMk cId="3778423545" sldId="259"/>
        </pc:sldMkLst>
        <pc:spChg chg="mod">
          <ac:chgData name="Idan Yaniv" userId="1e0c8990-4f86-4a8c-b1fa-9def9a4f1d7c" providerId="ADAL" clId="{E1D5B593-B3AA-46DC-8613-3D3D4D66171E}" dt="2018-11-10T20:11:21.904" v="49" actId="20577"/>
          <ac:spMkLst>
            <pc:docMk/>
            <pc:sldMk cId="3778423545" sldId="259"/>
            <ac:spMk id="305155" creationId="{00000000-0000-0000-0000-000000000000}"/>
          </ac:spMkLst>
        </pc:spChg>
      </pc:sldChg>
      <pc:sldChg chg="modSp">
        <pc:chgData name="Idan Yaniv" userId="1e0c8990-4f86-4a8c-b1fa-9def9a4f1d7c" providerId="ADAL" clId="{E1D5B593-B3AA-46DC-8613-3D3D4D66171E}" dt="2018-11-27T12:09:40.510" v="1198" actId="20577"/>
        <pc:sldMkLst>
          <pc:docMk/>
          <pc:sldMk cId="3175653703" sldId="262"/>
        </pc:sldMkLst>
        <pc:spChg chg="mod">
          <ac:chgData name="Idan Yaniv" userId="1e0c8990-4f86-4a8c-b1fa-9def9a4f1d7c" providerId="ADAL" clId="{E1D5B593-B3AA-46DC-8613-3D3D4D66171E}" dt="2018-11-27T12:09:15.801" v="1155" actId="20577"/>
          <ac:spMkLst>
            <pc:docMk/>
            <pc:sldMk cId="3175653703" sldId="262"/>
            <ac:spMk id="266242" creationId="{00000000-0000-0000-0000-000000000000}"/>
          </ac:spMkLst>
        </pc:spChg>
        <pc:spChg chg="mod">
          <ac:chgData name="Idan Yaniv" userId="1e0c8990-4f86-4a8c-b1fa-9def9a4f1d7c" providerId="ADAL" clId="{E1D5B593-B3AA-46DC-8613-3D3D4D66171E}" dt="2018-11-27T12:09:40.510" v="1198" actId="20577"/>
          <ac:spMkLst>
            <pc:docMk/>
            <pc:sldMk cId="3175653703" sldId="262"/>
            <ac:spMk id="266243" creationId="{00000000-0000-0000-0000-000000000000}"/>
          </ac:spMkLst>
        </pc:spChg>
      </pc:sldChg>
      <pc:sldChg chg="modSp">
        <pc:chgData name="Idan Yaniv" userId="1e0c8990-4f86-4a8c-b1fa-9def9a4f1d7c" providerId="ADAL" clId="{E1D5B593-B3AA-46DC-8613-3D3D4D66171E}" dt="2018-11-27T08:49:59.243" v="187" actId="6549"/>
        <pc:sldMkLst>
          <pc:docMk/>
          <pc:sldMk cId="3095730883" sldId="291"/>
        </pc:sldMkLst>
        <pc:spChg chg="mod">
          <ac:chgData name="Idan Yaniv" userId="1e0c8990-4f86-4a8c-b1fa-9def9a4f1d7c" providerId="ADAL" clId="{E1D5B593-B3AA-46DC-8613-3D3D4D66171E}" dt="2018-11-27T08:49:59.243" v="187" actId="6549"/>
          <ac:spMkLst>
            <pc:docMk/>
            <pc:sldMk cId="3095730883" sldId="291"/>
            <ac:spMk id="3" creationId="{00000000-0000-0000-0000-000000000000}"/>
          </ac:spMkLst>
        </pc:spChg>
      </pc:sldChg>
      <pc:sldChg chg="modNotesTx">
        <pc:chgData name="Idan Yaniv" userId="1e0c8990-4f86-4a8c-b1fa-9def9a4f1d7c" providerId="ADAL" clId="{E1D5B593-B3AA-46DC-8613-3D3D4D66171E}" dt="2018-11-27T09:25:17.242" v="280" actId="20577"/>
        <pc:sldMkLst>
          <pc:docMk/>
          <pc:sldMk cId="2009973924" sldId="301"/>
        </pc:sldMkLst>
      </pc:sldChg>
      <pc:sldChg chg="addSp delSp modSp">
        <pc:chgData name="Idan Yaniv" userId="1e0c8990-4f86-4a8c-b1fa-9def9a4f1d7c" providerId="ADAL" clId="{E1D5B593-B3AA-46DC-8613-3D3D4D66171E}" dt="2018-11-10T20:24:17.118" v="162"/>
        <pc:sldMkLst>
          <pc:docMk/>
          <pc:sldMk cId="2151518650" sldId="303"/>
        </pc:sldMkLst>
        <pc:spChg chg="add del mod">
          <ac:chgData name="Idan Yaniv" userId="1e0c8990-4f86-4a8c-b1fa-9def9a4f1d7c" providerId="ADAL" clId="{E1D5B593-B3AA-46DC-8613-3D3D4D66171E}" dt="2018-11-10T20:24:17.118" v="162"/>
          <ac:spMkLst>
            <pc:docMk/>
            <pc:sldMk cId="2151518650" sldId="303"/>
            <ac:spMk id="3" creationId="{553BD8C7-91C1-4B05-AF2D-42503C66CBAE}"/>
          </ac:spMkLst>
        </pc:spChg>
        <pc:spChg chg="add del mod">
          <ac:chgData name="Idan Yaniv" userId="1e0c8990-4f86-4a8c-b1fa-9def9a4f1d7c" providerId="ADAL" clId="{E1D5B593-B3AA-46DC-8613-3D3D4D66171E}" dt="2018-11-10T20:24:17.118" v="162"/>
          <ac:spMkLst>
            <pc:docMk/>
            <pc:sldMk cId="2151518650" sldId="303"/>
            <ac:spMk id="6" creationId="{FAA66BD8-2A74-4437-8EAC-734B000B3CA3}"/>
          </ac:spMkLst>
        </pc:spChg>
        <pc:spChg chg="add del mod">
          <ac:chgData name="Idan Yaniv" userId="1e0c8990-4f86-4a8c-b1fa-9def9a4f1d7c" providerId="ADAL" clId="{E1D5B593-B3AA-46DC-8613-3D3D4D66171E}" dt="2018-11-10T20:24:17.118" v="162"/>
          <ac:spMkLst>
            <pc:docMk/>
            <pc:sldMk cId="2151518650" sldId="303"/>
            <ac:spMk id="8" creationId="{00E396E0-A651-40C7-9B1E-B862F4C9626A}"/>
          </ac:spMkLst>
        </pc:spChg>
        <pc:spChg chg="add del mod">
          <ac:chgData name="Idan Yaniv" userId="1e0c8990-4f86-4a8c-b1fa-9def9a4f1d7c" providerId="ADAL" clId="{E1D5B593-B3AA-46DC-8613-3D3D4D66171E}" dt="2018-11-10T20:24:17.118" v="162"/>
          <ac:spMkLst>
            <pc:docMk/>
            <pc:sldMk cId="2151518650" sldId="303"/>
            <ac:spMk id="9" creationId="{DDA851A9-7594-4C36-82DA-E13738A8D091}"/>
          </ac:spMkLst>
        </pc:spChg>
      </pc:sldChg>
      <pc:sldChg chg="modSp">
        <pc:chgData name="Idan Yaniv" userId="1e0c8990-4f86-4a8c-b1fa-9def9a4f1d7c" providerId="ADAL" clId="{E1D5B593-B3AA-46DC-8613-3D3D4D66171E}" dt="2018-11-27T11:44:17.936" v="871" actId="1038"/>
        <pc:sldMkLst>
          <pc:docMk/>
          <pc:sldMk cId="1811215315" sldId="307"/>
        </pc:sldMkLst>
        <pc:spChg chg="mod">
          <ac:chgData name="Idan Yaniv" userId="1e0c8990-4f86-4a8c-b1fa-9def9a4f1d7c" providerId="ADAL" clId="{E1D5B593-B3AA-46DC-8613-3D3D4D66171E}" dt="2018-11-27T11:42:46.015" v="797" actId="20577"/>
          <ac:spMkLst>
            <pc:docMk/>
            <pc:sldMk cId="1811215315" sldId="307"/>
            <ac:spMk id="2" creationId="{D60E12F0-92D4-4166-B078-BBC8FB248C29}"/>
          </ac:spMkLst>
        </pc:spChg>
        <pc:spChg chg="mod">
          <ac:chgData name="Idan Yaniv" userId="1e0c8990-4f86-4a8c-b1fa-9def9a4f1d7c" providerId="ADAL" clId="{E1D5B593-B3AA-46DC-8613-3D3D4D66171E}" dt="2018-11-27T11:43:58.056" v="858" actId="6549"/>
          <ac:spMkLst>
            <pc:docMk/>
            <pc:sldMk cId="1811215315" sldId="307"/>
            <ac:spMk id="7" creationId="{BF7E428B-7550-4549-8B0A-437D324F42BB}"/>
          </ac:spMkLst>
        </pc:spChg>
        <pc:spChg chg="mod">
          <ac:chgData name="Idan Yaniv" userId="1e0c8990-4f86-4a8c-b1fa-9def9a4f1d7c" providerId="ADAL" clId="{E1D5B593-B3AA-46DC-8613-3D3D4D66171E}" dt="2018-11-27T11:44:06.978" v="862" actId="1035"/>
          <ac:spMkLst>
            <pc:docMk/>
            <pc:sldMk cId="1811215315" sldId="307"/>
            <ac:spMk id="8" creationId="{FACA6325-A9A4-49CF-945E-6D07F8C7E5B3}"/>
          </ac:spMkLst>
        </pc:spChg>
        <pc:spChg chg="mod">
          <ac:chgData name="Idan Yaniv" userId="1e0c8990-4f86-4a8c-b1fa-9def9a4f1d7c" providerId="ADAL" clId="{E1D5B593-B3AA-46DC-8613-3D3D4D66171E}" dt="2018-11-27T11:44:17.936" v="871" actId="1038"/>
          <ac:spMkLst>
            <pc:docMk/>
            <pc:sldMk cId="1811215315" sldId="307"/>
            <ac:spMk id="9" creationId="{241B1329-F6F8-477B-BFA8-99CAFAA30427}"/>
          </ac:spMkLst>
        </pc:spChg>
      </pc:sldChg>
      <pc:sldChg chg="modSp modAnim">
        <pc:chgData name="Idan Yaniv" userId="1e0c8990-4f86-4a8c-b1fa-9def9a4f1d7c" providerId="ADAL" clId="{E1D5B593-B3AA-46DC-8613-3D3D4D66171E}" dt="2018-11-27T12:21:29.864" v="1237" actId="20577"/>
        <pc:sldMkLst>
          <pc:docMk/>
          <pc:sldMk cId="1603670367" sldId="311"/>
        </pc:sldMkLst>
        <pc:spChg chg="mod">
          <ac:chgData name="Idan Yaniv" userId="1e0c8990-4f86-4a8c-b1fa-9def9a4f1d7c" providerId="ADAL" clId="{E1D5B593-B3AA-46DC-8613-3D3D4D66171E}" dt="2018-11-27T12:21:29.864" v="1237" actId="20577"/>
          <ac:spMkLst>
            <pc:docMk/>
            <pc:sldMk cId="1603670367" sldId="311"/>
            <ac:spMk id="271363" creationId="{00000000-0000-0000-0000-000000000000}"/>
          </ac:spMkLst>
        </pc:spChg>
      </pc:sldChg>
      <pc:sldChg chg="modSp">
        <pc:chgData name="Idan Yaniv" userId="1e0c8990-4f86-4a8c-b1fa-9def9a4f1d7c" providerId="ADAL" clId="{E1D5B593-B3AA-46DC-8613-3D3D4D66171E}" dt="2018-11-27T12:33:56.738" v="1371" actId="113"/>
        <pc:sldMkLst>
          <pc:docMk/>
          <pc:sldMk cId="2335726046" sldId="314"/>
        </pc:sldMkLst>
        <pc:spChg chg="mod">
          <ac:chgData name="Idan Yaniv" userId="1e0c8990-4f86-4a8c-b1fa-9def9a4f1d7c" providerId="ADAL" clId="{E1D5B593-B3AA-46DC-8613-3D3D4D66171E}" dt="2018-11-27T12:33:56.738" v="1371" actId="113"/>
          <ac:spMkLst>
            <pc:docMk/>
            <pc:sldMk cId="2335726046" sldId="314"/>
            <ac:spMk id="3" creationId="{1E221536-7518-48F3-BC1E-E79566F1A07B}"/>
          </ac:spMkLst>
        </pc:spChg>
      </pc:sldChg>
      <pc:sldChg chg="modNotes">
        <pc:chgData name="Idan Yaniv" userId="1e0c8990-4f86-4a8c-b1fa-9def9a4f1d7c" providerId="ADAL" clId="{E1D5B593-B3AA-46DC-8613-3D3D4D66171E}" dt="2018-11-27T12:14:44.603" v="1226"/>
        <pc:sldMkLst>
          <pc:docMk/>
          <pc:sldMk cId="1090889432" sldId="326"/>
        </pc:sldMkLst>
      </pc:sldChg>
      <pc:sldChg chg="modSp">
        <pc:chgData name="Idan Yaniv" userId="1e0c8990-4f86-4a8c-b1fa-9def9a4f1d7c" providerId="ADAL" clId="{E1D5B593-B3AA-46DC-8613-3D3D4D66171E}" dt="2018-11-27T12:14:44.603" v="1226"/>
        <pc:sldMkLst>
          <pc:docMk/>
          <pc:sldMk cId="1988627528" sldId="327"/>
        </pc:sldMkLst>
        <pc:spChg chg="mod">
          <ac:chgData name="Idan Yaniv" userId="1e0c8990-4f86-4a8c-b1fa-9def9a4f1d7c" providerId="ADAL" clId="{E1D5B593-B3AA-46DC-8613-3D3D4D66171E}" dt="2018-11-27T12:14:44.603" v="1226"/>
          <ac:spMkLst>
            <pc:docMk/>
            <pc:sldMk cId="1988627528" sldId="327"/>
            <ac:spMk id="2" creationId="{3B1D4C65-E401-4703-B47B-24D319DBF10F}"/>
          </ac:spMkLst>
        </pc:spChg>
      </pc:sldChg>
      <pc:sldChg chg="modSp modAnim">
        <pc:chgData name="Idan Yaniv" userId="1e0c8990-4f86-4a8c-b1fa-9def9a4f1d7c" providerId="ADAL" clId="{E1D5B593-B3AA-46DC-8613-3D3D4D66171E}" dt="2018-11-27T11:00:38.736" v="297" actId="20577"/>
        <pc:sldMkLst>
          <pc:docMk/>
          <pc:sldMk cId="3422949749" sldId="334"/>
        </pc:sldMkLst>
        <pc:spChg chg="mod">
          <ac:chgData name="Idan Yaniv" userId="1e0c8990-4f86-4a8c-b1fa-9def9a4f1d7c" providerId="ADAL" clId="{E1D5B593-B3AA-46DC-8613-3D3D4D66171E}" dt="2018-11-27T11:00:38.736" v="297" actId="20577"/>
          <ac:spMkLst>
            <pc:docMk/>
            <pc:sldMk cId="3422949749" sldId="334"/>
            <ac:spMk id="4" creationId="{3E838410-9268-40D7-92DD-4D5F3E91D822}"/>
          </ac:spMkLst>
        </pc:spChg>
      </pc:sldChg>
      <pc:sldChg chg="modSp">
        <pc:chgData name="Idan Yaniv" userId="1e0c8990-4f86-4a8c-b1fa-9def9a4f1d7c" providerId="ADAL" clId="{E1D5B593-B3AA-46DC-8613-3D3D4D66171E}" dt="2018-11-27T12:11:39.028" v="1204" actId="1076"/>
        <pc:sldMkLst>
          <pc:docMk/>
          <pc:sldMk cId="1157023104" sldId="336"/>
        </pc:sldMkLst>
        <pc:spChg chg="mod">
          <ac:chgData name="Idan Yaniv" userId="1e0c8990-4f86-4a8c-b1fa-9def9a4f1d7c" providerId="ADAL" clId="{E1D5B593-B3AA-46DC-8613-3D3D4D66171E}" dt="2018-11-27T12:11:39.028" v="1204" actId="1076"/>
          <ac:spMkLst>
            <pc:docMk/>
            <pc:sldMk cId="1157023104" sldId="336"/>
            <ac:spMk id="6" creationId="{5C21714F-75D3-447D-8198-BB05993B2A73}"/>
          </ac:spMkLst>
        </pc:spChg>
      </pc:sldChg>
      <pc:sldChg chg="modSp">
        <pc:chgData name="Idan Yaniv" userId="1e0c8990-4f86-4a8c-b1fa-9def9a4f1d7c" providerId="ADAL" clId="{E1D5B593-B3AA-46DC-8613-3D3D4D66171E}" dt="2018-11-27T08:55:11.671" v="217" actId="20577"/>
        <pc:sldMkLst>
          <pc:docMk/>
          <pc:sldMk cId="1575262560" sldId="341"/>
        </pc:sldMkLst>
        <pc:spChg chg="mod">
          <ac:chgData name="Idan Yaniv" userId="1e0c8990-4f86-4a8c-b1fa-9def9a4f1d7c" providerId="ADAL" clId="{E1D5B593-B3AA-46DC-8613-3D3D4D66171E}" dt="2018-11-27T08:52:09.915" v="206" actId="6549"/>
          <ac:spMkLst>
            <pc:docMk/>
            <pc:sldMk cId="1575262560" sldId="341"/>
            <ac:spMk id="2" creationId="{991F86D9-4840-4C5D-BB82-EF55E44D5F5D}"/>
          </ac:spMkLst>
        </pc:spChg>
        <pc:spChg chg="mod">
          <ac:chgData name="Idan Yaniv" userId="1e0c8990-4f86-4a8c-b1fa-9def9a4f1d7c" providerId="ADAL" clId="{E1D5B593-B3AA-46DC-8613-3D3D4D66171E}" dt="2018-11-27T08:55:11.671" v="217" actId="20577"/>
          <ac:spMkLst>
            <pc:docMk/>
            <pc:sldMk cId="1575262560" sldId="341"/>
            <ac:spMk id="6" creationId="{A18A0555-607A-4835-B08F-5D050035D1E9}"/>
          </ac:spMkLst>
        </pc:spChg>
      </pc:sldChg>
      <pc:sldChg chg="modSp">
        <pc:chgData name="Idan Yaniv" userId="1e0c8990-4f86-4a8c-b1fa-9def9a4f1d7c" providerId="ADAL" clId="{E1D5B593-B3AA-46DC-8613-3D3D4D66171E}" dt="2018-11-27T11:29:22.499" v="323" actId="207"/>
        <pc:sldMkLst>
          <pc:docMk/>
          <pc:sldMk cId="1287667072" sldId="343"/>
        </pc:sldMkLst>
        <pc:spChg chg="mod">
          <ac:chgData name="Idan Yaniv" userId="1e0c8990-4f86-4a8c-b1fa-9def9a4f1d7c" providerId="ADAL" clId="{E1D5B593-B3AA-46DC-8613-3D3D4D66171E}" dt="2018-11-27T11:29:22.499" v="323" actId="207"/>
          <ac:spMkLst>
            <pc:docMk/>
            <pc:sldMk cId="1287667072" sldId="343"/>
            <ac:spMk id="3" creationId="{D3C48861-82E2-4D2E-AAC5-3AC52DF04A1F}"/>
          </ac:spMkLst>
        </pc:spChg>
      </pc:sldChg>
      <pc:sldChg chg="modSp modNotesTx">
        <pc:chgData name="Idan Yaniv" userId="1e0c8990-4f86-4a8c-b1fa-9def9a4f1d7c" providerId="ADAL" clId="{E1D5B593-B3AA-46DC-8613-3D3D4D66171E}" dt="2018-11-27T11:18:11.672" v="318" actId="1037"/>
        <pc:sldMkLst>
          <pc:docMk/>
          <pc:sldMk cId="1764417961" sldId="345"/>
        </pc:sldMkLst>
        <pc:spChg chg="mod">
          <ac:chgData name="Idan Yaniv" userId="1e0c8990-4f86-4a8c-b1fa-9def9a4f1d7c" providerId="ADAL" clId="{E1D5B593-B3AA-46DC-8613-3D3D4D66171E}" dt="2018-11-27T11:18:11.672" v="318" actId="1037"/>
          <ac:spMkLst>
            <pc:docMk/>
            <pc:sldMk cId="1764417961" sldId="345"/>
            <ac:spMk id="20" creationId="{752A549F-7190-374A-A34F-3EA2FB538A43}"/>
          </ac:spMkLst>
        </pc:spChg>
      </pc:sldChg>
      <pc:sldChg chg="modSp">
        <pc:chgData name="Idan Yaniv" userId="1e0c8990-4f86-4a8c-b1fa-9def9a4f1d7c" providerId="ADAL" clId="{E1D5B593-B3AA-46DC-8613-3D3D4D66171E}" dt="2018-11-10T20:24:29.448" v="164" actId="115"/>
        <pc:sldMkLst>
          <pc:docMk/>
          <pc:sldMk cId="252153092" sldId="347"/>
        </pc:sldMkLst>
        <pc:spChg chg="mod">
          <ac:chgData name="Idan Yaniv" userId="1e0c8990-4f86-4a8c-b1fa-9def9a4f1d7c" providerId="ADAL" clId="{E1D5B593-B3AA-46DC-8613-3D3D4D66171E}" dt="2018-11-10T20:24:29.448" v="164" actId="115"/>
          <ac:spMkLst>
            <pc:docMk/>
            <pc:sldMk cId="252153092" sldId="347"/>
            <ac:spMk id="2" creationId="{D60E12F0-92D4-4166-B078-BBC8FB248C29}"/>
          </ac:spMkLst>
        </pc:spChg>
      </pc:sldChg>
      <pc:sldChg chg="modSp">
        <pc:chgData name="Idan Yaniv" userId="1e0c8990-4f86-4a8c-b1fa-9def9a4f1d7c" providerId="ADAL" clId="{E1D5B593-B3AA-46DC-8613-3D3D4D66171E}" dt="2018-11-27T12:22:12.724" v="1250" actId="20577"/>
        <pc:sldMkLst>
          <pc:docMk/>
          <pc:sldMk cId="3581932093" sldId="349"/>
        </pc:sldMkLst>
        <pc:spChg chg="mod">
          <ac:chgData name="Idan Yaniv" userId="1e0c8990-4f86-4a8c-b1fa-9def9a4f1d7c" providerId="ADAL" clId="{E1D5B593-B3AA-46DC-8613-3D3D4D66171E}" dt="2018-11-27T12:22:12.724" v="1250" actId="20577"/>
          <ac:spMkLst>
            <pc:docMk/>
            <pc:sldMk cId="3581932093" sldId="349"/>
            <ac:spMk id="305155" creationId="{00000000-0000-0000-0000-000000000000}"/>
          </ac:spMkLst>
        </pc:spChg>
      </pc:sldChg>
      <pc:sldChg chg="modSp">
        <pc:chgData name="Idan Yaniv" userId="1e0c8990-4f86-4a8c-b1fa-9def9a4f1d7c" providerId="ADAL" clId="{E1D5B593-B3AA-46DC-8613-3D3D4D66171E}" dt="2018-11-27T12:08:58.834" v="1149"/>
        <pc:sldMkLst>
          <pc:docMk/>
          <pc:sldMk cId="2601251973" sldId="350"/>
        </pc:sldMkLst>
        <pc:spChg chg="mod">
          <ac:chgData name="Idan Yaniv" userId="1e0c8990-4f86-4a8c-b1fa-9def9a4f1d7c" providerId="ADAL" clId="{E1D5B593-B3AA-46DC-8613-3D3D4D66171E}" dt="2018-11-27T12:08:58.834" v="1149"/>
          <ac:spMkLst>
            <pc:docMk/>
            <pc:sldMk cId="2601251973" sldId="350"/>
            <ac:spMk id="2" creationId="{00000000-0000-0000-0000-000000000000}"/>
          </ac:spMkLst>
        </pc:spChg>
      </pc:sldChg>
      <pc:sldChg chg="addSp modSp modAnim">
        <pc:chgData name="Idan Yaniv" userId="1e0c8990-4f86-4a8c-b1fa-9def9a4f1d7c" providerId="ADAL" clId="{E1D5B593-B3AA-46DC-8613-3D3D4D66171E}" dt="2018-11-10T20:20:19.534" v="120" actId="14100"/>
        <pc:sldMkLst>
          <pc:docMk/>
          <pc:sldMk cId="4250294915" sldId="351"/>
        </pc:sldMkLst>
        <pc:spChg chg="add mod">
          <ac:chgData name="Idan Yaniv" userId="1e0c8990-4f86-4a8c-b1fa-9def9a4f1d7c" providerId="ADAL" clId="{E1D5B593-B3AA-46DC-8613-3D3D4D66171E}" dt="2018-11-10T20:20:19.534" v="120" actId="14100"/>
          <ac:spMkLst>
            <pc:docMk/>
            <pc:sldMk cId="4250294915" sldId="351"/>
            <ac:spMk id="6" creationId="{6DAC0693-9D18-4FE6-8676-1DDA3C9AA4DF}"/>
          </ac:spMkLst>
        </pc:spChg>
      </pc:sldChg>
      <pc:sldChg chg="modSp modAnim">
        <pc:chgData name="Idan Yaniv" userId="1e0c8990-4f86-4a8c-b1fa-9def9a4f1d7c" providerId="ADAL" clId="{E1D5B593-B3AA-46DC-8613-3D3D4D66171E}" dt="2018-11-27T11:54:13.551" v="1095" actId="20577"/>
        <pc:sldMkLst>
          <pc:docMk/>
          <pc:sldMk cId="475817944" sldId="354"/>
        </pc:sldMkLst>
        <pc:spChg chg="mod">
          <ac:chgData name="Idan Yaniv" userId="1e0c8990-4f86-4a8c-b1fa-9def9a4f1d7c" providerId="ADAL" clId="{E1D5B593-B3AA-46DC-8613-3D3D4D66171E}" dt="2018-11-27T11:46:21.286" v="886" actId="20577"/>
          <ac:spMkLst>
            <pc:docMk/>
            <pc:sldMk cId="475817944" sldId="354"/>
            <ac:spMk id="282626" creationId="{00000000-0000-0000-0000-000000000000}"/>
          </ac:spMkLst>
        </pc:spChg>
        <pc:spChg chg="mod">
          <ac:chgData name="Idan Yaniv" userId="1e0c8990-4f86-4a8c-b1fa-9def9a4f1d7c" providerId="ADAL" clId="{E1D5B593-B3AA-46DC-8613-3D3D4D66171E}" dt="2018-11-27T11:54:13.551" v="1095" actId="20577"/>
          <ac:spMkLst>
            <pc:docMk/>
            <pc:sldMk cId="475817944" sldId="354"/>
            <ac:spMk id="282627" creationId="{00000000-0000-0000-0000-000000000000}"/>
          </ac:spMkLst>
        </pc:spChg>
      </pc:sldChg>
      <pc:sldChg chg="modSp">
        <pc:chgData name="Idan Yaniv" userId="1e0c8990-4f86-4a8c-b1fa-9def9a4f1d7c" providerId="ADAL" clId="{E1D5B593-B3AA-46DC-8613-3D3D4D66171E}" dt="2018-11-27T12:28:50.318" v="1322" actId="368"/>
        <pc:sldMkLst>
          <pc:docMk/>
          <pc:sldMk cId="3924073250" sldId="356"/>
        </pc:sldMkLst>
        <pc:spChg chg="mod">
          <ac:chgData name="Idan Yaniv" userId="1e0c8990-4f86-4a8c-b1fa-9def9a4f1d7c" providerId="ADAL" clId="{E1D5B593-B3AA-46DC-8613-3D3D4D66171E}" dt="2018-11-27T12:28:50.318" v="1322" actId="368"/>
          <ac:spMkLst>
            <pc:docMk/>
            <pc:sldMk cId="3924073250" sldId="356"/>
            <ac:spMk id="277507" creationId="{00000000-0000-0000-0000-000000000000}"/>
          </ac:spMkLst>
        </pc:spChg>
      </pc:sldChg>
      <pc:sldChg chg="modSp">
        <pc:chgData name="Idan Yaniv" userId="1e0c8990-4f86-4a8c-b1fa-9def9a4f1d7c" providerId="ADAL" clId="{E1D5B593-B3AA-46DC-8613-3D3D4D66171E}" dt="2018-11-10T20:20:42.041" v="122" actId="20577"/>
        <pc:sldMkLst>
          <pc:docMk/>
          <pc:sldMk cId="1978884856" sldId="357"/>
        </pc:sldMkLst>
        <pc:spChg chg="mod">
          <ac:chgData name="Idan Yaniv" userId="1e0c8990-4f86-4a8c-b1fa-9def9a4f1d7c" providerId="ADAL" clId="{E1D5B593-B3AA-46DC-8613-3D3D4D66171E}" dt="2018-11-10T20:20:42.041" v="122" actId="20577"/>
          <ac:spMkLst>
            <pc:docMk/>
            <pc:sldMk cId="1978884856" sldId="357"/>
            <ac:spMk id="278531" creationId="{00000000-0000-0000-0000-000000000000}"/>
          </ac:spMkLst>
        </pc:spChg>
      </pc:sldChg>
      <pc:sldChg chg="modSp">
        <pc:chgData name="Idan Yaniv" userId="1e0c8990-4f86-4a8c-b1fa-9def9a4f1d7c" providerId="ADAL" clId="{E1D5B593-B3AA-46DC-8613-3D3D4D66171E}" dt="2018-11-10T20:21:10.889" v="127" actId="6549"/>
        <pc:sldMkLst>
          <pc:docMk/>
          <pc:sldMk cId="4026970035" sldId="358"/>
        </pc:sldMkLst>
        <pc:spChg chg="mod">
          <ac:chgData name="Idan Yaniv" userId="1e0c8990-4f86-4a8c-b1fa-9def9a4f1d7c" providerId="ADAL" clId="{E1D5B593-B3AA-46DC-8613-3D3D4D66171E}" dt="2018-11-10T20:21:10.889" v="127" actId="6549"/>
          <ac:spMkLst>
            <pc:docMk/>
            <pc:sldMk cId="4026970035" sldId="358"/>
            <ac:spMk id="291843" creationId="{00000000-0000-0000-0000-000000000000}"/>
          </ac:spMkLst>
        </pc:spChg>
      </pc:sldChg>
      <pc:sldChg chg="modSp">
        <pc:chgData name="Idan Yaniv" userId="1e0c8990-4f86-4a8c-b1fa-9def9a4f1d7c" providerId="ADAL" clId="{E1D5B593-B3AA-46DC-8613-3D3D4D66171E}" dt="2018-11-27T12:30:54.620" v="1356" actId="20577"/>
        <pc:sldMkLst>
          <pc:docMk/>
          <pc:sldMk cId="1557715850" sldId="359"/>
        </pc:sldMkLst>
        <pc:spChg chg="mod">
          <ac:chgData name="Idan Yaniv" userId="1e0c8990-4f86-4a8c-b1fa-9def9a4f1d7c" providerId="ADAL" clId="{E1D5B593-B3AA-46DC-8613-3D3D4D66171E}" dt="2018-11-27T12:30:54.620" v="1356" actId="20577"/>
          <ac:spMkLst>
            <pc:docMk/>
            <pc:sldMk cId="1557715850" sldId="359"/>
            <ac:spMk id="288771" creationId="{00000000-0000-0000-0000-000000000000}"/>
          </ac:spMkLst>
        </pc:spChg>
      </pc:sldChg>
      <pc:sldChg chg="modSp">
        <pc:chgData name="Idan Yaniv" userId="1e0c8990-4f86-4a8c-b1fa-9def9a4f1d7c" providerId="ADAL" clId="{E1D5B593-B3AA-46DC-8613-3D3D4D66171E}" dt="2018-11-27T12:31:38.578" v="1360" actId="20577"/>
        <pc:sldMkLst>
          <pc:docMk/>
          <pc:sldMk cId="1269613489" sldId="360"/>
        </pc:sldMkLst>
        <pc:spChg chg="mod">
          <ac:chgData name="Idan Yaniv" userId="1e0c8990-4f86-4a8c-b1fa-9def9a4f1d7c" providerId="ADAL" clId="{E1D5B593-B3AA-46DC-8613-3D3D4D66171E}" dt="2018-11-27T12:31:38.578" v="1360" actId="20577"/>
          <ac:spMkLst>
            <pc:docMk/>
            <pc:sldMk cId="1269613489" sldId="360"/>
            <ac:spMk id="289795" creationId="{00000000-0000-0000-0000-000000000000}"/>
          </ac:spMkLst>
        </pc:spChg>
      </pc:sldChg>
      <pc:sldChg chg="modSp">
        <pc:chgData name="Idan Yaniv" userId="1e0c8990-4f86-4a8c-b1fa-9def9a4f1d7c" providerId="ADAL" clId="{E1D5B593-B3AA-46DC-8613-3D3D4D66171E}" dt="2018-11-27T12:08:28.610" v="1147" actId="20577"/>
        <pc:sldMkLst>
          <pc:docMk/>
          <pc:sldMk cId="159093180" sldId="362"/>
        </pc:sldMkLst>
        <pc:spChg chg="mod">
          <ac:chgData name="Idan Yaniv" userId="1e0c8990-4f86-4a8c-b1fa-9def9a4f1d7c" providerId="ADAL" clId="{E1D5B593-B3AA-46DC-8613-3D3D4D66171E}" dt="2018-11-27T12:08:28.610" v="1147" actId="20577"/>
          <ac:spMkLst>
            <pc:docMk/>
            <pc:sldMk cId="159093180" sldId="362"/>
            <ac:spMk id="2" creationId="{00000000-0000-0000-0000-000000000000}"/>
          </ac:spMkLst>
        </pc:spChg>
      </pc:sldChg>
      <pc:sldChg chg="modSp">
        <pc:chgData name="Idan Yaniv" userId="1e0c8990-4f86-4a8c-b1fa-9def9a4f1d7c" providerId="ADAL" clId="{E1D5B593-B3AA-46DC-8613-3D3D4D66171E}" dt="2018-11-27T12:35:22.241" v="1391" actId="20577"/>
        <pc:sldMkLst>
          <pc:docMk/>
          <pc:sldMk cId="566405523" sldId="364"/>
        </pc:sldMkLst>
        <pc:spChg chg="mod">
          <ac:chgData name="Idan Yaniv" userId="1e0c8990-4f86-4a8c-b1fa-9def9a4f1d7c" providerId="ADAL" clId="{E1D5B593-B3AA-46DC-8613-3D3D4D66171E}" dt="2018-11-27T12:35:22.241" v="1391" actId="20577"/>
          <ac:spMkLst>
            <pc:docMk/>
            <pc:sldMk cId="566405523" sldId="364"/>
            <ac:spMk id="6" creationId="{00000000-0000-0000-0000-000000000000}"/>
          </ac:spMkLst>
        </pc:spChg>
      </pc:sldChg>
      <pc:sldChg chg="modSp add modNotesTx">
        <pc:chgData name="Idan Yaniv" userId="1e0c8990-4f86-4a8c-b1fa-9def9a4f1d7c" providerId="ADAL" clId="{E1D5B593-B3AA-46DC-8613-3D3D4D66171E}" dt="2018-11-27T12:28:23.106" v="1321" actId="6549"/>
        <pc:sldMkLst>
          <pc:docMk/>
          <pc:sldMk cId="1114516312" sldId="366"/>
        </pc:sldMkLst>
        <pc:spChg chg="mod">
          <ac:chgData name="Idan Yaniv" userId="1e0c8990-4f86-4a8c-b1fa-9def9a4f1d7c" providerId="ADAL" clId="{E1D5B593-B3AA-46DC-8613-3D3D4D66171E}" dt="2018-11-27T12:27:47.324" v="1318" actId="20577"/>
          <ac:spMkLst>
            <pc:docMk/>
            <pc:sldMk cId="1114516312" sldId="366"/>
            <ac:spMk id="3" creationId="{00000000-0000-0000-0000-000000000000}"/>
          </ac:spMkLst>
        </pc:spChg>
      </pc:sldChg>
      <pc:sldChg chg="modNotesTx">
        <pc:chgData name="Idan Yaniv" userId="1e0c8990-4f86-4a8c-b1fa-9def9a4f1d7c" providerId="ADAL" clId="{E1D5B593-B3AA-46DC-8613-3D3D4D66171E}" dt="2018-11-27T12:18:03.589" v="1227" actId="20577"/>
        <pc:sldMkLst>
          <pc:docMk/>
          <pc:sldMk cId="3283392102" sldId="368"/>
        </pc:sldMkLst>
      </pc:sldChg>
      <pc:sldChg chg="add">
        <pc:chgData name="Idan Yaniv" userId="1e0c8990-4f86-4a8c-b1fa-9def9a4f1d7c" providerId="ADAL" clId="{E1D5B593-B3AA-46DC-8613-3D3D4D66171E}" dt="2018-11-27T12:24:21.565" v="1253"/>
        <pc:sldMkLst>
          <pc:docMk/>
          <pc:sldMk cId="3645973027" sldId="369"/>
        </pc:sldMkLst>
      </pc:sldChg>
      <pc:sldChg chg="modSp">
        <pc:chgData name="Idan Yaniv" userId="1e0c8990-4f86-4a8c-b1fa-9def9a4f1d7c" providerId="ADAL" clId="{E1D5B593-B3AA-46DC-8613-3D3D4D66171E}" dt="2018-11-27T12:34:10.413" v="1376" actId="6549"/>
        <pc:sldMkLst>
          <pc:docMk/>
          <pc:sldMk cId="4246267381" sldId="370"/>
        </pc:sldMkLst>
        <pc:spChg chg="mod">
          <ac:chgData name="Idan Yaniv" userId="1e0c8990-4f86-4a8c-b1fa-9def9a4f1d7c" providerId="ADAL" clId="{E1D5B593-B3AA-46DC-8613-3D3D4D66171E}" dt="2018-11-10T20:22:54.642" v="152" actId="6549"/>
          <ac:spMkLst>
            <pc:docMk/>
            <pc:sldMk cId="4246267381" sldId="370"/>
            <ac:spMk id="2" creationId="{00000000-0000-0000-0000-000000000000}"/>
          </ac:spMkLst>
        </pc:spChg>
        <pc:spChg chg="mod">
          <ac:chgData name="Idan Yaniv" userId="1e0c8990-4f86-4a8c-b1fa-9def9a4f1d7c" providerId="ADAL" clId="{E1D5B593-B3AA-46DC-8613-3D3D4D66171E}" dt="2018-11-27T12:34:10.413" v="1376" actId="6549"/>
          <ac:spMkLst>
            <pc:docMk/>
            <pc:sldMk cId="4246267381" sldId="370"/>
            <ac:spMk id="3" creationId="{00000000-0000-0000-0000-000000000000}"/>
          </ac:spMkLst>
        </pc:spChg>
      </pc:sldChg>
      <pc:sldChg chg="modSp">
        <pc:chgData name="Idan Yaniv" userId="1e0c8990-4f86-4a8c-b1fa-9def9a4f1d7c" providerId="ADAL" clId="{E1D5B593-B3AA-46DC-8613-3D3D4D66171E}" dt="2018-11-27T12:12:53.367" v="1225" actId="20577"/>
        <pc:sldMkLst>
          <pc:docMk/>
          <pc:sldMk cId="3123181213" sldId="378"/>
        </pc:sldMkLst>
        <pc:spChg chg="mod">
          <ac:chgData name="Idan Yaniv" userId="1e0c8990-4f86-4a8c-b1fa-9def9a4f1d7c" providerId="ADAL" clId="{E1D5B593-B3AA-46DC-8613-3D3D4D66171E}" dt="2018-11-27T12:12:53.367" v="1225" actId="20577"/>
          <ac:spMkLst>
            <pc:docMk/>
            <pc:sldMk cId="3123181213" sldId="378"/>
            <ac:spMk id="323587" creationId="{00000000-0000-0000-0000-000000000000}"/>
          </ac:spMkLst>
        </pc:spChg>
      </pc:sldChg>
      <pc:sldChg chg="add">
        <pc:chgData name="Idan Yaniv" userId="1e0c8990-4f86-4a8c-b1fa-9def9a4f1d7c" providerId="ADAL" clId="{E1D5B593-B3AA-46DC-8613-3D3D4D66171E}" dt="2018-11-27T12:38:17.333" v="1392"/>
        <pc:sldMkLst>
          <pc:docMk/>
          <pc:sldMk cId="2901656726" sldId="3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5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0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1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1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r" rtl="1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43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אם החוט הראשי רוצה להסתיים מבלי להרוג את התהליך כולו, הוא יכול לקרוא ל- </a:t>
            </a:r>
            <a:r>
              <a:rPr lang="en-US" err="1"/>
              <a:t>pthread_exit</a:t>
            </a:r>
            <a:r>
              <a:rPr lang="en-US"/>
              <a:t>()</a:t>
            </a:r>
            <a:r>
              <a:rPr lang="he-IL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40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53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08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תשובה: מחסנית משתמש כמובן – קריאת המערכת נקראת מקוד משתמש ואסור</a:t>
            </a:r>
            <a:r>
              <a:rPr lang="he-IL" baseline="0"/>
              <a:t> לתת לה אפשרות לשלוט במיקום </a:t>
            </a:r>
            <a:r>
              <a:rPr lang="he-IL"/>
              <a:t>מחסנית הגרעין.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0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הערה למתקדמים: החתימה של </a:t>
            </a:r>
            <a:r>
              <a:rPr lang="en-US" dirty="0" err="1"/>
              <a:t>sys_clone</a:t>
            </a:r>
            <a:r>
              <a:rPr lang="en-US" dirty="0"/>
              <a:t>()</a:t>
            </a:r>
            <a:r>
              <a:rPr lang="he-IL" dirty="0"/>
              <a:t> שונה מאוד מהחתימה של </a:t>
            </a:r>
            <a:r>
              <a:rPr lang="en-US" dirty="0"/>
              <a:t>clone()</a:t>
            </a:r>
            <a:r>
              <a:rPr lang="he-IL" dirty="0"/>
              <a:t> שרואה המשתמש:</a:t>
            </a:r>
          </a:p>
          <a:p>
            <a:pPr marL="0" indent="0" algn="l" rtl="0">
              <a:buNone/>
            </a:pPr>
            <a:r>
              <a:rPr lang="en-US" altLang="en-US" dirty="0" err="1"/>
              <a:t>asmlinkage</a:t>
            </a:r>
            <a:r>
              <a:rPr lang="en-US" altLang="en-US" dirty="0"/>
              <a:t> int </a:t>
            </a:r>
            <a:r>
              <a:rPr lang="en-US" altLang="en-US" dirty="0" err="1"/>
              <a:t>sys_clone</a:t>
            </a:r>
            <a:r>
              <a:rPr lang="en-US" altLang="en-US" dirty="0"/>
              <a:t>(struct </a:t>
            </a:r>
            <a:r>
              <a:rPr lang="en-US" altLang="en-US" dirty="0" err="1"/>
              <a:t>pt_regs</a:t>
            </a:r>
            <a:r>
              <a:rPr lang="en-US" altLang="en-US" dirty="0"/>
              <a:t> regs);</a:t>
            </a:r>
          </a:p>
          <a:p>
            <a:pPr algn="r" rtl="1"/>
            <a:r>
              <a:rPr lang="he-IL" dirty="0"/>
              <a:t>זה כמובן לא בעייתי, כי במקרה זה הגרעין מסתכל על כל המבנה </a:t>
            </a:r>
            <a:r>
              <a:rPr lang="en-US" dirty="0" err="1"/>
              <a:t>pt_regs</a:t>
            </a:r>
            <a:r>
              <a:rPr lang="he-IL" dirty="0"/>
              <a:t> ולא רק על הפרמטרים שהעביר לו המשתמש.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27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56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8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/>
              <a:t>תשובה:</a:t>
            </a:r>
            <a:r>
              <a:rPr lang="en-US" b="1"/>
              <a:t> </a:t>
            </a:r>
            <a:r>
              <a:rPr lang="he-IL"/>
              <a:t>לאחר </a:t>
            </a:r>
            <a:r>
              <a:rPr lang="en-US"/>
              <a:t>fork()</a:t>
            </a:r>
            <a:r>
              <a:rPr lang="he-IL"/>
              <a:t> תהליך הבן מקבל עותק נפרד של תהליך האב,</a:t>
            </a:r>
          </a:p>
          <a:p>
            <a:pPr algn="r" rtl="1"/>
            <a:r>
              <a:rPr lang="he-IL"/>
              <a:t>ולכן תהליך האב לא ייראה את חצי המערך הממוין אלא את הערך המקורי של </a:t>
            </a:r>
            <a:r>
              <a:rPr lang="en-US"/>
              <a:t>a[0,…,N/2-1]</a:t>
            </a:r>
            <a:r>
              <a:rPr lang="he-IL"/>
              <a:t> 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37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0 הוא הערך ההתחלתי של איברי המערך </a:t>
            </a:r>
            <a:r>
              <a:rPr lang="en-US"/>
              <a:t>a[]</a:t>
            </a:r>
            <a:r>
              <a:rPr lang="he-IL"/>
              <a:t> בגלל שהוא משתנה גלובאלי.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1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התרחיש המתואר כאן אכן בעייתי, כי אף חוט לא יכתוב את הערך 1 ל-</a:t>
            </a:r>
            <a:r>
              <a:rPr lang="en-US"/>
              <a:t>a[1]</a:t>
            </a:r>
            <a:r>
              <a:rPr lang="he-IL"/>
              <a:t>, אבל הוא לא מסביר מדוע </a:t>
            </a:r>
            <a:r>
              <a:rPr lang="en-US"/>
              <a:t>a[999]</a:t>
            </a:r>
            <a:r>
              <a:rPr lang="he-IL"/>
              <a:t> יכול להישאר בערך 0.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1" u="sng"/>
              <a:t>דגש:</a:t>
            </a:r>
            <a:r>
              <a:rPr lang="he-IL"/>
              <a:t> במערכת מרובת מעבדים התרחיש יכול לקרות גם ללא החלפת הקשר אם שני החוטים ירוצו במקביל על מעבדים שונים.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4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התרחיש הזה מדגים מדוע </a:t>
            </a:r>
            <a:r>
              <a:rPr lang="en-US" dirty="0"/>
              <a:t>a[999]</a:t>
            </a:r>
            <a:r>
              <a:rPr lang="he-IL" dirty="0"/>
              <a:t> יכול להישאר בערך 0. (שימו לב כי 0 הוא הערך ההתחלתי של </a:t>
            </a:r>
            <a:r>
              <a:rPr lang="en-US" dirty="0"/>
              <a:t>a[999]</a:t>
            </a:r>
            <a:r>
              <a:rPr lang="he-IL" dirty="0"/>
              <a:t> בגלל שהוא משתנה גלובאלי.)</a:t>
            </a:r>
            <a:endParaRPr lang="en-US" dirty="0"/>
          </a:p>
          <a:p>
            <a:pPr algn="r" rtl="1"/>
            <a:r>
              <a:rPr lang="he-IL" dirty="0"/>
              <a:t>גם כאן התרחיש יכול לקרות ללא החלפת הקשר אם שני החוטים ירוצו במקביל על מעבדים שונים.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13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8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בהמשך</a:t>
            </a:r>
            <a:r>
              <a:rPr lang="he-IL" baseline="0"/>
              <a:t> הפרק הזה מופיע מושג הקיפאון (</a:t>
            </a:r>
            <a:r>
              <a:rPr lang="en-US" baseline="0"/>
              <a:t>deadlock</a:t>
            </a:r>
            <a:r>
              <a:rPr lang="he-IL" baseline="0"/>
              <a:t>).</a:t>
            </a:r>
          </a:p>
          <a:p>
            <a:pPr algn="r" rtl="1"/>
            <a:r>
              <a:rPr lang="he-IL" baseline="0"/>
              <a:t>הסטודנטים אמורים לראות אותו בהרצאה, אבל זה לא תמיד המצב...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6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40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997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שאלות נוספות: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למה לא משתמשים בשני מנעולים נפרדים בפונקציות </a:t>
            </a:r>
            <a:r>
              <a:rPr lang="en-US" dirty="0"/>
              <a:t>get/update</a:t>
            </a:r>
            <a:r>
              <a:rPr lang="he-IL" dirty="0"/>
              <a:t>?</a:t>
            </a:r>
          </a:p>
          <a:p>
            <a:pPr marL="0" indent="0" algn="r" rtl="1">
              <a:buNone/>
            </a:pPr>
            <a:r>
              <a:rPr lang="he-IL" dirty="0"/>
              <a:t>כי אחרת הייתה מניעה הדדית רק בין קוראים ורק בין כותבים.</a:t>
            </a:r>
          </a:p>
          <a:p>
            <a:pPr marL="0" indent="0" algn="r" rtl="1">
              <a:buNone/>
            </a:pPr>
            <a:r>
              <a:rPr lang="he-IL" dirty="0"/>
              <a:t>2. 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מה היה קורה אם המנעול היה משתנה מקומי?</a:t>
            </a:r>
          </a:p>
          <a:p>
            <a:pPr marL="0" indent="0" algn="r" rtl="1">
              <a:buNone/>
            </a:pP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לא היה </a:t>
            </a:r>
            <a:r>
              <a:rPr lang="he-I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סינכרון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כי זה משתנה לוקאלי והוא שונה בין חוטים שונים.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39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אנלוגיה ל-</a:t>
            </a:r>
            <a:r>
              <a:rPr lang="en-US"/>
              <a:t>spinlock</a:t>
            </a:r>
            <a:r>
              <a:rPr lang="he-IL"/>
              <a:t>: ילד ששואל "כבר הגענו?</a:t>
            </a:r>
            <a:r>
              <a:rPr lang="he-IL" baseline="0"/>
              <a:t> ועכשיו? ועכשיו? ועכשיו? ..."</a:t>
            </a: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/>
              <a:t>אנלוגיה ל-</a:t>
            </a:r>
            <a:r>
              <a:rPr lang="en-US" baseline="0" err="1"/>
              <a:t>mutex</a:t>
            </a:r>
            <a:r>
              <a:rPr lang="he-IL" baseline="0"/>
              <a:t>: אומרים לילד ללכת לישון, ומבטיחים לו שנעיר אותו כאשר הגענו.</a:t>
            </a:r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הערה: גם חוט שמנסה לתפוס </a:t>
            </a:r>
            <a:r>
              <a:rPr lang="en-US"/>
              <a:t>spinlock</a:t>
            </a:r>
            <a:r>
              <a:rPr lang="he-IL"/>
              <a:t> יוחלף לבסוף בתהליך אחר, כאשר יסיים את פיסת הזמן שהוקצתה לו.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23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From:</a:t>
            </a:r>
            <a:r>
              <a:rPr lang="en-US" baseline="0"/>
              <a:t> https://www.javamex.com/tutorials/threads/how_threads_work.shtml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7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initialize</a:t>
            </a:r>
            <a:r>
              <a:rPr lang="en-US" baseline="0" dirty="0"/>
              <a:t> an ERRORCHECK mutex: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pthread_mutexattr_t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pthread_mutexattr_init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pthread_mutexattr_settype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PTHREAD_MUTEX_ERRORCHECK);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error_check_mutex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error_check_mutex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75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https://wiki.osdev.org/Atomic_operation</a:t>
            </a: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31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7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שימו לב: בלינוקס כל חוט מקבל </a:t>
            </a:r>
            <a:r>
              <a:rPr lang="en-US" altLang="en-US" dirty="0"/>
              <a:t>time slice</a:t>
            </a:r>
            <a:r>
              <a:rPr lang="he-IL" altLang="en-US" dirty="0"/>
              <a:t> משלו,</a:t>
            </a:r>
            <a:r>
              <a:rPr lang="he-IL" altLang="en-US" baseline="0" dirty="0"/>
              <a:t> אבל החוטים מחלקים ביניהם את ה-</a:t>
            </a:r>
            <a:r>
              <a:rPr lang="en-US" altLang="en-US" baseline="0" dirty="0"/>
              <a:t>time slice</a:t>
            </a:r>
            <a:r>
              <a:rPr lang="he-IL" altLang="en-US" baseline="0" dirty="0"/>
              <a:t> של התהליך כולו כדי שחוטים לא יוכלו לגנוב זמן מתהליכים אחרים במערכת.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4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0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buFont typeface="Arial" panose="020B0604020202020204" pitchFamily="34" charset="0"/>
              <a:buNone/>
            </a:pPr>
            <a:r>
              <a:rPr lang="en-US" dirty="0"/>
              <a:t>Figure from: https://computing.llnl.gov/tutorials/pthreads/</a:t>
            </a:r>
          </a:p>
          <a:p>
            <a:pPr marL="0" lvl="0" indent="0" algn="l" rtl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 algn="l" rtl="0">
              <a:buFont typeface="Arial" panose="020B0604020202020204" pitchFamily="34" charset="0"/>
              <a:buNone/>
            </a:pPr>
            <a:r>
              <a:rPr lang="en-US" dirty="0"/>
              <a:t>Read more at: http://www.linuxprogrammingblog.com/threads-and-fork-think-twice-before-using-them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program </a:t>
            </a:r>
            <a:r>
              <a:rPr lang="en-US" baseline="0"/>
              <a:t>would print something like:</a:t>
            </a:r>
            <a:endParaRPr lang="en-US" b="1" baseline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 Thread 1! PID = X,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pthread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= T 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79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ערכי השגיאה האפשריים מופיעים ב-</a:t>
            </a:r>
            <a:r>
              <a:rPr lang="en-US"/>
              <a:t>man page</a:t>
            </a:r>
            <a:r>
              <a:rPr lang="he-IL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7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91522CE6-FA79-48CA-B215-4C136741EDCD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F6BE-11BF-45E8-A1E6-70CBE03F66BA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1EB6-B1DF-4848-9152-724258F27789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706A27B4-9041-43D0-8129-26797B64B31B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44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F1E9-CD03-4867-AFCE-0E54DD0FCD83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7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29BC1-918B-41FA-9663-FC7FAEB51DBC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88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9AAE4-B61C-41F9-A5B4-AFA4E2A2CC08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04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C19F-6346-4511-A3A1-986116A52B16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603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B794-44DF-4539-A5DF-68ACC06C2471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3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7328-5886-46C5-A7CE-29063FFDDB63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8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B52D-14B4-4144-8E10-E3201799C1C4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2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B187-4BD7-40B5-960C-9B11CB832C43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03D8-8D06-4BC4-855D-EB8D8742E3F4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02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6B5B7-8EC9-4AD3-8C28-338D900CCF11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2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35F8-9173-4E12-9FA0-6144DD273CB3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0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4168-B19F-4812-8C24-2B04C82707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41988-E655-4259-BFF3-32C6341CE7EF}" type="datetime2">
              <a:rPr lang="en-US" smtClean="0"/>
              <a:t>Thursday, April 11,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CA7C-00C4-42DD-AB3C-4785FE2CFF5B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6874-249A-44E4-BB21-92B4616A6BFC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lang="en-US" sz="2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F7F4-15D3-42E6-BE2E-62CB392958B3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66A38-C4A6-4317-85D6-0CA1426E316A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8E21-DA1E-44E9-92A1-BDFF245C7BED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776A-182D-42B3-AD59-321B37A6EB5C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B1CA-803C-4D64-A63E-25C707DA9F0F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fld id="{430C0A16-1F1F-40B4-9E36-F83BF388DA68}" type="datetime2">
              <a:rPr lang="en-US" smtClean="0"/>
              <a:pPr/>
              <a:t>Thursday, April 11,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he-IL" dirty="0"/>
              <a:t>מערכות הפעלה - תרגול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99FE2F1B-06A2-4743-B110-BE27F82ABB35}" type="datetime2">
              <a:rPr lang="en-US" smtClean="0"/>
              <a:t>Thursday, April 11,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8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תרגול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04484"/>
          </a:xfrm>
        </p:spPr>
        <p:txBody>
          <a:bodyPr>
            <a:normAutofit/>
          </a:bodyPr>
          <a:lstStyle/>
          <a:p>
            <a:r>
              <a:rPr lang="he-IL"/>
              <a:t>חוטים (</a:t>
            </a:r>
            <a:r>
              <a:rPr lang="en-US"/>
              <a:t>threads</a:t>
            </a:r>
            <a:r>
              <a:rPr lang="he-IL"/>
              <a:t>) בלינוקס</a:t>
            </a:r>
          </a:p>
          <a:p>
            <a:r>
              <a:rPr lang="he-IL"/>
              <a:t>תמיכת גרעין לינוקס בחוטים</a:t>
            </a:r>
          </a:p>
          <a:p>
            <a:r>
              <a:rPr lang="he-IL"/>
              <a:t>תכנות מקבילי באמצעות חוטים</a:t>
            </a:r>
          </a:p>
          <a:p>
            <a:r>
              <a:rPr lang="he-IL"/>
              <a:t>מנגנוני סינכרון:</a:t>
            </a:r>
            <a:r>
              <a:rPr lang="en-US"/>
              <a:t> </a:t>
            </a:r>
            <a:r>
              <a:rPr lang="he-IL"/>
              <a:t>מנעולים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ספריית </a:t>
            </a:r>
            <a:r>
              <a:rPr lang="en-US" altLang="en-US" err="1"/>
              <a:t>pthreads</a:t>
            </a:r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בשנת 1995 הוצג </a:t>
            </a:r>
            <a:r>
              <a:rPr lang="he-IL" altLang="en-US" b="1" dirty="0">
                <a:solidFill>
                  <a:srgbClr val="0000FF"/>
                </a:solidFill>
              </a:rPr>
              <a:t>תקן </a:t>
            </a:r>
            <a:r>
              <a:rPr lang="en-US" altLang="en-US" b="1" dirty="0" err="1">
                <a:solidFill>
                  <a:srgbClr val="0000FF"/>
                </a:solidFill>
              </a:rPr>
              <a:t>pthreads</a:t>
            </a:r>
            <a:r>
              <a:rPr lang="he-IL" altLang="en-US" b="1" dirty="0">
                <a:solidFill>
                  <a:srgbClr val="0000FF"/>
                </a:solidFill>
              </a:rPr>
              <a:t> </a:t>
            </a:r>
            <a:r>
              <a:rPr lang="he-IL" altLang="en-US" dirty="0"/>
              <a:t>(</a:t>
            </a:r>
            <a:r>
              <a:rPr lang="en-US" altLang="en-US" dirty="0"/>
              <a:t>POSIX Threads</a:t>
            </a:r>
            <a:r>
              <a:rPr lang="he-IL" altLang="en-US" dirty="0"/>
              <a:t>), ה</a:t>
            </a:r>
            <a:r>
              <a:rPr lang="he-IL" dirty="0"/>
              <a:t>מגדיר אוסף טיפוסים ופונקציות המאפשרים עבודה עם חוטים </a:t>
            </a:r>
            <a:r>
              <a:rPr lang="he-IL" altLang="en-US" dirty="0"/>
              <a:t>במערכות תואמות </a:t>
            </a:r>
            <a:r>
              <a:rPr lang="en-US" altLang="en-US" dirty="0"/>
              <a:t>Unix</a:t>
            </a:r>
            <a:r>
              <a:rPr lang="he-IL" altLang="en-US" dirty="0"/>
              <a:t>.</a:t>
            </a:r>
          </a:p>
          <a:p>
            <a:pPr lvl="1"/>
            <a:r>
              <a:rPr lang="he-IL" dirty="0"/>
              <a:t>הטיפוסים והפונקציות מוגדרים בקובץ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pthread.h</a:t>
            </a:r>
            <a:r>
              <a:rPr lang="he-IL" dirty="0"/>
              <a:t> ,</a:t>
            </a:r>
            <a:br>
              <a:rPr lang="en-US" dirty="0"/>
            </a:br>
            <a:r>
              <a:rPr lang="he-IL" dirty="0"/>
              <a:t>וממומשים בספריית </a:t>
            </a:r>
            <a:r>
              <a:rPr lang="en-US" dirty="0" err="1"/>
              <a:t>pthreads</a:t>
            </a:r>
            <a:r>
              <a:rPr lang="he-IL" dirty="0"/>
              <a:t> </a:t>
            </a:r>
            <a:r>
              <a:rPr lang="he-IL" altLang="en-US" dirty="0"/>
              <a:t>(ספריית משתמש כמו </a:t>
            </a:r>
            <a:r>
              <a:rPr lang="en-US" altLang="en-US" dirty="0" err="1"/>
              <a:t>libc</a:t>
            </a:r>
            <a:r>
              <a:rPr lang="he-IL" altLang="en-US" dirty="0"/>
              <a:t>).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כדי להשתמש בספריית </a:t>
            </a:r>
            <a:r>
              <a:rPr lang="en-US" altLang="en-US" dirty="0" err="1"/>
              <a:t>pthreads</a:t>
            </a:r>
            <a:r>
              <a:rPr lang="he-IL" altLang="en-US" dirty="0"/>
              <a:t> יש:</a:t>
            </a:r>
          </a:p>
          <a:p>
            <a:pPr lvl="1"/>
            <a:r>
              <a:rPr lang="he-IL" altLang="en-US" dirty="0"/>
              <a:t>להוסיף קובץ </a:t>
            </a:r>
            <a:r>
              <a:rPr lang="en-US" altLang="en-US" dirty="0"/>
              <a:t>header</a:t>
            </a:r>
            <a:r>
              <a:rPr lang="he-IL" altLang="en-US" dirty="0"/>
              <a:t> בתחילת קוד </a:t>
            </a:r>
            <a:r>
              <a:rPr lang="en-US" altLang="en-US" dirty="0"/>
              <a:t>C</a:t>
            </a:r>
            <a:r>
              <a:rPr lang="he-IL" altLang="en-US" dirty="0"/>
              <a:t>: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he-IL" altLang="en-US" dirty="0"/>
              <a:t>להוסיף את הדגל </a:t>
            </a:r>
            <a:r>
              <a:rPr lang="en-US" altLang="en-US" dirty="0"/>
              <a:t>-</a:t>
            </a:r>
            <a:r>
              <a:rPr lang="en-US" altLang="en-US" dirty="0" err="1"/>
              <a:t>pthread</a:t>
            </a:r>
            <a:r>
              <a:rPr lang="he-IL" altLang="en-US" dirty="0"/>
              <a:t> במהלך ההידור:</a:t>
            </a:r>
          </a:p>
          <a:p>
            <a:pPr marL="0" indent="0" algn="l" rtl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myprog.c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he-IL" altLang="en-US" dirty="0"/>
              <a:t>הדגל מגדיר מספר </a:t>
            </a:r>
            <a:r>
              <a:rPr lang="en-US" altLang="en-US" dirty="0"/>
              <a:t>macros</a:t>
            </a:r>
            <a:r>
              <a:rPr lang="he-IL" altLang="en-US" dirty="0"/>
              <a:t> ומקשר את התוכנית עם הספרייה הנחוצה.</a:t>
            </a:r>
          </a:p>
          <a:p>
            <a:pPr lvl="2"/>
            <a:endParaRPr lang="he-IL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1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סכמת עבודה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702ED974-7482-44BC-BB34-6C4E447F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endParaRPr lang="he-IL" altLang="en-US" dirty="0"/>
          </a:p>
          <a:p>
            <a:r>
              <a:rPr lang="he-IL" altLang="en-US" dirty="0"/>
              <a:t>שימו לב: שילוב בין תהליכים לחוטים הוא אפשרי אך אינו מומלץ.</a:t>
            </a:r>
            <a:endParaRPr lang="he-IL" dirty="0"/>
          </a:p>
        </p:txBody>
      </p:sp>
      <p:pic>
        <p:nvPicPr>
          <p:cNvPr id="11" name="תמונה 10" descr="תמונה שמכילה שעון, שולחן&#10;&#10;התיאור נוצר באופן אוטומטי">
            <a:extLst>
              <a:ext uri="{FF2B5EF4-FFF2-40B4-BE49-F238E27FC236}">
                <a16:creationId xmlns:a16="http://schemas.microsoft.com/office/drawing/2014/main" id="{45093C5F-16B1-4640-BBE4-BC348028B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954530"/>
            <a:ext cx="862965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7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דוגמא ליצירת חוטים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8276"/>
            <a:ext cx="8229600" cy="5688724"/>
          </a:xfrm>
        </p:spPr>
        <p:txBody>
          <a:bodyPr>
            <a:no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sz="18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en-US" sz="18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sz="18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unistd.h</a:t>
            </a:r>
            <a:r>
              <a:rPr lang="en-US" sz="18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 &lt;</a:t>
            </a:r>
            <a:r>
              <a:rPr lang="en-US" sz="1800" b="1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pthread.h</a:t>
            </a:r>
            <a:r>
              <a:rPr lang="en-US" sz="18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print_m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 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*)</a:t>
            </a:r>
            <a:r>
              <a:rPr lang="en-US" sz="18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ptr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cast the thread argument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"%s PID = %d, </a:t>
            </a:r>
            <a:r>
              <a:rPr lang="en-US" sz="180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ID = %</a:t>
            </a:r>
            <a:r>
              <a:rPr lang="en-US" sz="180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ld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\n"</a:t>
            </a: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m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getpid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(), </a:t>
            </a:r>
            <a:r>
              <a:rPr lang="en-US" sz="1800" b="1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pthread_self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pthread_t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t1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b="1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 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"I'm Thread 1!"</a:t>
            </a: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 b="1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pthread_create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(&amp;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t1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print_m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*)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// we assume </a:t>
            </a:r>
            <a:r>
              <a:rPr lang="en-US" sz="180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pthread_create</a:t>
            </a:r>
            <a:r>
              <a:rPr lang="en-US" sz="180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didn’t fail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 b="1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pthread_join</a:t>
            </a:r>
            <a:r>
              <a:rPr lang="en-US" sz="18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t1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return</a:t>
            </a:r>
            <a:r>
              <a:rPr lang="en-US" sz="1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peech Bubble: Rectangle 7">
            <a:extLst>
              <a:ext uri="{FF2B5EF4-FFF2-40B4-BE49-F238E27FC236}">
                <a16:creationId xmlns:a16="http://schemas.microsoft.com/office/drawing/2014/main" id="{AE52C729-C924-45E7-8487-C958225AFEBF}"/>
              </a:ext>
            </a:extLst>
          </p:cNvPr>
          <p:cNvSpPr/>
          <p:nvPr/>
        </p:nvSpPr>
        <p:spPr>
          <a:xfrm>
            <a:off x="5670988" y="5794664"/>
            <a:ext cx="2560320" cy="457200"/>
          </a:xfrm>
          <a:prstGeom prst="wedgeRoundRectCallout">
            <a:avLst>
              <a:gd name="adj1" fmla="val -74930"/>
              <a:gd name="adj2" fmla="val -6730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sz="2000"/>
              <a:t>מה ידפיס הקוד הבא?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1451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יצירת חוט חדש</a:t>
            </a:r>
            <a:endParaRPr lang="en-US" alt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*thread, 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he-IL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pthread_attr_t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void* (*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)(void*),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dirty="0"/>
          </a:p>
          <a:p>
            <a:r>
              <a:rPr lang="he-IL" altLang="en-US" u="sng" dirty="0"/>
              <a:t>פעולה:</a:t>
            </a:r>
            <a:r>
              <a:rPr lang="en-US" altLang="en-US" dirty="0"/>
              <a:t> </a:t>
            </a:r>
            <a:r>
              <a:rPr lang="he-IL" altLang="en-US" dirty="0"/>
              <a:t>יוצרת חוט חדש המתבצע במקביל לחוט הקורא בתוך אותו תהליך. החוט החדש מתחיל לבצע את הפונקציה המופיעה בפרמטר </a:t>
            </a:r>
            <a:r>
              <a:rPr lang="en-US" altLang="en-US" dirty="0" err="1"/>
              <a:t>start_routine</a:t>
            </a:r>
            <a:r>
              <a:rPr lang="he-IL" altLang="en-US" dirty="0"/>
              <a:t> ומת בסיום ביצוע הפונקציה.</a:t>
            </a:r>
          </a:p>
          <a:p>
            <a:r>
              <a:rPr lang="he-IL" altLang="en-US" u="sng" dirty="0"/>
              <a:t>ערך מוחזר:</a:t>
            </a:r>
            <a:r>
              <a:rPr lang="he-IL" altLang="en-US" dirty="0"/>
              <a:t> </a:t>
            </a:r>
          </a:p>
          <a:p>
            <a:pPr lvl="1"/>
            <a:r>
              <a:rPr lang="he-IL" altLang="en-US" dirty="0"/>
              <a:t>0 במקרה של הצלחה. כמו כן, מזהה החוט החדש נכתב למשתנה </a:t>
            </a:r>
            <a:r>
              <a:rPr lang="he-IL" altLang="en-US" dirty="0" err="1"/>
              <a:t>המוצבע</a:t>
            </a:r>
            <a:r>
              <a:rPr lang="he-IL" altLang="en-US" dirty="0"/>
              <a:t> ע"י </a:t>
            </a:r>
            <a:r>
              <a:rPr lang="en-US" altLang="en-US" dirty="0"/>
              <a:t>thread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ערך שגיאה שונה מ-0 במקרה של כישלון.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8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יצירת חוט חדש</a:t>
            </a:r>
            <a:endParaRPr lang="en-US" alt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u="sng" dirty="0"/>
              <a:t>פרמטרים:</a:t>
            </a:r>
          </a:p>
          <a:p>
            <a:pPr lvl="1"/>
            <a:r>
              <a:rPr lang="en-US" altLang="en-US" dirty="0"/>
              <a:t>thread</a:t>
            </a:r>
            <a:r>
              <a:rPr lang="he-IL" altLang="en-US" dirty="0"/>
              <a:t> – מצביע למקום בו יאוחסן מזהה החוט החדש במקרה של סיום הפונקציה בהצלחה.</a:t>
            </a:r>
          </a:p>
          <a:p>
            <a:pPr lvl="1"/>
            <a:r>
              <a:rPr lang="en-US" altLang="en-US" dirty="0" err="1"/>
              <a:t>attr</a:t>
            </a:r>
            <a:r>
              <a:rPr lang="he-IL" altLang="en-US" dirty="0"/>
              <a:t> – מאפיינים המתארים את תכונות החוט החדש, כגון האם החוט הוא חוט גרעין או חוט משתמש, האם ניתן לבצע לו </a:t>
            </a:r>
            <a:r>
              <a:rPr lang="en-US" altLang="en-US" dirty="0"/>
              <a:t>join</a:t>
            </a:r>
            <a:r>
              <a:rPr lang="he-IL" altLang="en-US" dirty="0"/>
              <a:t>, כלומר להמתין לסיומו, </a:t>
            </a:r>
            <a:r>
              <a:rPr lang="he-IL" altLang="en-US" dirty="0" err="1"/>
              <a:t>וכו</a:t>
            </a:r>
            <a:r>
              <a:rPr lang="he-IL" altLang="en-US" dirty="0"/>
              <a:t>'. בד"כ נספק ערך </a:t>
            </a:r>
            <a:r>
              <a:rPr lang="en-US" altLang="en-US" dirty="0"/>
              <a:t>NULL</a:t>
            </a:r>
            <a:r>
              <a:rPr lang="he-IL" altLang="en-US" dirty="0"/>
              <a:t> המציין חוט מערכת שניתן להמתין לסיומו.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void* (*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start_routine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)(void*)</a:t>
            </a:r>
            <a:r>
              <a:rPr lang="he-IL" altLang="en-US" dirty="0"/>
              <a:t> </a:t>
            </a:r>
            <a:endParaRPr lang="en-US" altLang="en-US" dirty="0"/>
          </a:p>
          <a:p>
            <a:pPr lvl="1"/>
            <a:r>
              <a:rPr lang="he-IL" altLang="en-US" dirty="0"/>
              <a:t>מצביע לפונקציה שתהווה את קוד החוט. הערך המוחזר מפונקציה זו במקרה של סיומה הטבעי הינו </a:t>
            </a:r>
            <a:r>
              <a:rPr lang="he-IL" altLang="en-US" b="1" dirty="0"/>
              <a:t>ערך הסיום של החוט</a:t>
            </a:r>
            <a:r>
              <a:rPr lang="he-IL" altLang="en-US" dirty="0"/>
              <a:t>.</a:t>
            </a:r>
          </a:p>
          <a:p>
            <a:pPr lvl="1"/>
            <a:r>
              <a:rPr lang="en-US" altLang="en-US" dirty="0" err="1"/>
              <a:t>arg</a:t>
            </a:r>
            <a:r>
              <a:rPr lang="he-IL" altLang="en-US" dirty="0"/>
              <a:t> – פרמטר שיסופק לפונקציה עם הפעלתה.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7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קבלת מזהה החוט</a:t>
            </a:r>
            <a:endParaRPr lang="en-US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pthread_self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he-IL" altLang="en-US" dirty="0"/>
          </a:p>
          <a:p>
            <a:r>
              <a:rPr lang="he-IL" altLang="en-US" u="sng" dirty="0"/>
              <a:t>פעולה:</a:t>
            </a:r>
            <a:r>
              <a:rPr lang="he-IL" altLang="en-US" dirty="0"/>
              <a:t> מחזירה לחוט הקורא את המזהה של עצמו. מזהה זה הוא פנימי לספרייה </a:t>
            </a:r>
            <a:r>
              <a:rPr lang="en-US" altLang="en-US" dirty="0" err="1"/>
              <a:t>pthreads</a:t>
            </a:r>
            <a:r>
              <a:rPr lang="he-IL" altLang="en-US" dirty="0"/>
              <a:t> </a:t>
            </a:r>
            <a:r>
              <a:rPr lang="he-IL" altLang="en-US" b="1" u="sng" dirty="0"/>
              <a:t>ואינו קשור</a:t>
            </a:r>
            <a:r>
              <a:rPr lang="he-IL" altLang="en-US" dirty="0"/>
              <a:t> ל-</a:t>
            </a:r>
            <a:r>
              <a:rPr lang="en-US" altLang="en-US" dirty="0"/>
              <a:t>PID</a:t>
            </a:r>
            <a:r>
              <a:rPr lang="he-IL" altLang="en-US" dirty="0"/>
              <a:t> של החוט.</a:t>
            </a:r>
          </a:p>
          <a:p>
            <a:r>
              <a:rPr lang="he-IL" altLang="en-US" dirty="0"/>
              <a:t>מתוך ה-</a:t>
            </a:r>
            <a:r>
              <a:rPr lang="en-US" altLang="en-US" dirty="0"/>
              <a:t>man page</a:t>
            </a:r>
            <a:r>
              <a:rPr lang="he-IL" altLang="en-US" dirty="0"/>
              <a:t>:</a:t>
            </a:r>
          </a:p>
          <a:p>
            <a:pPr lvl="1" algn="l" rtl="0"/>
            <a:r>
              <a:rPr lang="en-US" dirty="0"/>
              <a:t>“Thread identifiers should be considered opaque: any attempt to use a thread ID other than in </a:t>
            </a:r>
            <a:r>
              <a:rPr lang="en-US" dirty="0" err="1"/>
              <a:t>pthreads</a:t>
            </a:r>
            <a:r>
              <a:rPr lang="en-US" dirty="0"/>
              <a:t> calls is nonportable and can lead to unspecified results.”</a:t>
            </a:r>
          </a:p>
          <a:p>
            <a:endParaRPr lang="he-IL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1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סיום חוט</a:t>
            </a:r>
            <a:endParaRPr lang="en-US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he-IL" altLang="en-US" dirty="0"/>
          </a:p>
          <a:p>
            <a:r>
              <a:rPr lang="he-IL" altLang="en-US" u="sng" dirty="0"/>
              <a:t>פעולה:</a:t>
            </a:r>
            <a:r>
              <a:rPr lang="he-IL" altLang="en-US" dirty="0"/>
              <a:t> מסיימת את פעולת החוט הקורא. ערך הסיום יוחזר לחוט שימתין לסיום חוט זה.</a:t>
            </a:r>
          </a:p>
          <a:p>
            <a:r>
              <a:rPr lang="he-IL" altLang="en-US" u="sng" dirty="0"/>
              <a:t>פרמטרים:</a:t>
            </a:r>
          </a:p>
          <a:p>
            <a:pPr lvl="1"/>
            <a:r>
              <a:rPr lang="en-US" altLang="en-US" dirty="0" err="1"/>
              <a:t>retval</a:t>
            </a:r>
            <a:r>
              <a:rPr lang="he-IL" altLang="en-US" dirty="0"/>
              <a:t> – ערך סיום (בדומה לזה של </a:t>
            </a:r>
            <a:r>
              <a:rPr lang="en-US" altLang="en-US" dirty="0"/>
              <a:t>exit()</a:t>
            </a:r>
            <a:r>
              <a:rPr lang="he-IL" altLang="en-US" dirty="0"/>
              <a:t>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84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הריגת חוט</a:t>
            </a:r>
            <a:endParaRPr lang="en-US" altLang="en-US"/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pthread_cancel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thread);</a:t>
            </a:r>
          </a:p>
          <a:p>
            <a:endParaRPr lang="he-IL" altLang="en-US" dirty="0"/>
          </a:p>
          <a:p>
            <a:r>
              <a:rPr lang="he-IL" altLang="en-US" u="sng" dirty="0"/>
              <a:t>פעולה:</a:t>
            </a:r>
            <a:r>
              <a:rPr lang="en-US" altLang="en-US" dirty="0"/>
              <a:t> </a:t>
            </a:r>
            <a:r>
              <a:rPr lang="he-IL" altLang="en-US" dirty="0"/>
              <a:t>מסיימת את ביצוע החוט </a:t>
            </a:r>
            <a:r>
              <a:rPr lang="en-US" altLang="en-US" dirty="0"/>
              <a:t>thread</a:t>
            </a:r>
            <a:r>
              <a:rPr lang="he-IL" altLang="en-US" dirty="0"/>
              <a:t> בעזרת סיגנל ייעודי.</a:t>
            </a:r>
            <a:endParaRPr lang="en-US" altLang="en-US" dirty="0"/>
          </a:p>
          <a:p>
            <a:pPr lvl="1"/>
            <a:r>
              <a:rPr lang="he-IL" altLang="en-US" dirty="0"/>
              <a:t>ערך סיום הביצוע של החוט שנהרג יהיה </a:t>
            </a:r>
            <a:r>
              <a:rPr lang="en-US" altLang="en-US" dirty="0"/>
              <a:t>PTHREAD_CANCELED</a:t>
            </a:r>
            <a:r>
              <a:rPr lang="he-IL" altLang="en-US" dirty="0"/>
              <a:t>.</a:t>
            </a:r>
          </a:p>
          <a:p>
            <a:r>
              <a:rPr lang="he-IL" altLang="en-US" u="sng" dirty="0"/>
              <a:t>פרמטרים:</a:t>
            </a:r>
          </a:p>
          <a:p>
            <a:pPr lvl="1"/>
            <a:r>
              <a:rPr lang="en-US" altLang="en-US" dirty="0"/>
              <a:t>thread</a:t>
            </a:r>
            <a:r>
              <a:rPr lang="he-IL" altLang="en-US" dirty="0"/>
              <a:t> – מזהה החוט המיועד לסיום.</a:t>
            </a:r>
          </a:p>
          <a:p>
            <a:r>
              <a:rPr lang="he-IL" altLang="en-US" u="sng" dirty="0"/>
              <a:t>ערך מוחזר:</a:t>
            </a:r>
          </a:p>
          <a:p>
            <a:pPr lvl="1"/>
            <a:r>
              <a:rPr lang="he-IL" altLang="en-US" dirty="0"/>
              <a:t>0 במקרה של הצלחה.</a:t>
            </a:r>
          </a:p>
          <a:p>
            <a:pPr lvl="1"/>
            <a:r>
              <a:rPr lang="he-IL" altLang="en-US" dirty="0"/>
              <a:t>ערך שגיאה שונה מ-0 במקרה של כישלון.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70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המתנה לסיום חוט</a:t>
            </a:r>
            <a:endParaRPr lang="en-US" altLang="en-US"/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thread, void **</a:t>
            </a:r>
            <a:r>
              <a:rPr lang="en-US" alt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thread_return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en-US" sz="2800" u="sng"/>
          </a:p>
          <a:p>
            <a:r>
              <a:rPr lang="he-IL" altLang="en-US" u="sng"/>
              <a:t>פעולה:</a:t>
            </a:r>
            <a:r>
              <a:rPr lang="he-IL" altLang="en-US"/>
              <a:t> גורמת לחוט הקורא להמתין לסיום החוט המזוהה ע"י </a:t>
            </a:r>
            <a:r>
              <a:rPr lang="en-US" altLang="en-US"/>
              <a:t>thread</a:t>
            </a:r>
            <a:r>
              <a:rPr lang="he-IL" altLang="en-US"/>
              <a:t>.</a:t>
            </a:r>
          </a:p>
          <a:p>
            <a:pPr lvl="1"/>
            <a:r>
              <a:rPr lang="he-IL" altLang="en-US"/>
              <a:t>ניתן להמתין על סיום אותו חוט פעם אחת לכל היותר – ביצוע </a:t>
            </a:r>
            <a:r>
              <a:rPr lang="en-US" altLang="en-US" err="1"/>
              <a:t>pthread_join</a:t>
            </a:r>
            <a:r>
              <a:rPr lang="en-US" altLang="en-US"/>
              <a:t>()</a:t>
            </a:r>
            <a:r>
              <a:rPr lang="he-IL" altLang="en-US"/>
              <a:t> על אותו חוט יותר מפעם אחת ייכשל.</a:t>
            </a:r>
          </a:p>
          <a:p>
            <a:pPr lvl="1"/>
            <a:r>
              <a:rPr lang="he-IL" altLang="en-US"/>
              <a:t>כל חוט יכול להמתין לסיום כל חוט אחר באותו תהליך.</a:t>
            </a:r>
          </a:p>
          <a:p>
            <a:pPr lvl="1"/>
            <a:r>
              <a:rPr lang="he-IL" altLang="en-US"/>
              <a:t>ההמתנה על סיום החוט משחררת את מידע הניהול של החוט ברמת הספריה </a:t>
            </a:r>
            <a:r>
              <a:rPr lang="en-US" altLang="en-US" err="1"/>
              <a:t>pthreads</a:t>
            </a:r>
            <a:r>
              <a:rPr lang="he-IL" altLang="en-US"/>
              <a:t> וברמת הגרעין.</a:t>
            </a:r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המתנה לסיום חוט</a:t>
            </a:r>
            <a:endParaRPr lang="en-US" altLang="en-US"/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u="sng" dirty="0"/>
              <a:t>פרמטרים:</a:t>
            </a:r>
          </a:p>
          <a:p>
            <a:pPr lvl="1"/>
            <a:r>
              <a:rPr lang="en-US" altLang="en-US" dirty="0"/>
              <a:t>thread</a:t>
            </a:r>
            <a:r>
              <a:rPr lang="he-IL" altLang="en-US" dirty="0"/>
              <a:t> – מזהה החוט שממתינים לסיומו.</a:t>
            </a:r>
          </a:p>
          <a:p>
            <a:pPr lvl="2"/>
            <a:r>
              <a:rPr lang="he-IL" altLang="en-US" dirty="0"/>
              <a:t>לא ניתן להמתין ל"סיום חוט כלשהו" בדומה ל-</a:t>
            </a:r>
            <a:r>
              <a:rPr lang="en-US" altLang="en-US" dirty="0"/>
              <a:t>wait()</a:t>
            </a:r>
            <a:r>
              <a:rPr lang="he-IL" altLang="en-US" dirty="0"/>
              <a:t>.</a:t>
            </a:r>
          </a:p>
          <a:p>
            <a:pPr lvl="1"/>
            <a:r>
              <a:rPr lang="en-US" altLang="en-US" dirty="0" err="1"/>
              <a:t>thread_return</a:t>
            </a:r>
            <a:r>
              <a:rPr lang="he-IL" altLang="en-US" dirty="0"/>
              <a:t> – מצביע למקום בו יאוחסן </a:t>
            </a:r>
            <a:r>
              <a:rPr lang="he-IL" altLang="en-US" b="1" dirty="0"/>
              <a:t>ערך הסיום </a:t>
            </a:r>
            <a:r>
              <a:rPr lang="he-IL" altLang="en-US" dirty="0"/>
              <a:t>של החוט עבורו ממתינים.</a:t>
            </a:r>
          </a:p>
          <a:p>
            <a:pPr lvl="2"/>
            <a:r>
              <a:rPr lang="he-IL" altLang="en-US" dirty="0"/>
              <a:t>ניתן לציין </a:t>
            </a:r>
            <a:r>
              <a:rPr lang="en-US" altLang="en-US" dirty="0"/>
              <a:t>NULL</a:t>
            </a:r>
            <a:r>
              <a:rPr lang="he-IL" altLang="en-US" dirty="0"/>
              <a:t> כדי להתעלם מערך הסיום.</a:t>
            </a:r>
          </a:p>
          <a:p>
            <a:endParaRPr lang="he-IL" altLang="en-US" u="sng" dirty="0"/>
          </a:p>
          <a:p>
            <a:r>
              <a:rPr lang="he-IL" altLang="en-US" u="sng" dirty="0"/>
              <a:t>ערך מוחזר:</a:t>
            </a:r>
            <a:r>
              <a:rPr lang="he-IL" altLang="en-US" dirty="0"/>
              <a:t> 0 במקרה של הצלחה, וערך שונה מ-0 במקרה כישלון. כמו כן, במקרה של הצלחה ערך הסיום נכתב למשתנה </a:t>
            </a:r>
            <a:r>
              <a:rPr lang="he-IL" altLang="en-US" dirty="0" err="1"/>
              <a:t>המוצבע</a:t>
            </a:r>
            <a:r>
              <a:rPr lang="he-IL" altLang="en-US" dirty="0"/>
              <a:t> ע"י </a:t>
            </a:r>
            <a:r>
              <a:rPr lang="en-US" altLang="en-US" dirty="0" err="1"/>
              <a:t>thread_return</a:t>
            </a:r>
            <a:r>
              <a:rPr lang="he-IL" altLang="en-US" dirty="0"/>
              <a:t> (אם אינו </a:t>
            </a:r>
            <a:r>
              <a:rPr lang="en-US" altLang="en-US" dirty="0"/>
              <a:t>NULL</a:t>
            </a:r>
            <a:r>
              <a:rPr lang="he-IL" altLang="en-US" dirty="0"/>
              <a:t>).</a:t>
            </a:r>
          </a:p>
          <a:p>
            <a:endParaRPr lang="he-IL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TL;DR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e-IL" dirty="0"/>
              <a:t>מעבדים מודרניים הם </a:t>
            </a:r>
            <a:r>
              <a:rPr lang="he-IL" b="1" dirty="0"/>
              <a:t>מרובי ליבות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איך אפשר לנצל אותם כדי לשפר ביצועים?</a:t>
            </a:r>
          </a:p>
          <a:p>
            <a:pPr lvl="1"/>
            <a:r>
              <a:rPr lang="he-IL" dirty="0"/>
              <a:t>לדוגמה,</a:t>
            </a:r>
            <a:r>
              <a:rPr lang="en-US" dirty="0"/>
              <a:t> </a:t>
            </a:r>
            <a:r>
              <a:rPr lang="he-IL" dirty="0"/>
              <a:t>מיון מערך גדול ע"י: חלוקה לשניים,</a:t>
            </a:r>
            <a:br>
              <a:rPr lang="en-US" dirty="0"/>
            </a:br>
            <a:r>
              <a:rPr lang="he-IL" dirty="0"/>
              <a:t>מיון כל חצי מערך בנפרד, ולבסוף מיזוג.</a:t>
            </a:r>
          </a:p>
          <a:p>
            <a:pPr lvl="1"/>
            <a:endParaRPr lang="en-US" dirty="0"/>
          </a:p>
          <a:p>
            <a:endParaRPr lang="en-US" b="1" dirty="0"/>
          </a:p>
          <a:p>
            <a:r>
              <a:rPr lang="he-IL" b="1" dirty="0"/>
              <a:t>תהליכים </a:t>
            </a:r>
            <a:r>
              <a:rPr lang="he-IL" dirty="0"/>
              <a:t>לא משתפים זיכרון, ולכן הם פחות מתאימים לתכנות מקבילי.</a:t>
            </a:r>
          </a:p>
          <a:p>
            <a:r>
              <a:rPr lang="he-IL" b="1" dirty="0"/>
              <a:t>חוטים </a:t>
            </a:r>
            <a:r>
              <a:rPr lang="he-IL" dirty="0"/>
              <a:t>(</a:t>
            </a:r>
            <a:r>
              <a:rPr lang="en-US" dirty="0"/>
              <a:t>threads</a:t>
            </a:r>
            <a:r>
              <a:rPr lang="he-IL" dirty="0"/>
              <a:t>), לעומת זאת, פועלים </a:t>
            </a:r>
            <a:r>
              <a:rPr lang="he-IL" b="1" dirty="0">
                <a:solidFill>
                  <a:srgbClr val="0000FF"/>
                </a:solidFill>
              </a:rPr>
              <a:t>במרחב זיכרון משותף</a:t>
            </a:r>
            <a:r>
              <a:rPr lang="he-IL" dirty="0"/>
              <a:t>.</a:t>
            </a:r>
            <a:endParaRPr lang="he-IL" altLang="en-US" dirty="0"/>
          </a:p>
          <a:p>
            <a:pPr lvl="1"/>
            <a:r>
              <a:rPr lang="he-IL" altLang="en-US" dirty="0"/>
              <a:t>חוט הוא יחידת ביצוע עצמאית בתוך תהליך (</a:t>
            </a:r>
            <a:r>
              <a:rPr lang="en-US" altLang="en-US" dirty="0"/>
              <a:t>“Lightweight process”</a:t>
            </a:r>
            <a:r>
              <a:rPr lang="he-IL" altLang="en-US" dirty="0"/>
              <a:t>).</a:t>
            </a:r>
          </a:p>
          <a:p>
            <a:pPr lvl="1"/>
            <a:r>
              <a:rPr lang="he-IL" dirty="0"/>
              <a:t>כל תהליך יכול להכיל מספר חוטים שירוצו במקביל.</a:t>
            </a:r>
          </a:p>
          <a:p>
            <a:pPr lvl="1"/>
            <a:endParaRPr lang="he-IL" dirty="0"/>
          </a:p>
          <a:p>
            <a:r>
              <a:rPr lang="he-IL" dirty="0"/>
              <a:t>אבל שיתוף זיכרון בין חוטים יוצר גם בעיות, שאחת הנפוצות בהן היא:</a:t>
            </a:r>
            <a:br>
              <a:rPr lang="en-US" dirty="0"/>
            </a:br>
            <a:r>
              <a:rPr lang="he-IL" b="1" dirty="0"/>
              <a:t>היעדר אטומיות בגישה למשתנים משותפים</a:t>
            </a:r>
            <a:r>
              <a:rPr lang="he-IL" dirty="0"/>
              <a:t>.</a:t>
            </a:r>
          </a:p>
          <a:p>
            <a:r>
              <a:rPr lang="he-IL" dirty="0"/>
              <a:t>נלמד איך להתגבר על הבעיה באמצעות מנעולים (</a:t>
            </a:r>
            <a:r>
              <a:rPr lang="en-US" dirty="0"/>
              <a:t>mutex/spinlock</a:t>
            </a:r>
            <a:r>
              <a:rPr lang="he-IL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Graphic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555187"/>
            <a:ext cx="2890314" cy="27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30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סיום חוטים ותהליכים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/>
              <a:t>חוט יכול להסתיים במספר דרכים שונות: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731816"/>
              </p:ext>
            </p:extLst>
          </p:nvPr>
        </p:nvGraphicFramePr>
        <p:xfrm>
          <a:off x="457200" y="2207174"/>
          <a:ext cx="8229600" cy="42698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3235">
                  <a:extLst>
                    <a:ext uri="{9D8B030D-6E8A-4147-A177-3AD203B41FA5}">
                      <a16:colId xmlns:a16="http://schemas.microsoft.com/office/drawing/2014/main" val="3412089076"/>
                    </a:ext>
                  </a:extLst>
                </a:gridCol>
                <a:gridCol w="1840285">
                  <a:extLst>
                    <a:ext uri="{9D8B030D-6E8A-4147-A177-3AD203B41FA5}">
                      <a16:colId xmlns:a16="http://schemas.microsoft.com/office/drawing/2014/main" val="3807982058"/>
                    </a:ext>
                  </a:extLst>
                </a:gridCol>
                <a:gridCol w="4196080">
                  <a:extLst>
                    <a:ext uri="{9D8B030D-6E8A-4147-A177-3AD203B41FA5}">
                      <a16:colId xmlns:a16="http://schemas.microsoft.com/office/drawing/2014/main" val="2662346543"/>
                    </a:ext>
                  </a:extLst>
                </a:gridCol>
              </a:tblGrid>
              <a:tr h="744858">
                <a:tc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r>
                        <a:rPr lang="he-IL" sz="2000"/>
                        <a:t>האם התהליך מסתיים?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r>
                        <a:rPr lang="he-IL" sz="2000"/>
                        <a:t>האם החוט מסתיים?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r>
                        <a:rPr lang="he-IL" sz="2000"/>
                        <a:t>סיבת הסיום</a:t>
                      </a:r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158608"/>
                  </a:ext>
                </a:extLst>
              </a:tr>
              <a:tr h="388621">
                <a:tc rowSpan="3"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000"/>
                        <a:t>לא בהכרח (רק אם החוט שהסתיים היה האחרון)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000"/>
                        <a:t>כן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1800"/>
                        <a:t>קריאה ל-</a:t>
                      </a:r>
                      <a:r>
                        <a:rPr lang="en-US" sz="1800" err="1"/>
                        <a:t>pthread_exit</a:t>
                      </a:r>
                      <a:r>
                        <a:rPr lang="en-US" sz="1800"/>
                        <a:t>() </a:t>
                      </a:r>
                      <a:r>
                        <a:rPr lang="he-IL" sz="1800"/>
                        <a:t> בתוך קוד החוט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55194"/>
                  </a:ext>
                </a:extLst>
              </a:tr>
              <a:tr h="415999">
                <a:tc vMerge="1"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1800"/>
                        <a:t>קריאה ל-</a:t>
                      </a:r>
                      <a:r>
                        <a:rPr lang="en-US" sz="1800" err="1"/>
                        <a:t>pthread_cancel</a:t>
                      </a:r>
                      <a:r>
                        <a:rPr lang="en-US" sz="1800"/>
                        <a:t>() </a:t>
                      </a:r>
                      <a:r>
                        <a:rPr lang="he-IL" sz="1800"/>
                        <a:t> מחוט אחר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527707"/>
                  </a:ext>
                </a:extLst>
              </a:tr>
              <a:tr h="680087">
                <a:tc vMerge="1"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1800"/>
                        <a:t>חזרה מהפונקציה </a:t>
                      </a:r>
                      <a:r>
                        <a:rPr lang="en-US" sz="1800" err="1"/>
                        <a:t>start_routine</a:t>
                      </a:r>
                      <a:r>
                        <a:rPr lang="he-IL" sz="1800"/>
                        <a:t> (הפונקציה המבצעת של החוט)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73184"/>
                  </a:ext>
                </a:extLst>
              </a:tr>
              <a:tr h="680087">
                <a:tc rowSpan="3"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000"/>
                        <a:t>כן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indent="0" algn="ctr" rtl="1">
                        <a:buFont typeface="Arial" panose="020B0604020202020204" pitchFamily="34" charset="0"/>
                        <a:buNone/>
                      </a:pPr>
                      <a:r>
                        <a:rPr lang="he-IL" sz="2000"/>
                        <a:t>כן</a:t>
                      </a:r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1800"/>
                        <a:t>קריאה לקריאת מערכת</a:t>
                      </a:r>
                      <a:r>
                        <a:rPr lang="en-US" sz="1800"/>
                        <a:t>exit() </a:t>
                      </a:r>
                      <a:r>
                        <a:rPr lang="he-IL" sz="1800"/>
                        <a:t> ע"י חוט כלשהו בקבוצה של החוט המדובר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315040"/>
                  </a:ext>
                </a:extLst>
              </a:tr>
              <a:tr h="6800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1800"/>
                        <a:t>פעולה לא חוקית באחד החוטים</a:t>
                      </a:r>
                      <a:br>
                        <a:rPr lang="en-US" sz="1800"/>
                      </a:br>
                      <a:r>
                        <a:rPr lang="he-IL" sz="1800"/>
                        <a:t>(למשל, חלוקה באפס)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531781"/>
                  </a:ext>
                </a:extLst>
              </a:tr>
              <a:tr h="680087">
                <a:tc vMerge="1"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he-IL" sz="1800"/>
                        <a:t>חזרה מהפונקציה </a:t>
                      </a:r>
                      <a:r>
                        <a:rPr lang="en-US" sz="1800"/>
                        <a:t>main()</a:t>
                      </a:r>
                      <a:r>
                        <a:rPr lang="he-IL" sz="1800"/>
                        <a:t> של החוט הראשי (שקול לקריאה ל-</a:t>
                      </a:r>
                      <a:r>
                        <a:rPr lang="en-US" sz="1800"/>
                        <a:t>exit()</a:t>
                      </a:r>
                      <a:r>
                        <a:rPr lang="he-IL" sz="18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267249"/>
                  </a:ext>
                </a:extLst>
              </a:tr>
            </a:tbl>
          </a:graphicData>
        </a:graphic>
      </p:graphicFrame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9794FCB-BCAF-47D1-83A3-2C14EA0C0AB4}"/>
              </a:ext>
            </a:extLst>
          </p:cNvPr>
          <p:cNvSpPr/>
          <p:nvPr/>
        </p:nvSpPr>
        <p:spPr>
          <a:xfrm>
            <a:off x="457200" y="4831473"/>
            <a:ext cx="3815255" cy="1622863"/>
          </a:xfrm>
          <a:prstGeom prst="wedgeRoundRectCallout">
            <a:avLst>
              <a:gd name="adj1" fmla="val 104236"/>
              <a:gd name="adj2" fmla="val 404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he-IL" dirty="0"/>
              <a:t>תזכורת: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__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……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exit(main(…));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73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תמיכת גרעין לינוקס בחוטים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5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חוטים בגרעין לינוקס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/>
              <a:t>בגרעין לינוקס, חוטים ממומשים למעשה כתהליכים רגילים המשתפים ביניהם משאבים כגון זיכרון, גישה לקבצים וחומרה.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כל תהליך נוצר עם חוט יחיד – </a:t>
            </a:r>
            <a:r>
              <a:rPr lang="he-IL" altLang="en-US" b="1" dirty="0">
                <a:solidFill>
                  <a:srgbClr val="0000FF"/>
                </a:solidFill>
              </a:rPr>
              <a:t>החוט הראשי </a:t>
            </a:r>
            <a:r>
              <a:rPr lang="he-IL" altLang="en-US" b="1" dirty="0"/>
              <a:t>(</a:t>
            </a:r>
            <a:r>
              <a:rPr lang="en-US" altLang="en-US" b="1" dirty="0"/>
              <a:t>primary thread</a:t>
            </a:r>
            <a:r>
              <a:rPr lang="he-IL" altLang="en-US" b="1" dirty="0"/>
              <a:t>)</a:t>
            </a:r>
            <a:r>
              <a:rPr lang="he-IL" altLang="en-US" dirty="0"/>
              <a:t> – באמצעות קריאת המערכת </a:t>
            </a:r>
            <a:r>
              <a:rPr lang="en-US" altLang="en-US" dirty="0"/>
              <a:t>fork()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חוטים נוספים נוצרים באמצעות </a:t>
            </a:r>
            <a:r>
              <a:rPr lang="he-IL" altLang="en-US" b="1" dirty="0"/>
              <a:t>קריאת המערכת </a:t>
            </a:r>
            <a:r>
              <a:rPr lang="en-US" altLang="en-US" b="1" dirty="0">
                <a:solidFill>
                  <a:srgbClr val="0000FF"/>
                </a:solidFill>
              </a:rPr>
              <a:t>clone()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קריאת מערכת זו היא הבסיס לתמיכה בחוטים.</a:t>
            </a:r>
          </a:p>
          <a:p>
            <a:endParaRPr lang="he-IL" altLang="en-US" dirty="0"/>
          </a:p>
          <a:p>
            <a:r>
              <a:rPr lang="he-IL" altLang="en-US" dirty="0"/>
              <a:t>בניגוד לתהליכים, אין קשרי משפחה בין החוטים.</a:t>
            </a:r>
          </a:p>
          <a:p>
            <a:pPr lvl="1"/>
            <a:r>
              <a:rPr lang="he-IL" altLang="en-US" dirty="0"/>
              <a:t>אין חוט אב וחוט בן.</a:t>
            </a:r>
          </a:p>
          <a:p>
            <a:pPr lvl="1"/>
            <a:r>
              <a:rPr lang="he-IL" altLang="en-US" dirty="0"/>
              <a:t>כל חוט יכול להמתין לסיום של חוט אחר כלשהו של אותו תהליך.</a:t>
            </a:r>
          </a:p>
          <a:p>
            <a:pPr lvl="1"/>
            <a:r>
              <a:rPr lang="he-IL" altLang="en-US" dirty="0"/>
              <a:t>כל חוט יכול להרוג חוט אחר כלשהו של אותו תהליך.</a:t>
            </a:r>
          </a:p>
          <a:p>
            <a:endParaRPr lang="he-IL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53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2F22-37B3-4B54-A0B0-7F4AC4AB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קבוצת חוטים (</a:t>
            </a:r>
            <a:r>
              <a:rPr lang="en-US" altLang="en-US"/>
              <a:t>thread group</a:t>
            </a:r>
            <a:r>
              <a:rPr lang="he-IL" altLang="en-US"/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1536-7518-48F3-BC1E-E79566F1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לכל חוט, בהיותו תהליך רגיל, יש </a:t>
            </a:r>
            <a:r>
              <a:rPr lang="en-US" altLang="en-US" dirty="0"/>
              <a:t>PCB</a:t>
            </a:r>
            <a:r>
              <a:rPr lang="he-IL" altLang="en-US" dirty="0"/>
              <a:t> משלו ו-</a:t>
            </a:r>
            <a:r>
              <a:rPr lang="en-US" altLang="en-US" b="1" dirty="0"/>
              <a:t>PID</a:t>
            </a:r>
            <a:r>
              <a:rPr lang="he-IL" altLang="en-US" dirty="0"/>
              <a:t> </a:t>
            </a:r>
            <a:r>
              <a:rPr lang="he-IL" altLang="en-US" b="1" dirty="0"/>
              <a:t>משלו</a:t>
            </a:r>
            <a:r>
              <a:rPr lang="he-IL" altLang="en-US" dirty="0"/>
              <a:t>.</a:t>
            </a:r>
          </a:p>
          <a:p>
            <a:endParaRPr lang="he-IL" altLang="en-US" dirty="0"/>
          </a:p>
          <a:p>
            <a:r>
              <a:rPr lang="he-IL" altLang="en-US" dirty="0"/>
              <a:t>עם זאת, המתכנת מצפה שלכל החוטים השייכים לאותו תהליך ניתן יהיה להתייחס דרך </a:t>
            </a:r>
            <a:r>
              <a:rPr lang="en-US" altLang="en-US" dirty="0"/>
              <a:t>PID</a:t>
            </a:r>
            <a:r>
              <a:rPr lang="he-IL" altLang="en-US" dirty="0"/>
              <a:t> יחיד – של התהליך המכיל אותם.</a:t>
            </a:r>
          </a:p>
          <a:p>
            <a:pPr lvl="1"/>
            <a:r>
              <a:rPr lang="he-IL" altLang="en-US" dirty="0"/>
              <a:t>פעולת </a:t>
            </a:r>
            <a:r>
              <a:rPr lang="en-US" altLang="en-US" dirty="0" err="1"/>
              <a:t>getpid</a:t>
            </a:r>
            <a:r>
              <a:rPr lang="en-US" altLang="en-US" dirty="0"/>
              <a:t>()</a:t>
            </a:r>
            <a:r>
              <a:rPr lang="he-IL" altLang="en-US" dirty="0"/>
              <a:t> תחזיר את אותו </a:t>
            </a:r>
            <a:r>
              <a:rPr lang="en-US" altLang="en-US" dirty="0"/>
              <a:t>PID</a:t>
            </a:r>
            <a:r>
              <a:rPr lang="he-IL" altLang="en-US" dirty="0"/>
              <a:t> בכל החוטים של אותו תהליך.</a:t>
            </a:r>
          </a:p>
          <a:p>
            <a:pPr lvl="1"/>
            <a:r>
              <a:rPr lang="he-IL" altLang="en-US" dirty="0"/>
              <a:t>קריאות מערכת כמו </a:t>
            </a:r>
            <a:r>
              <a:rPr lang="en-US" altLang="en-US" dirty="0"/>
              <a:t>kill()</a:t>
            </a:r>
            <a:r>
              <a:rPr lang="he-IL" altLang="en-US" dirty="0"/>
              <a:t> הפועלות על ה-</a:t>
            </a:r>
            <a:r>
              <a:rPr lang="en-US" altLang="en-US" dirty="0"/>
              <a:t>PID</a:t>
            </a:r>
            <a:r>
              <a:rPr lang="he-IL" altLang="en-US" dirty="0"/>
              <a:t> של התהליך צריכות להשפיע על כל החוטים בתהליך.</a:t>
            </a:r>
          </a:p>
          <a:p>
            <a:endParaRPr lang="he-IL" dirty="0"/>
          </a:p>
          <a:p>
            <a:r>
              <a:rPr lang="he-IL" dirty="0"/>
              <a:t>לכן, לינוקס מאחדת את כל החוטים של תהליך מסוים ל</a:t>
            </a:r>
            <a:r>
              <a:rPr lang="he-IL" b="1" dirty="0"/>
              <a:t>קבוצת חוטים </a:t>
            </a:r>
            <a:r>
              <a:rPr lang="he-IL" dirty="0"/>
              <a:t>(</a:t>
            </a:r>
            <a:r>
              <a:rPr lang="en-US" b="1" dirty="0">
                <a:solidFill>
                  <a:srgbClr val="0000FF"/>
                </a:solidFill>
              </a:rPr>
              <a:t>thread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group</a:t>
            </a:r>
            <a:r>
              <a:rPr lang="he-IL" dirty="0"/>
              <a:t>) כדי שאפשר יהיה להתייחס אליהם יחד.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4E0D0-30EF-456E-8685-B068816D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FA010-53B6-45D0-8D44-8513B82F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6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2F22-37B3-4B54-A0B0-7F4AC4AB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קבוצת חוטים (</a:t>
            </a:r>
            <a:r>
              <a:rPr lang="en-US" altLang="en-US"/>
              <a:t>thread group</a:t>
            </a:r>
            <a:r>
              <a:rPr lang="he-IL" altLang="en-US"/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1536-7518-48F3-BC1E-E79566F1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השדה </a:t>
            </a:r>
            <a:r>
              <a:rPr lang="en-US" b="1" dirty="0" err="1">
                <a:solidFill>
                  <a:srgbClr val="0000FF"/>
                </a:solidFill>
              </a:rPr>
              <a:t>tgid</a:t>
            </a:r>
            <a:r>
              <a:rPr lang="he-IL" dirty="0"/>
              <a:t> במתאר התהליך מכיל את ה-</a:t>
            </a:r>
            <a:r>
              <a:rPr lang="en-US" b="1" dirty="0"/>
              <a:t>PID</a:t>
            </a:r>
            <a:r>
              <a:rPr lang="he-IL" b="1" dirty="0"/>
              <a:t> המשותף </a:t>
            </a:r>
            <a:r>
              <a:rPr lang="he-IL" dirty="0"/>
              <a:t>לכל החוטים באותה קבוצה.</a:t>
            </a:r>
          </a:p>
          <a:p>
            <a:pPr lvl="1"/>
            <a:r>
              <a:rPr lang="he-IL" dirty="0"/>
              <a:t>למעשה, </a:t>
            </a:r>
            <a:r>
              <a:rPr lang="he-IL" b="1" dirty="0"/>
              <a:t>זהו ערך ה-</a:t>
            </a:r>
            <a:r>
              <a:rPr lang="en-US" b="1" dirty="0"/>
              <a:t>PID</a:t>
            </a:r>
            <a:r>
              <a:rPr lang="he-IL" b="1" dirty="0"/>
              <a:t> של החוט הראשון </a:t>
            </a:r>
            <a:r>
              <a:rPr lang="he-IL" dirty="0"/>
              <a:t>(הראשי) של התהליך.</a:t>
            </a:r>
          </a:p>
          <a:p>
            <a:pPr lvl="1"/>
            <a:r>
              <a:rPr lang="he-IL" dirty="0"/>
              <a:t>חוטים חדשים יקבלו ערך </a:t>
            </a:r>
            <a:r>
              <a:rPr lang="en-US" dirty="0"/>
              <a:t>PID</a:t>
            </a:r>
            <a:r>
              <a:rPr lang="he-IL" dirty="0"/>
              <a:t> חדש וערך </a:t>
            </a:r>
            <a:r>
              <a:rPr lang="en-US" dirty="0"/>
              <a:t>TGID</a:t>
            </a:r>
            <a:r>
              <a:rPr lang="he-IL" dirty="0"/>
              <a:t> זהה לחוט הראשון.</a:t>
            </a:r>
          </a:p>
          <a:p>
            <a:pPr lvl="1"/>
            <a:r>
              <a:rPr lang="he-IL" dirty="0"/>
              <a:t>קריאת המערכת </a:t>
            </a:r>
            <a:r>
              <a:rPr lang="en-US" dirty="0" err="1"/>
              <a:t>getpid</a:t>
            </a:r>
            <a:r>
              <a:rPr lang="en-US" dirty="0"/>
              <a:t>()</a:t>
            </a:r>
            <a:r>
              <a:rPr lang="he-IL" dirty="0"/>
              <a:t> מחזירה למעשה את </a:t>
            </a:r>
            <a:r>
              <a:rPr lang="en-US" dirty="0" err="1"/>
              <a:t>current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tgid</a:t>
            </a:r>
            <a:r>
              <a:rPr lang="he-IL" dirty="0"/>
              <a:t>.</a:t>
            </a:r>
          </a:p>
          <a:p>
            <a:pPr lvl="1"/>
            <a:endParaRPr lang="en-US" dirty="0"/>
          </a:p>
          <a:p>
            <a:r>
              <a:rPr lang="he-IL" dirty="0"/>
              <a:t>השדה </a:t>
            </a:r>
            <a:r>
              <a:rPr lang="en-US" dirty="0" err="1"/>
              <a:t>thread_group</a:t>
            </a:r>
            <a:r>
              <a:rPr lang="he-IL" dirty="0"/>
              <a:t> במתאר התהליך (</a:t>
            </a:r>
            <a:r>
              <a:rPr lang="en-US" dirty="0" err="1"/>
              <a:t>task_struct</a:t>
            </a:r>
            <a:r>
              <a:rPr lang="he-IL" dirty="0"/>
              <a:t>) הוא ראש הרשימה המקושרת של כל החוטים באותה קבוצה.</a:t>
            </a:r>
          </a:p>
          <a:p>
            <a:pPr lvl="1"/>
            <a:endParaRPr lang="he-IL" dirty="0"/>
          </a:p>
          <a:p>
            <a:r>
              <a:rPr lang="he-IL" dirty="0"/>
              <a:t>פעולות על ה-</a:t>
            </a:r>
            <a:r>
              <a:rPr lang="en-US" dirty="0"/>
              <a:t>PID </a:t>
            </a:r>
            <a:r>
              <a:rPr lang="he-IL" dirty="0"/>
              <a:t> המשותף מתורגמות לפעולה על קבוצת החוטים המתאימה ל-</a:t>
            </a:r>
            <a:r>
              <a:rPr lang="en-US" dirty="0"/>
              <a:t>PID</a:t>
            </a:r>
            <a:r>
              <a:rPr lang="he-IL" dirty="0"/>
              <a:t>.</a:t>
            </a:r>
            <a:endParaRPr lang="en-US" dirty="0"/>
          </a:p>
          <a:p>
            <a:pPr lvl="1"/>
            <a:r>
              <a:rPr lang="he-IL" dirty="0"/>
              <a:t>למשל: </a:t>
            </a:r>
            <a:r>
              <a:rPr lang="en-US" dirty="0"/>
              <a:t>kill(</a:t>
            </a:r>
            <a:r>
              <a:rPr lang="en-US" dirty="0" err="1"/>
              <a:t>pid</a:t>
            </a:r>
            <a:r>
              <a:rPr lang="en-US" dirty="0"/>
              <a:t>, SIGKILL)</a:t>
            </a:r>
            <a:r>
              <a:rPr lang="he-IL" dirty="0"/>
              <a:t> הורגת את כל החוטים עבורם </a:t>
            </a:r>
            <a:r>
              <a:rPr lang="en-US" dirty="0" err="1"/>
              <a:t>tgid</a:t>
            </a:r>
            <a:r>
              <a:rPr lang="en-US" dirty="0"/>
              <a:t>==</a:t>
            </a:r>
            <a:r>
              <a:rPr lang="en-US" dirty="0" err="1"/>
              <a:t>pid</a:t>
            </a:r>
            <a:r>
              <a:rPr lang="he-IL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4E0D0-30EF-456E-8685-B068816D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FA010-53B6-45D0-8D44-8513B82F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/>
              <a:t>סיכום: </a:t>
            </a:r>
            <a:r>
              <a:rPr lang="en-US"/>
              <a:t>TID</a:t>
            </a:r>
            <a:r>
              <a:rPr lang="he-IL"/>
              <a:t> מול </a:t>
            </a:r>
            <a:r>
              <a:rPr lang="en-US"/>
              <a:t>PID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המשתמש ומערכת ההפעלה מסתכלים על חוטים באופן שונה:</a:t>
            </a:r>
          </a:p>
          <a:p>
            <a:pPr lvl="1"/>
            <a:endParaRPr lang="he-IL" dirty="0"/>
          </a:p>
          <a:p>
            <a:r>
              <a:rPr lang="he-IL" b="1" u="sng" dirty="0"/>
              <a:t>המשתמש:</a:t>
            </a:r>
            <a:endParaRPr lang="he-IL" u="sng" dirty="0"/>
          </a:p>
          <a:p>
            <a:pPr lvl="1"/>
            <a:r>
              <a:rPr lang="he-IL" dirty="0"/>
              <a:t>תהליך מרובה חוטים מורכב מחוט ראשי וחוטים משניים המרוכזים תחת </a:t>
            </a:r>
            <a:r>
              <a:rPr lang="en-US" dirty="0"/>
              <a:t>PID</a:t>
            </a:r>
            <a:r>
              <a:rPr lang="he-IL" dirty="0"/>
              <a:t> יחיד (שהוא בעצם גם ה-</a:t>
            </a:r>
            <a:r>
              <a:rPr lang="en-US" dirty="0"/>
              <a:t>TGID</a:t>
            </a:r>
            <a:r>
              <a:rPr lang="he-IL" dirty="0"/>
              <a:t>).</a:t>
            </a:r>
          </a:p>
          <a:p>
            <a:pPr lvl="1"/>
            <a:r>
              <a:rPr lang="he-IL" dirty="0"/>
              <a:t>ניתן לקבל </a:t>
            </a:r>
            <a:r>
              <a:rPr lang="en-US" dirty="0"/>
              <a:t>TGID</a:t>
            </a:r>
            <a:r>
              <a:rPr lang="he-IL" dirty="0"/>
              <a:t> זה באמצעות </a:t>
            </a:r>
            <a:r>
              <a:rPr lang="en-US" dirty="0" err="1"/>
              <a:t>getpid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לכל חוט מזהה נוסף הנקרא </a:t>
            </a:r>
            <a:r>
              <a:rPr lang="en-US" dirty="0"/>
              <a:t>TID</a:t>
            </a:r>
            <a:r>
              <a:rPr lang="he-IL" dirty="0"/>
              <a:t> או </a:t>
            </a:r>
            <a:r>
              <a:rPr lang="en-US" dirty="0"/>
              <a:t>Thread ID</a:t>
            </a:r>
            <a:r>
              <a:rPr lang="he-IL" dirty="0"/>
              <a:t> (זהו בעצם ה-</a:t>
            </a:r>
            <a:r>
              <a:rPr lang="en-US" dirty="0"/>
              <a:t>PID</a:t>
            </a:r>
            <a:r>
              <a:rPr lang="he-IL" dirty="0"/>
              <a:t> האמיתי של החוט).</a:t>
            </a:r>
          </a:p>
          <a:p>
            <a:pPr lvl="1"/>
            <a:r>
              <a:rPr lang="he-IL" dirty="0"/>
              <a:t>ניתן לקבל </a:t>
            </a:r>
            <a:r>
              <a:rPr lang="en-US" dirty="0"/>
              <a:t>TID</a:t>
            </a:r>
            <a:r>
              <a:rPr lang="he-IL" dirty="0"/>
              <a:t> זה באמצעות </a:t>
            </a:r>
            <a:r>
              <a:rPr lang="en-US" b="1" dirty="0" err="1">
                <a:solidFill>
                  <a:srgbClr val="0000FF"/>
                </a:solidFill>
              </a:rPr>
              <a:t>gettid</a:t>
            </a:r>
            <a:r>
              <a:rPr lang="en-US" dirty="0"/>
              <a:t>()</a:t>
            </a:r>
            <a:r>
              <a:rPr lang="he-IL" dirty="0"/>
              <a:t> .</a:t>
            </a:r>
          </a:p>
          <a:p>
            <a:pPr lvl="1"/>
            <a:endParaRPr lang="he-IL" dirty="0"/>
          </a:p>
          <a:p>
            <a:r>
              <a:rPr lang="he-IL" b="1" u="sng" dirty="0"/>
              <a:t>מערכת ההפעלה:</a:t>
            </a:r>
            <a:endParaRPr lang="he-IL" u="sng" dirty="0"/>
          </a:p>
          <a:p>
            <a:pPr lvl="1"/>
            <a:r>
              <a:rPr lang="he-IL" dirty="0"/>
              <a:t>מסתכלת על כל חוט וחוט כתהליך </a:t>
            </a:r>
            <a:r>
              <a:rPr lang="he-IL" b="1" dirty="0"/>
              <a:t>נפרד</a:t>
            </a:r>
            <a:r>
              <a:rPr lang="he-IL" dirty="0"/>
              <a:t>, בעל </a:t>
            </a:r>
            <a:r>
              <a:rPr lang="en-US" dirty="0"/>
              <a:t>PID</a:t>
            </a:r>
            <a:r>
              <a:rPr lang="he-IL" dirty="0"/>
              <a:t> משל עצמו. קיימת "קשירת גורלות" של כל התהליכים המרוכזים תחת אותו </a:t>
            </a:r>
            <a:r>
              <a:rPr lang="en-US" dirty="0"/>
              <a:t>TGID</a:t>
            </a:r>
            <a:r>
              <a:rPr lang="he-I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7200" y="3998547"/>
            <a:ext cx="8123274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תרשים: חוטים במבט מערכתי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967017"/>
            <a:ext cx="2530549" cy="1280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תוכנית משתמשת בממשק </a:t>
            </a:r>
            <a:r>
              <a:rPr lang="en-US" sz="2400" dirty="0" err="1"/>
              <a:t>pthreads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879805" y="1967017"/>
            <a:ext cx="2806995" cy="1280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rtl="1"/>
            <a:r>
              <a:rPr lang="he-IL" sz="2400" dirty="0"/>
              <a:t>ספריית </a:t>
            </a:r>
            <a:r>
              <a:rPr lang="en-US" sz="2400" dirty="0" err="1"/>
              <a:t>pthreads</a:t>
            </a:r>
            <a:r>
              <a:rPr lang="he-IL" sz="2400" dirty="0"/>
              <a:t> (ספריית משתמש</a:t>
            </a:r>
            <a:br>
              <a:rPr lang="en-US" sz="2400" dirty="0"/>
            </a:br>
            <a:r>
              <a:rPr lang="he-IL" sz="2400" dirty="0"/>
              <a:t>כמו </a:t>
            </a:r>
            <a:r>
              <a:rPr lang="en-US" sz="2400" dirty="0" err="1"/>
              <a:t>libc</a:t>
            </a:r>
            <a:r>
              <a:rPr lang="he-IL" sz="2400" dirty="0"/>
              <a:t>)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099391" y="2104177"/>
            <a:ext cx="2668772" cy="10058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err="1"/>
              <a:t>pthread_create</a:t>
            </a:r>
            <a:r>
              <a:rPr lang="en-US" sz="2000"/>
              <a:t>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79805" y="4926421"/>
            <a:ext cx="2806995" cy="12801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rtl="1"/>
            <a:r>
              <a:rPr lang="he-IL" sz="2400"/>
              <a:t>הגרעין יוצר חוטים או תהליכים באמצעות </a:t>
            </a:r>
            <a:r>
              <a:rPr lang="en-US" sz="2400" err="1"/>
              <a:t>sys_clone</a:t>
            </a:r>
            <a:r>
              <a:rPr lang="en-US" sz="2400"/>
              <a:t>()</a:t>
            </a:r>
          </a:p>
        </p:txBody>
      </p:sp>
      <p:sp>
        <p:nvSpPr>
          <p:cNvPr id="9" name="Right Arrow 8"/>
          <p:cNvSpPr/>
          <p:nvPr/>
        </p:nvSpPr>
        <p:spPr>
          <a:xfrm rot="2621614">
            <a:off x="6567908" y="3594021"/>
            <a:ext cx="1430787" cy="10058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b="1">
                <a:solidFill>
                  <a:srgbClr val="0000FF"/>
                </a:solidFill>
              </a:rPr>
              <a:t>clone</a:t>
            </a:r>
            <a:r>
              <a:rPr lang="en-US" sz="2000"/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3398382"/>
            <a:ext cx="1956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/>
              <a:t>user land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kernel land</a:t>
            </a:r>
          </a:p>
        </p:txBody>
      </p:sp>
    </p:spTree>
    <p:extLst>
      <p:ext uri="{BB962C8B-B14F-4D97-AF65-F5344CB8AC3E}">
        <p14:creationId xmlns:p14="http://schemas.microsoft.com/office/powerpoint/2010/main" val="566405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קריאת המערכת </a:t>
            </a:r>
            <a:r>
              <a:rPr lang="en-US" altLang="en-US"/>
              <a:t>clone()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clone(int (*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)(void*), void 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child_stack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flags, void 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he-IL" altLang="en-US" dirty="0"/>
          </a:p>
          <a:p>
            <a:r>
              <a:rPr lang="he-IL" altLang="en-US" u="sng" dirty="0"/>
              <a:t>פעולה:</a:t>
            </a:r>
            <a:r>
              <a:rPr lang="he-IL" altLang="en-US" dirty="0"/>
              <a:t> יוצרת תהליך בן המשתף עם תהליך האב משאבים ונתונים לפי בחירה.</a:t>
            </a:r>
          </a:p>
          <a:p>
            <a:r>
              <a:rPr lang="he-IL" altLang="en-US" u="sng" dirty="0"/>
              <a:t>פרמטרים:</a:t>
            </a:r>
          </a:p>
          <a:p>
            <a:pPr lvl="1"/>
            <a:r>
              <a:rPr lang="en-US" altLang="en-US" dirty="0" err="1"/>
              <a:t>fn</a:t>
            </a:r>
            <a:r>
              <a:rPr lang="he-IL" altLang="en-US" dirty="0"/>
              <a:t> – מצביע לפונקציה שתהווה את הקוד הראשי של התהליך החדש.</a:t>
            </a:r>
          </a:p>
          <a:p>
            <a:pPr lvl="1"/>
            <a:r>
              <a:rPr lang="en-US" altLang="en-US" dirty="0" err="1"/>
              <a:t>arg</a:t>
            </a:r>
            <a:r>
              <a:rPr lang="he-IL" altLang="en-US" dirty="0"/>
              <a:t> – הפרמטר המועבר לפונקציה </a:t>
            </a:r>
            <a:r>
              <a:rPr lang="en-US" altLang="en-US" dirty="0" err="1"/>
              <a:t>fn</a:t>
            </a:r>
            <a:r>
              <a:rPr lang="en-US" altLang="en-US" dirty="0"/>
              <a:t>()</a:t>
            </a:r>
            <a:r>
              <a:rPr lang="he-IL" altLang="en-US" dirty="0"/>
              <a:t> בתחילת ביצוע התהליך החדש.</a:t>
            </a:r>
          </a:p>
          <a:p>
            <a:pPr lvl="2"/>
            <a:r>
              <a:rPr lang="he-IL" altLang="en-US" dirty="0"/>
              <a:t>כשביצוע הפונקציה </a:t>
            </a:r>
            <a:r>
              <a:rPr lang="en-US" altLang="en-US" dirty="0" err="1"/>
              <a:t>fn</a:t>
            </a:r>
            <a:r>
              <a:rPr lang="en-US" altLang="en-US" dirty="0"/>
              <a:t>(</a:t>
            </a:r>
            <a:r>
              <a:rPr lang="en-US" altLang="en-US" dirty="0" err="1"/>
              <a:t>arg</a:t>
            </a:r>
            <a:r>
              <a:rPr lang="en-US" altLang="en-US" dirty="0"/>
              <a:t>)</a:t>
            </a:r>
            <a:r>
              <a:rPr lang="he-IL" altLang="en-US" dirty="0"/>
              <a:t> מסתיים, נגמר התהליך החדש.</a:t>
            </a:r>
          </a:p>
          <a:p>
            <a:pPr lvl="1"/>
            <a:r>
              <a:rPr lang="en-US" altLang="en-US" dirty="0" err="1"/>
              <a:t>child_stack</a:t>
            </a:r>
            <a:r>
              <a:rPr lang="he-IL" altLang="en-US" dirty="0"/>
              <a:t> – מצביע לראש המחסנית של התהליך החדש.</a:t>
            </a:r>
          </a:p>
          <a:p>
            <a:pPr lvl="2"/>
            <a:r>
              <a:rPr lang="he-IL" altLang="en-US" dirty="0"/>
              <a:t>תזכורת: המחסנית גדלה לכיוון הכתובות הנמוכות.</a:t>
            </a:r>
            <a:endParaRPr lang="en-US" altLang="en-US" dirty="0"/>
          </a:p>
          <a:p>
            <a:pPr lvl="2"/>
            <a:r>
              <a:rPr lang="he-IL" altLang="en-US" dirty="0"/>
              <a:t>לכן </a:t>
            </a:r>
            <a:r>
              <a:rPr lang="en-US" altLang="en-US" dirty="0" err="1"/>
              <a:t>child_stack</a:t>
            </a:r>
            <a:r>
              <a:rPr lang="he-IL" altLang="en-US" dirty="0"/>
              <a:t> צריך להצביע לסוף בלוק הזיכרון המוקצה לטובת המחסנית.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5497914-C009-455D-8C7D-E93D17D1A9E3}"/>
              </a:ext>
            </a:extLst>
          </p:cNvPr>
          <p:cNvSpPr/>
          <p:nvPr/>
        </p:nvSpPr>
        <p:spPr>
          <a:xfrm>
            <a:off x="0" y="4923977"/>
            <a:ext cx="1986455" cy="725214"/>
          </a:xfrm>
          <a:prstGeom prst="wedgeRoundRectCallout">
            <a:avLst>
              <a:gd name="adj1" fmla="val 177457"/>
              <a:gd name="adj2" fmla="val 429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/>
              <a:t>איזו מחסנית?</a:t>
            </a:r>
          </a:p>
          <a:p>
            <a:pPr algn="ctr" rtl="1"/>
            <a:r>
              <a:rPr lang="he-IL" sz="2000"/>
              <a:t>משתמש / גרעין?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7904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קריאת המערכת </a:t>
            </a:r>
            <a:r>
              <a:rPr lang="en-US" altLang="en-US"/>
              <a:t>clone()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en-US" dirty="0"/>
              <a:t>flags</a:t>
            </a:r>
            <a:r>
              <a:rPr lang="he-IL" altLang="en-US" dirty="0"/>
              <a:t> – מסכת דגלים הקובעת את צורת השיתוף בין התהליך הקורא והתהליך החדש. להלן מספר דגלים אופייניים: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r>
              <a:rPr lang="he-IL" altLang="en-US" dirty="0"/>
              <a:t>ניתן לשלב מספר דגלים יחד באמצעות </a:t>
            </a:r>
            <a:r>
              <a:rPr lang="en-US" altLang="en-US" dirty="0"/>
              <a:t>OR</a:t>
            </a:r>
            <a:r>
              <a:rPr lang="he-IL" altLang="en-US" dirty="0"/>
              <a:t> לוגי ביניהם, לדוגמה:</a:t>
            </a:r>
            <a:br>
              <a:rPr lang="en-US" altLang="en-US" dirty="0"/>
            </a:br>
            <a:r>
              <a:rPr lang="en-US" altLang="en-US" dirty="0"/>
              <a:t>CLONE_VM</a:t>
            </a:r>
            <a:r>
              <a:rPr lang="he-IL" altLang="en-US" dirty="0"/>
              <a:t> | </a:t>
            </a:r>
            <a:r>
              <a:rPr lang="en-US" altLang="en-US" dirty="0"/>
              <a:t>CLONE_FS</a:t>
            </a:r>
            <a:r>
              <a:rPr lang="he-IL" altLang="en-US" dirty="0"/>
              <a:t> .</a:t>
            </a:r>
          </a:p>
          <a:p>
            <a:pPr lvl="1"/>
            <a:endParaRPr lang="he-IL" altLang="en-US" dirty="0"/>
          </a:p>
          <a:p>
            <a:r>
              <a:rPr lang="he-IL" altLang="en-US" u="sng" dirty="0"/>
              <a:t>ערך מוחזר:</a:t>
            </a:r>
            <a:r>
              <a:rPr lang="he-IL" altLang="en-US" dirty="0"/>
              <a:t> במקרה של הצלחה מוחזר ה-</a:t>
            </a:r>
            <a:r>
              <a:rPr lang="en-US" altLang="en-US" dirty="0"/>
              <a:t>PID</a:t>
            </a:r>
            <a:r>
              <a:rPr lang="he-IL" altLang="en-US" dirty="0"/>
              <a:t> של התהליך החדש,</a:t>
            </a:r>
            <a:br>
              <a:rPr lang="en-US" altLang="en-US" dirty="0"/>
            </a:br>
            <a:r>
              <a:rPr lang="he-IL" altLang="en-US" dirty="0"/>
              <a:t>אחרת </a:t>
            </a:r>
            <a:r>
              <a:rPr lang="en-US" altLang="en-US" dirty="0"/>
              <a:t>-1</a:t>
            </a:r>
            <a:r>
              <a:rPr lang="he-IL" alt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2867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92053"/>
              </p:ext>
            </p:extLst>
          </p:nvPr>
        </p:nvGraphicFramePr>
        <p:xfrm>
          <a:off x="540896" y="2187816"/>
          <a:ext cx="7648414" cy="2322576"/>
        </p:xfrm>
        <a:graphic>
          <a:graphicData uri="http://schemas.openxmlformats.org/drawingml/2006/table">
            <a:tbl>
              <a:tblPr rtl="1" firstCol="1">
                <a:tableStyleId>{3C2FFA5D-87B4-456A-9821-1D502468CF0F}</a:tableStyleId>
              </a:tblPr>
              <a:tblGrid>
                <a:gridCol w="2253459">
                  <a:extLst>
                    <a:ext uri="{9D8B030D-6E8A-4147-A177-3AD203B41FA5}">
                      <a16:colId xmlns:a16="http://schemas.microsoft.com/office/drawing/2014/main" val="44302070"/>
                    </a:ext>
                  </a:extLst>
                </a:gridCol>
                <a:gridCol w="5394955">
                  <a:extLst>
                    <a:ext uri="{9D8B030D-6E8A-4147-A177-3AD203B41FA5}">
                      <a16:colId xmlns:a16="http://schemas.microsoft.com/office/drawing/2014/main" val="308420246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CLONE_VM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he-IL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שיתוף מרחב הזיכרון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78101412"/>
                  </a:ext>
                </a:extLst>
              </a:tr>
              <a:tr h="3600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CLONE_FILES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he-IL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שיתוף טבלת הקבצים הפתוחים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579586897"/>
                  </a:ext>
                </a:extLst>
              </a:tr>
              <a:tr h="5220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CLONE_FS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he-IL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שיתוף טבלת נתוני עבודה עם קבצים, המכילה נתונים כגון ספרית העבודה הנוכחית ועוד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528717608"/>
                  </a:ext>
                </a:extLst>
              </a:tr>
              <a:tr h="5220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CLONE_PARENT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he-IL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לתהליך החדש יהיה אותו אב כמו התהליך הקורא (אחרת החדש יהיה הבן של הקורא)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640851643"/>
                  </a:ext>
                </a:extLst>
              </a:tr>
              <a:tr h="522000"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CLONE_THREAD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r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r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1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he-IL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התהליך החדש הוא חוט באותה קבוצת חוטים כמו התהליך הקורא (אותו </a:t>
                      </a:r>
                      <a:r>
                        <a:rPr kumimoji="0" lang="en-US" altLang="en-US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tgid</a:t>
                      </a:r>
                      <a:r>
                        <a:rPr kumimoji="0" lang="he-IL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). גורר גם </a:t>
                      </a: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CLONE_PARENT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2951937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76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מימוש קריאת המערכת </a:t>
            </a:r>
            <a:r>
              <a:rPr lang="en-US" altLang="en-US"/>
              <a:t>clone()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he-IL" altLang="en-US"/>
              <a:t>בתוך הגרעין, </a:t>
            </a:r>
            <a:r>
              <a:rPr lang="en-US" altLang="en-US" err="1"/>
              <a:t>sys_clone</a:t>
            </a:r>
            <a:r>
              <a:rPr lang="en-US" altLang="en-US"/>
              <a:t>()</a:t>
            </a:r>
            <a:r>
              <a:rPr lang="he-IL" altLang="en-US"/>
              <a:t> משתמשת ישירות בפונקציה  </a:t>
            </a:r>
            <a:r>
              <a:rPr lang="en-US" altLang="en-US" err="1"/>
              <a:t>do_fork</a:t>
            </a:r>
            <a:r>
              <a:rPr lang="en-US" altLang="en-US"/>
              <a:t>()</a:t>
            </a:r>
            <a:r>
              <a:rPr lang="he-IL" altLang="en-US"/>
              <a:t> עליה למדנו בתרגולים קודמים, ומעבירה לה את הדגלים על-מנת לקבוע לכל משאב אם לשתף אותו או ליצור אותו כחדש.</a:t>
            </a:r>
          </a:p>
          <a:p>
            <a:pPr marL="0" indent="0" algn="r">
              <a:buNone/>
            </a:pPr>
            <a:endParaRPr lang="he-IL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87750" name="Picture 6" descr="IN00469_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425450"/>
            <a:ext cx="17684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6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חוטים (</a:t>
            </a:r>
            <a:r>
              <a:rPr lang="en-US"/>
              <a:t>threads</a:t>
            </a:r>
            <a:r>
              <a:rPr lang="he-IL"/>
              <a:t>) בלינוקס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הפסקה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2" descr="http://cfile24.uf.tistory.com/image/2624C24354C5861B0CFE3A">
            <a:extLst>
              <a:ext uri="{FF2B5EF4-FFF2-40B4-BE49-F238E27FC236}">
                <a16:creationId xmlns:a16="http://schemas.microsoft.com/office/drawing/2014/main" id="{870D385B-98D3-4AAC-8D85-3C4CEDDD7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7559"/>
            <a:ext cx="8229600" cy="424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656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A837-1A01-43B5-8A74-15D6BF0A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תכנות מקבילי באמצעות חוטים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DB7D5-F116-4413-9798-FAEEDA862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/>
              <a:t>וגם:</a:t>
            </a:r>
            <a:r>
              <a:rPr lang="en-US"/>
              <a:t> </a:t>
            </a:r>
            <a:r>
              <a:rPr lang="he-IL"/>
              <a:t>מה קורה בגישה לא מתואמת למשתנים משותפים?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7EB72-E564-4308-BC8B-77A82A32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40F00-B119-4D36-BB3F-81859C8D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8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7BE9-59FF-40EC-83CF-E201510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/>
          <a:lstStyle/>
          <a:p>
            <a:r>
              <a:rPr lang="he-IL" dirty="0"/>
              <a:t>תכנית לדוגמה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8861-82E2-4D2E-AAC5-3AC52DF0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799" y="792080"/>
            <a:ext cx="6014545" cy="5577840"/>
          </a:xfrm>
        </p:spPr>
        <p:txBody>
          <a:bodyPr>
            <a:no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#include &lt;</a:t>
            </a:r>
            <a:r>
              <a:rPr lang="en-US" sz="16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pthread.h</a:t>
            </a: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&gt;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#include &lt;</a:t>
            </a:r>
            <a:r>
              <a:rPr lang="en-US" sz="16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stdio.h</a:t>
            </a: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&gt;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#define N 1000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void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f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void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arg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{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}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main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{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++)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pthread_create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(&amp;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 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++)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pthread_join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],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printf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"a[999] = %d\n"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600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999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}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51BCC9-AC77-48BC-9E49-E6E879D6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/>
          <a:p>
            <a:r>
              <a:rPr lang="he-IL" dirty="0"/>
              <a:t>מה התכנית הזו עושה?</a:t>
            </a:r>
          </a:p>
          <a:p>
            <a:r>
              <a:rPr lang="he-IL" dirty="0"/>
              <a:t>מה היא מנסה למקבל?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CD3C1-6FB3-4A2B-87C9-D7F8F187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051A8-16CF-4F61-84DF-E73920E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7BE9-59FF-40EC-83CF-E201510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/>
          <a:lstStyle/>
          <a:p>
            <a:r>
              <a:rPr lang="he-IL"/>
              <a:t>תכנית לדוגמה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8861-82E2-4D2E-AAC5-3AC52DF0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799" y="792080"/>
            <a:ext cx="6014545" cy="5577840"/>
          </a:xfrm>
        </p:spPr>
        <p:txBody>
          <a:bodyPr>
            <a:no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#include &lt;</a:t>
            </a:r>
            <a:r>
              <a:rPr lang="en-US" sz="16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pthread.h</a:t>
            </a: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&gt;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#include &lt;</a:t>
            </a:r>
            <a:r>
              <a:rPr lang="en-US" sz="16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stdio.h</a:t>
            </a: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&gt;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#define N 1000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void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f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void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arg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{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}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main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{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++)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pthread_create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(&amp;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 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++)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pthread_join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],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printf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"a[999] = %d\n"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600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999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}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51BCC9-AC77-48BC-9E49-E6E879D6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/>
          <a:p>
            <a:r>
              <a:rPr lang="he-IL"/>
              <a:t>הפונקציה </a:t>
            </a:r>
            <a:r>
              <a:rPr lang="en-US"/>
              <a:t>f()</a:t>
            </a:r>
            <a:r>
              <a:rPr lang="he-IL"/>
              <a:t> תרוץ </a:t>
            </a:r>
            <a:r>
              <a:rPr lang="en-US"/>
              <a:t>1000</a:t>
            </a:r>
            <a:r>
              <a:rPr lang="he-IL"/>
              <a:t> פעמים </a:t>
            </a:r>
            <a:r>
              <a:rPr lang="he-IL" b="1"/>
              <a:t>במקביל</a:t>
            </a:r>
            <a:r>
              <a:rPr lang="he-IL"/>
              <a:t>, ובכל פעם תמלא איבר נוסף של המערך.</a:t>
            </a:r>
          </a:p>
          <a:p>
            <a:endParaRPr lang="he-IL"/>
          </a:p>
          <a:p>
            <a:r>
              <a:rPr lang="he-IL"/>
              <a:t>מה יהיה ערכו של </a:t>
            </a:r>
            <a:r>
              <a:rPr lang="en-US"/>
              <a:t>a[999]</a:t>
            </a:r>
            <a:r>
              <a:rPr lang="he-IL"/>
              <a:t> בסיום התכנית?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CD3C1-6FB3-4A2B-87C9-D7F8F187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051A8-16CF-4F61-84DF-E73920E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7BE9-59FF-40EC-83CF-E201510B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פלט התכנית לדוגמה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8861-82E2-4D2E-AAC5-3AC52DF0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pthread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&gt;&gt; ./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a[999] = 999</a:t>
            </a: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&gt;&gt; ./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a[999] = 999</a:t>
            </a: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&gt;&gt; ./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a[999] = 0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CD3C1-6FB3-4A2B-87C9-D7F8F187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051A8-16CF-4F61-84DF-E73920E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63B577D-57C6-48E4-8B82-88A3DD4133E2}"/>
              </a:ext>
            </a:extLst>
          </p:cNvPr>
          <p:cNvSpPr/>
          <p:nvPr/>
        </p:nvSpPr>
        <p:spPr>
          <a:xfrm>
            <a:off x="4501054" y="3862551"/>
            <a:ext cx="985346" cy="993228"/>
          </a:xfrm>
          <a:prstGeom prst="wedgeRoundRectCallout">
            <a:avLst>
              <a:gd name="adj1" fmla="val -257149"/>
              <a:gd name="adj2" fmla="val 897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4800" b="1"/>
              <a:t>?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200997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12F0-92D4-4166-B078-BBC8FB24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מה קורה כאן?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7E428B-7550-4549-8B0A-437D324F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/>
              <a:t>החלפת הקשר בין החוטים יכולה לקרות בכל נקודת זמן, בפרט באמצע הפונקציה של חוט מסויים.</a:t>
            </a:r>
          </a:p>
          <a:p>
            <a:endParaRPr lang="he-IL"/>
          </a:p>
          <a:p>
            <a:r>
              <a:rPr lang="he-IL"/>
              <a:t>פלט התכנית תלוי בתזמון של החוטים ובסדר בו הם מתבצעים – מצב שנקרא </a:t>
            </a:r>
            <a:r>
              <a:rPr lang="en-US" b="1">
                <a:solidFill>
                  <a:srgbClr val="0000FF"/>
                </a:solidFill>
              </a:rPr>
              <a:t>race condition</a:t>
            </a:r>
            <a:r>
              <a:rPr lang="he-IL" b="1">
                <a:solidFill>
                  <a:srgbClr val="0000FF"/>
                </a:solidFill>
              </a:rPr>
              <a:t> </a:t>
            </a:r>
            <a:r>
              <a:rPr lang="he-IL"/>
              <a:t>(תנאי מרוץ).</a:t>
            </a:r>
          </a:p>
          <a:p>
            <a:endParaRPr lang="he-IL"/>
          </a:p>
          <a:p>
            <a:r>
              <a:rPr lang="he-IL"/>
              <a:t>מכיוון שאנחנו לא שולטים בתזמון של תהליכים (או חוטים), תכנית המכילה </a:t>
            </a:r>
            <a:r>
              <a:rPr lang="en-US"/>
              <a:t>race condition</a:t>
            </a:r>
            <a:r>
              <a:rPr lang="he-IL"/>
              <a:t> נחשבת תקולה (</a:t>
            </a:r>
            <a:r>
              <a:rPr lang="en-US"/>
              <a:t>buggy</a:t>
            </a:r>
            <a:r>
              <a:rPr lang="he-IL"/>
              <a:t>).</a:t>
            </a:r>
          </a:p>
          <a:p>
            <a:pPr lvl="1"/>
            <a:r>
              <a:rPr lang="he-IL"/>
              <a:t>ליתר דיוק, תכנית כזאת היא בעלת התנהגות לא מוגדרת.</a:t>
            </a:r>
          </a:p>
          <a:p>
            <a:pPr lvl="1"/>
            <a:r>
              <a:rPr lang="he-IL"/>
              <a:t>קשה לדבג תכניות כאלה כי קשה לשחזר את ההתנהגות הבעייתית.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F69D-8DD1-4463-8BB4-2BA717C0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653D2-8627-4930-876A-DE29155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18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2A0D-A8BF-4529-A2CD-92F8E2EC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תרחיש אפשרי 1# (תקין)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799D06-337A-48D3-B31B-22CC39A68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#662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8AAD-DFEA-47E6-AD52-B845FF5E13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// a[0]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 algn="l" rtl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B8FC4D0-4B5D-4941-80D5-8D1F841B4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#257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0D206-1425-45E3-A0C0-32324991BC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// a[1]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1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A29D-74A8-4421-B71C-4B971970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C3C8-74B5-41E2-A44F-4308A87A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DC150C-FDD3-453C-91A5-C2722E17A747}"/>
              </a:ext>
            </a:extLst>
          </p:cNvPr>
          <p:cNvSpPr/>
          <p:nvPr/>
        </p:nvSpPr>
        <p:spPr>
          <a:xfrm>
            <a:off x="3770583" y="2433942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= 0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54612D7-7890-4726-BD26-F6B31D5B9171}"/>
              </a:ext>
            </a:extLst>
          </p:cNvPr>
          <p:cNvSpPr/>
          <p:nvPr/>
        </p:nvSpPr>
        <p:spPr>
          <a:xfrm>
            <a:off x="3770583" y="3764499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= 1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FE0F737-FCCD-4C93-8714-6192A87DFDFB}"/>
              </a:ext>
            </a:extLst>
          </p:cNvPr>
          <p:cNvSpPr/>
          <p:nvPr/>
        </p:nvSpPr>
        <p:spPr>
          <a:xfrm>
            <a:off x="3770583" y="5582485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= 2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CB84C2F-1380-4E4D-BE16-5910BC1D554F}"/>
              </a:ext>
            </a:extLst>
          </p:cNvPr>
          <p:cNvSpPr/>
          <p:nvPr/>
        </p:nvSpPr>
        <p:spPr>
          <a:xfrm>
            <a:off x="2824650" y="4232540"/>
            <a:ext cx="3484179" cy="36576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context switch</a:t>
            </a:r>
          </a:p>
        </p:txBody>
      </p:sp>
      <p:sp>
        <p:nvSpPr>
          <p:cNvPr id="15" name="Flowchart: Process 7">
            <a:extLst>
              <a:ext uri="{FF2B5EF4-FFF2-40B4-BE49-F238E27FC236}">
                <a16:creationId xmlns:a16="http://schemas.microsoft.com/office/drawing/2014/main" id="{80A7C67D-9973-8440-8DEB-61CA92EB55D3}"/>
              </a:ext>
            </a:extLst>
          </p:cNvPr>
          <p:cNvSpPr/>
          <p:nvPr/>
        </p:nvSpPr>
        <p:spPr>
          <a:xfrm>
            <a:off x="434043" y="679883"/>
            <a:ext cx="1989117" cy="96635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24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24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>
              <a:lnSpc>
                <a:spcPct val="107000"/>
              </a:lnSpc>
            </a:pPr>
            <a:r>
              <a:rPr lang="en-US" sz="24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++;</a:t>
            </a:r>
            <a:endParaRPr lang="en-US" sz="24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13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 animBg="1"/>
      <p:bldP spid="9" grpId="0" animBg="1"/>
      <p:bldP spid="10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2A0D-A8BF-4529-A2CD-92F8E2EC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תרחיש אפשרי 2# (בעייתי)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799D06-337A-48D3-B31B-22CC39A68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#662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8AAD-DFEA-47E6-AD52-B845FF5E13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// a[0]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0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B8FC4D0-4B5D-4941-80D5-8D1F841B4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#257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0D206-1425-45E3-A0C0-32324991BC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 // a[0]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0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A29D-74A8-4421-B71C-4B971970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C3C8-74B5-41E2-A44F-4308A87A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DC150C-FDD3-453C-91A5-C2722E17A747}"/>
              </a:ext>
            </a:extLst>
          </p:cNvPr>
          <p:cNvSpPr/>
          <p:nvPr/>
        </p:nvSpPr>
        <p:spPr>
          <a:xfrm>
            <a:off x="3770583" y="2433942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= 0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54612D7-7890-4726-BD26-F6B31D5B9171}"/>
              </a:ext>
            </a:extLst>
          </p:cNvPr>
          <p:cNvSpPr/>
          <p:nvPr/>
        </p:nvSpPr>
        <p:spPr>
          <a:xfrm>
            <a:off x="3770583" y="4678910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= 1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FE0F737-FCCD-4C93-8714-6192A87DFDFB}"/>
              </a:ext>
            </a:extLst>
          </p:cNvPr>
          <p:cNvSpPr/>
          <p:nvPr/>
        </p:nvSpPr>
        <p:spPr>
          <a:xfrm>
            <a:off x="3770580" y="5993429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= 2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CB84C2F-1380-4E4D-BE16-5910BC1D554F}"/>
              </a:ext>
            </a:extLst>
          </p:cNvPr>
          <p:cNvSpPr/>
          <p:nvPr/>
        </p:nvSpPr>
        <p:spPr>
          <a:xfrm>
            <a:off x="2824650" y="3381192"/>
            <a:ext cx="3484179" cy="36576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context switch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05B3120B-BA6B-4AF4-90A4-83B7670ECFFD}"/>
              </a:ext>
            </a:extLst>
          </p:cNvPr>
          <p:cNvSpPr/>
          <p:nvPr/>
        </p:nvSpPr>
        <p:spPr>
          <a:xfrm>
            <a:off x="6779172" y="5582485"/>
            <a:ext cx="1907628" cy="807203"/>
          </a:xfrm>
          <a:prstGeom prst="wedgeRoundRectCallout">
            <a:avLst>
              <a:gd name="adj1" fmla="val 10405"/>
              <a:gd name="adj2" fmla="val -22515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/>
              <a:t>מי יכתוב</a:t>
            </a:r>
          </a:p>
          <a:p>
            <a:pPr algn="ctr" rtl="1"/>
            <a:r>
              <a:rPr lang="en-US" sz="2400"/>
              <a:t>a[1]</a:t>
            </a:r>
            <a:r>
              <a:rPr lang="en-US" sz="2400">
                <a:sym typeface="Wingdings" panose="05000000000000000000" pitchFamily="2" charset="2"/>
              </a:rPr>
              <a:t>1</a:t>
            </a:r>
            <a:r>
              <a:rPr lang="he-IL" sz="2400"/>
              <a:t> ?</a:t>
            </a:r>
            <a:endParaRPr lang="en-US" sz="240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207519D1-48B7-4269-A0F8-3EA3B4F2FBF1}"/>
              </a:ext>
            </a:extLst>
          </p:cNvPr>
          <p:cNvSpPr/>
          <p:nvPr/>
        </p:nvSpPr>
        <p:spPr>
          <a:xfrm>
            <a:off x="2824650" y="5130697"/>
            <a:ext cx="3484179" cy="36576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context switch</a:t>
            </a:r>
          </a:p>
        </p:txBody>
      </p:sp>
      <p:sp>
        <p:nvSpPr>
          <p:cNvPr id="17" name="Flowchart: Process 7">
            <a:extLst>
              <a:ext uri="{FF2B5EF4-FFF2-40B4-BE49-F238E27FC236}">
                <a16:creationId xmlns:a16="http://schemas.microsoft.com/office/drawing/2014/main" id="{1C20673D-7273-2D4A-A3AB-7828F6C4E402}"/>
              </a:ext>
            </a:extLst>
          </p:cNvPr>
          <p:cNvSpPr/>
          <p:nvPr/>
        </p:nvSpPr>
        <p:spPr>
          <a:xfrm>
            <a:off x="434043" y="679883"/>
            <a:ext cx="1989117" cy="96635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</a:pP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24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24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24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>
              <a:lnSpc>
                <a:spcPct val="107000"/>
              </a:lnSpc>
            </a:pPr>
            <a:r>
              <a:rPr lang="en-US" sz="24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24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++;</a:t>
            </a:r>
            <a:endParaRPr lang="en-US" sz="24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4106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12F0-92D4-4166-B078-BBC8FB24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</a:t>
            </a:r>
            <a:r>
              <a:rPr lang="he-IL"/>
              <a:t> </a:t>
            </a:r>
            <a:r>
              <a:rPr lang="he-IL" b="1" u="sng"/>
              <a:t>בשורת </a:t>
            </a:r>
            <a:r>
              <a:rPr lang="en-US" b="1" u="sng"/>
              <a:t>C</a:t>
            </a:r>
            <a:r>
              <a:rPr lang="he-IL" b="1" u="sng"/>
              <a:t> אחת</a:t>
            </a:r>
            <a:endParaRPr lang="en-US" b="1" u="sng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7E428B-7550-4549-8B0A-437D324F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שימו לב: </a:t>
            </a:r>
            <a:r>
              <a:rPr lang="he-IL" b="1" dirty="0"/>
              <a:t>החלפת הקשר יכולה לקרות גם באמצע שורת </a:t>
            </a:r>
            <a:r>
              <a:rPr lang="en-US" b="1" dirty="0"/>
              <a:t>C</a:t>
            </a:r>
            <a:r>
              <a:rPr lang="he-IL" dirty="0"/>
              <a:t>, כי הקומפיילר עשוי לתרגם שורת </a:t>
            </a:r>
            <a:r>
              <a:rPr lang="en-US" dirty="0"/>
              <a:t>C</a:t>
            </a:r>
            <a:r>
              <a:rPr lang="he-IL" dirty="0"/>
              <a:t> אחת למספר פקודות </a:t>
            </a:r>
            <a:r>
              <a:rPr lang="he-IL" dirty="0" err="1"/>
              <a:t>אסמבלי</a:t>
            </a:r>
            <a:r>
              <a:rPr lang="he-IL" dirty="0"/>
              <a:t>.</a:t>
            </a:r>
          </a:p>
          <a:p>
            <a:r>
              <a:rPr lang="he-IL" dirty="0"/>
              <a:t>לכן, </a:t>
            </a:r>
            <a:r>
              <a:rPr lang="en-US" dirty="0"/>
              <a:t>race condition</a:t>
            </a:r>
            <a:r>
              <a:rPr lang="he-IL" dirty="0"/>
              <a:t> יכול לקרות גם במקומות לא צפויים.</a:t>
            </a:r>
          </a:p>
          <a:p>
            <a:r>
              <a:rPr lang="he-IL" dirty="0"/>
              <a:t>לדוגמה, הקומפיילר יכול להדר את השורה </a:t>
            </a:r>
            <a:r>
              <a:rPr lang="en-US" dirty="0" err="1"/>
              <a:t>i</a:t>
            </a:r>
            <a:r>
              <a:rPr lang="en-US" dirty="0"/>
              <a:t>++</a:t>
            </a:r>
            <a:r>
              <a:rPr lang="he-IL" dirty="0"/>
              <a:t> לקוד </a:t>
            </a:r>
            <a:r>
              <a:rPr lang="he-IL" dirty="0" err="1"/>
              <a:t>האסמבלי</a:t>
            </a:r>
            <a:r>
              <a:rPr lang="he-IL" dirty="0"/>
              <a:t> הבא: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$1,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F69D-8DD1-4463-8BB4-2BA717C0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653D2-8627-4930-876A-DE29155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ACA6325-A9A4-49CF-945E-6D07F8C7E5B3}"/>
              </a:ext>
            </a:extLst>
          </p:cNvPr>
          <p:cNvSpPr>
            <a:spLocks/>
          </p:cNvSpPr>
          <p:nvPr/>
        </p:nvSpPr>
        <p:spPr bwMode="auto">
          <a:xfrm>
            <a:off x="4619297" y="4210960"/>
            <a:ext cx="401129" cy="1228151"/>
          </a:xfrm>
          <a:prstGeom prst="rightBrace">
            <a:avLst>
              <a:gd name="adj1" fmla="val 3549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41B1329-F6F8-477B-BFA8-99CAFAA3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925" y="4077138"/>
            <a:ext cx="3157376" cy="151426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he-IL" altLang="en-US" sz="2400" dirty="0" err="1">
                <a:latin typeface="Courier New" panose="02070309020205020404" pitchFamily="49" charset="0"/>
                <a:cs typeface="+mn-cs"/>
              </a:rPr>
              <a:t>פסאודו</a:t>
            </a:r>
            <a:r>
              <a:rPr lang="he-IL" altLang="en-US" sz="2400" dirty="0">
                <a:latin typeface="Courier New" panose="02070309020205020404" pitchFamily="49" charset="0"/>
                <a:cs typeface="+mn-cs"/>
              </a:rPr>
              <a:t>-קוד: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3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2A0D-A8BF-4529-A2CD-92F8E2EC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533400"/>
            <a:ext cx="8229600" cy="990600"/>
          </a:xfrm>
        </p:spPr>
        <p:txBody>
          <a:bodyPr/>
          <a:lstStyle/>
          <a:p>
            <a:r>
              <a:rPr lang="he-IL" dirty="0"/>
              <a:t>תרחיש אפשרי 3# (בעייתי)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799D06-337A-48D3-B31B-22CC39A68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#662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8AAD-DFEA-47E6-AD52-B845FF5E13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 rtl="0">
              <a:buClr>
                <a:schemeClr val="bg2"/>
              </a:buClr>
              <a:buSzPct val="75000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B8FC4D0-4B5D-4941-80D5-8D1F841B4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#257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0D206-1425-45E3-A0C0-32324991BC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buClr>
                <a:schemeClr val="bg2"/>
              </a:buClr>
              <a:buSzPct val="75000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algn="l" rtl="0">
              <a:buClr>
                <a:schemeClr val="bg2"/>
              </a:buClr>
              <a:buSzPct val="75000"/>
              <a:buNone/>
            </a:pP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A29D-74A8-4421-B71C-4B971970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C3C8-74B5-41E2-A44F-4308A87A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9DC150C-FDD3-453C-91A5-C2722E17A747}"/>
              </a:ext>
            </a:extLst>
          </p:cNvPr>
          <p:cNvSpPr/>
          <p:nvPr/>
        </p:nvSpPr>
        <p:spPr>
          <a:xfrm>
            <a:off x="3770580" y="2253468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i</a:t>
            </a:r>
            <a:r>
              <a:rPr lang="en-US" sz="2400"/>
              <a:t> = 0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54612D7-7890-4726-BD26-F6B31D5B9171}"/>
              </a:ext>
            </a:extLst>
          </p:cNvPr>
          <p:cNvSpPr/>
          <p:nvPr/>
        </p:nvSpPr>
        <p:spPr>
          <a:xfrm>
            <a:off x="3770580" y="6118524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i</a:t>
            </a:r>
            <a:r>
              <a:rPr lang="en-US" sz="2400"/>
              <a:t> = 1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FE0F737-FCCD-4C93-8714-6192A87DFDFB}"/>
              </a:ext>
            </a:extLst>
          </p:cNvPr>
          <p:cNvSpPr/>
          <p:nvPr/>
        </p:nvSpPr>
        <p:spPr>
          <a:xfrm>
            <a:off x="3770582" y="4876989"/>
            <a:ext cx="1592317" cy="36576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= 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1852CBD-4180-423D-B785-907DB874468F}"/>
              </a:ext>
            </a:extLst>
          </p:cNvPr>
          <p:cNvSpPr/>
          <p:nvPr/>
        </p:nvSpPr>
        <p:spPr>
          <a:xfrm>
            <a:off x="2824650" y="3275272"/>
            <a:ext cx="3484179" cy="36576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context switch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6A36E7F-7428-41EC-9294-FCFC2DE21704}"/>
              </a:ext>
            </a:extLst>
          </p:cNvPr>
          <p:cNvSpPr/>
          <p:nvPr/>
        </p:nvSpPr>
        <p:spPr>
          <a:xfrm rot="20814765">
            <a:off x="648624" y="3245670"/>
            <a:ext cx="947583" cy="248157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2400" dirty="0" err="1"/>
              <a:t>rax</a:t>
            </a:r>
            <a:r>
              <a:rPr lang="en-US" sz="2400" dirty="0"/>
              <a:t> = 1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57E2A26-B1E0-4B4F-88F4-BA16E0BB8C56}"/>
              </a:ext>
            </a:extLst>
          </p:cNvPr>
          <p:cNvSpPr/>
          <p:nvPr/>
        </p:nvSpPr>
        <p:spPr>
          <a:xfrm>
            <a:off x="2780950" y="5317960"/>
            <a:ext cx="3484179" cy="36576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context switch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2A8C55BD-47D9-2746-98D5-BB26593D5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22" y="539012"/>
            <a:ext cx="3135123" cy="96949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752A549F-7190-374A-A34F-3EA2FB538A43}"/>
              </a:ext>
            </a:extLst>
          </p:cNvPr>
          <p:cNvSpPr>
            <a:spLocks/>
          </p:cNvSpPr>
          <p:nvPr/>
        </p:nvSpPr>
        <p:spPr bwMode="auto">
          <a:xfrm rot="10800000">
            <a:off x="773569" y="630938"/>
            <a:ext cx="274320" cy="785644"/>
          </a:xfrm>
          <a:prstGeom prst="rightBrace">
            <a:avLst>
              <a:gd name="adj1" fmla="val 14774"/>
              <a:gd name="adj2" fmla="val 5151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41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8" grpId="0" animBg="1"/>
      <p:bldP spid="9" grpId="0" animBg="1"/>
      <p:bldP spid="10" grpId="0" animBg="1"/>
      <p:bldP spid="11" grpId="0" animBg="1"/>
      <p:bldP spid="15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86D9-4840-4C5D-BB82-EF55E44D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/>
              <a:t>אנטי-דוגמה:</a:t>
            </a:r>
            <a:r>
              <a:rPr lang="en-US"/>
              <a:t> </a:t>
            </a:r>
            <a:r>
              <a:rPr lang="he-IL"/>
              <a:t>מיון מקבילי של מערך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CADE-FDCF-4E59-B06E-D7F488B29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void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quick_sort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a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[],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length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);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 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*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parallel_sort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a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[],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length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)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{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</a:t>
            </a: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*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b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=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*)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malloc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length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*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b="1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sizeof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int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));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pid_t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p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=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fork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();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if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p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==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0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)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{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// son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 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quick_sort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a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,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N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/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2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);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}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else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{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// father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 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quick_sort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a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+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N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/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2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,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N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/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</a:t>
            </a:r>
            <a:r>
              <a:rPr lang="en-US" sz="200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2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);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  wait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(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NULL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);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  </a:t>
            </a:r>
            <a:r>
              <a:rPr lang="en-US" sz="20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// now merge the two subarrays into b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}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 </a:t>
            </a:r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 b</a:t>
            </a: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;</a:t>
            </a:r>
            <a:endParaRPr lang="en-US" sz="2000"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aamey David CLM" panose="02000000000000000000" pitchFamily="2" charset="-79"/>
              </a:rPr>
              <a:t>}</a:t>
            </a:r>
            <a:endParaRPr lang="en-US" sz="20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E46CA-6EAD-49C3-A93E-B0EA99B3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A37E4-1834-4CF7-8365-B03AC467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18A0555-607A-4835-B08F-5D050035D1E9}"/>
              </a:ext>
            </a:extLst>
          </p:cNvPr>
          <p:cNvSpPr/>
          <p:nvPr/>
        </p:nvSpPr>
        <p:spPr>
          <a:xfrm>
            <a:off x="6287225" y="3339541"/>
            <a:ext cx="2376000" cy="1080000"/>
          </a:xfrm>
          <a:prstGeom prst="wedgeRoundRectCallout">
            <a:avLst>
              <a:gd name="adj1" fmla="val -78650"/>
              <a:gd name="adj2" fmla="val -571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400" dirty="0"/>
              <a:t>למה המימוש הזה לא יעבוד?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52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12F0-92D4-4166-B078-BBC8FB24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קטע קריטי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7E428B-7550-4549-8B0A-437D324F4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קטע קוד הניגש למשאב משותף (למשל משתנה בזיכרון).</a:t>
            </a:r>
          </a:p>
          <a:p>
            <a:r>
              <a:rPr lang="he-IL" dirty="0"/>
              <a:t>ביצוע קטע קריטי במקביל עלול לגרום להתנהגות לא רצויה.</a:t>
            </a:r>
          </a:p>
          <a:p>
            <a:r>
              <a:rPr lang="he-IL" dirty="0"/>
              <a:t>תכנית תקינה צריכה להבטיח </a:t>
            </a:r>
            <a:r>
              <a:rPr lang="he-IL" b="1" dirty="0">
                <a:solidFill>
                  <a:srgbClr val="0000FF"/>
                </a:solidFill>
              </a:rPr>
              <a:t>מניעה הדדית </a:t>
            </a:r>
            <a:r>
              <a:rPr lang="he-IL" dirty="0"/>
              <a:t>– </a:t>
            </a:r>
            <a:r>
              <a:rPr lang="he-IL" b="1" u="sng" dirty="0"/>
              <a:t>לכל היותר חוט אחד</a:t>
            </a:r>
            <a:r>
              <a:rPr lang="he-IL" dirty="0"/>
              <a:t> יריץ את הקטע הקריטי בכל רגע נתון.</a:t>
            </a:r>
          </a:p>
          <a:p>
            <a:pPr lvl="1"/>
            <a:r>
              <a:rPr lang="he-IL" dirty="0"/>
              <a:t>במילים אחרות: הפקודות בקטע הקריטי צריכות להתבצע בצורה </a:t>
            </a:r>
            <a:r>
              <a:rPr lang="he-IL" b="1" dirty="0">
                <a:solidFill>
                  <a:srgbClr val="0000FF"/>
                </a:solidFill>
              </a:rPr>
              <a:t>אטומית</a:t>
            </a:r>
            <a:r>
              <a:rPr lang="he-IL" dirty="0"/>
              <a:t> ביחס לגישות אחרות למשאב המשותף – או שכל הפקודות בקטע הקריטי ירוצו יחד ויסתיימו, או שהן לא ירוצו כלל.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void* f(void*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NULL;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6F69D-8DD1-4463-8BB4-2BA717C0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653D2-8627-4930-876A-DE29155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ACA6325-A9A4-49CF-945E-6D07F8C7E5B3}"/>
              </a:ext>
            </a:extLst>
          </p:cNvPr>
          <p:cNvSpPr>
            <a:spLocks/>
          </p:cNvSpPr>
          <p:nvPr/>
        </p:nvSpPr>
        <p:spPr bwMode="auto">
          <a:xfrm>
            <a:off x="2713027" y="4735736"/>
            <a:ext cx="401129" cy="785644"/>
          </a:xfrm>
          <a:prstGeom prst="rightBrace">
            <a:avLst>
              <a:gd name="adj1" fmla="val 3549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41B1329-F6F8-477B-BFA8-99CAFAA3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284" y="4811548"/>
            <a:ext cx="3487208" cy="63402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he-IL" altLang="en-US" sz="2200">
                <a:latin typeface="+mn-lt"/>
                <a:cs typeface="+mn-cs"/>
              </a:rPr>
              <a:t>בדוגמה הקודמת: שתי השורות האלו הן קטע קריטי</a:t>
            </a:r>
            <a:endParaRPr lang="en-US" altLang="en-US" sz="2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215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4C65-E401-4703-B47B-24D319DB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מנגנוני סינכרון:</a:t>
            </a:r>
            <a:r>
              <a:rPr lang="en-US"/>
              <a:t> </a:t>
            </a:r>
            <a:r>
              <a:rPr lang="he-IL"/>
              <a:t>מנעולים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8DA75-DF1E-42BC-A8AC-553E61FDE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21CAE-2ABA-453E-BF51-31869749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EF470-E8DD-48B9-8106-84F9E908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7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2CDFB080-5A9F-4E10-B705-B80EE0EAA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מנעולים</a:t>
            </a:r>
            <a:endParaRPr lang="en-US" altLang="en-US"/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B0CD5873-01DB-487C-99A7-451C6B478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altLang="en-US" dirty="0"/>
              <a:t>מנעולים הם אחד המנגנונים הבסיסיים למימוש מניעה הדדית.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האנלוגיה: קטע קריטי </a:t>
            </a:r>
            <a:r>
              <a:rPr lang="he-IL" altLang="en-US" dirty="0">
                <a:sym typeface="Wingdings" panose="05000000000000000000" pitchFamily="2" charset="2"/>
              </a:rPr>
              <a:t></a:t>
            </a:r>
            <a:r>
              <a:rPr lang="he-IL" altLang="en-US" dirty="0"/>
              <a:t> חדר עם דלת</a:t>
            </a:r>
            <a:br>
              <a:rPr lang="en-US" altLang="en-US" dirty="0"/>
            </a:br>
            <a:r>
              <a:rPr lang="he-IL" altLang="en-US" dirty="0"/>
              <a:t>מוגנת ע"י מנעול עם מפתח בפנים.</a:t>
            </a:r>
          </a:p>
          <a:p>
            <a:r>
              <a:rPr lang="he-IL" altLang="en-US" dirty="0"/>
              <a:t>כדי להיכנס לחדר (הקטע הקריטי) צריך לנעול </a:t>
            </a:r>
            <a:br>
              <a:rPr lang="en-US" altLang="en-US" dirty="0"/>
            </a:br>
            <a:r>
              <a:rPr lang="he-IL" altLang="en-US" dirty="0"/>
              <a:t>את המנעול ולשים את המפתח בכיס.</a:t>
            </a:r>
          </a:p>
          <a:p>
            <a:r>
              <a:rPr lang="he-IL" altLang="en-US" dirty="0"/>
              <a:t>ביציאה מהחדר יש לפתוח את המנעול ולהשאיר את המפתח בדלת (לטובת החוטים האחרים).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he-IL" altLang="en-US" b="1" u="sng" dirty="0"/>
              <a:t>שימו לב:</a:t>
            </a:r>
          </a:p>
          <a:p>
            <a:pPr lvl="1"/>
            <a:r>
              <a:rPr lang="he-IL" altLang="en-US" dirty="0"/>
              <a:t>בכל רגע נתון, לכל היותר חוט אחד יכול לתפוס / להחזיק / לנעול את המנעול.</a:t>
            </a:r>
            <a:endParaRPr lang="en-US" altLang="en-US" dirty="0"/>
          </a:p>
          <a:p>
            <a:pPr lvl="1"/>
            <a:r>
              <a:rPr lang="he-IL" altLang="en-US" dirty="0"/>
              <a:t>רק החוט המחזיק במנעול אמור לשחרר אותו (בעלות על המנעול).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5306A8-A69B-4FF6-B2AA-B324CB44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A3C49-CC80-4AC4-A7A0-02B626C6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297989" name="Picture 5" descr="BS00714_[1]">
            <a:extLst>
              <a:ext uri="{FF2B5EF4-FFF2-40B4-BE49-F238E27FC236}">
                <a16:creationId xmlns:a16="http://schemas.microsoft.com/office/drawing/2014/main" id="{C0E0868E-2686-4A32-8952-7B009ABA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2" y="2463391"/>
            <a:ext cx="1267509" cy="125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002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7BE9-59FF-40EC-83CF-E201510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/>
          <a:lstStyle/>
          <a:p>
            <a:r>
              <a:rPr lang="he-IL" dirty="0"/>
              <a:t>תכנית לדוגמה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8861-82E2-4D2E-AAC5-3AC52DF0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799" y="792080"/>
            <a:ext cx="6014545" cy="5577840"/>
          </a:xfrm>
        </p:spPr>
        <p:txBody>
          <a:bodyPr>
            <a:no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#include &lt;</a:t>
            </a:r>
            <a:r>
              <a:rPr lang="en-US" sz="16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pthread.h</a:t>
            </a: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&gt;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#include &lt;</a:t>
            </a:r>
            <a:r>
              <a:rPr lang="en-US" sz="1600" err="1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stdio.h</a:t>
            </a: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&gt;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4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#define N 1000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void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f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void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*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arg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{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}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main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()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{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++)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pthread_create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(&amp;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 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unsigned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=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&lt;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++)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pthread_join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threads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i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],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NULL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printf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(</a:t>
            </a:r>
            <a:r>
              <a:rPr lang="en-US" sz="1600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"a[999] = %d\n"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,</a:t>
            </a:r>
            <a:r>
              <a:rPr lang="en-US" sz="1600"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a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[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999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]);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 </a:t>
            </a:r>
            <a:r>
              <a:rPr lang="en-US" sz="1600" b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 </a:t>
            </a:r>
            <a:r>
              <a:rPr lang="en-US" sz="160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0</a:t>
            </a: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aamey David CLM" panose="02000000000000000000" pitchFamily="2" charset="-79"/>
              </a:rPr>
              <a:t>}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51BCC9-AC77-48BC-9E49-E6E879D6D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/>
          <a:p>
            <a:r>
              <a:rPr lang="he-IL" dirty="0"/>
              <a:t>אתם יכולים לזהות את הקטע הקריטי בתכנית זו?</a:t>
            </a:r>
          </a:p>
          <a:p>
            <a:endParaRPr lang="he-IL" dirty="0"/>
          </a:p>
          <a:p>
            <a:r>
              <a:rPr lang="he-IL" dirty="0"/>
              <a:t>איפה אפשר להוסיף מנעול(ים) כדי לתקן את הבעיה הקיימת בתכנית זו?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CD3C1-6FB3-4A2B-87C9-D7F8F187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051A8-16CF-4F61-84DF-E73920E9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0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3F08-5147-4CC8-8D97-1FECC8F5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מנעולים ב-</a:t>
            </a:r>
            <a:r>
              <a:rPr lang="en-US" err="1"/>
              <a:t>pthreads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A1409-EA78-43F7-B61F-E289B8C61BD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he-IL" altLang="en-US" dirty="0"/>
              <a:t>בתקן</a:t>
            </a:r>
            <a:r>
              <a:rPr lang="en-US" altLang="en-US" dirty="0" err="1"/>
              <a:t>pthreads</a:t>
            </a:r>
            <a:r>
              <a:rPr lang="en-US" altLang="en-US" dirty="0"/>
              <a:t> </a:t>
            </a:r>
            <a:r>
              <a:rPr lang="he-IL" altLang="en-US" dirty="0"/>
              <a:t> מנעולים נקראים </a:t>
            </a:r>
            <a:r>
              <a:rPr lang="en-US" altLang="en-US" b="1" dirty="0">
                <a:solidFill>
                  <a:srgbClr val="0000FF"/>
                </a:solidFill>
              </a:rPr>
              <a:t>mutex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קיצור של </a:t>
            </a:r>
            <a:r>
              <a:rPr lang="en-US" altLang="en-US" dirty="0"/>
              <a:t>mutual exclusion</a:t>
            </a:r>
            <a:r>
              <a:rPr lang="he-IL" altLang="en-US" dirty="0"/>
              <a:t> (מניעה הדדית).</a:t>
            </a:r>
          </a:p>
          <a:p>
            <a:endParaRPr lang="he-IL" dirty="0"/>
          </a:p>
          <a:p>
            <a:r>
              <a:rPr lang="he-IL" dirty="0"/>
              <a:t>נתקן את הדוגמה הקודמת בעזרת נעילה:</a:t>
            </a:r>
          </a:p>
          <a:p>
            <a:pPr marL="0" indent="0" algn="l" rtl="0"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 algn="l" rtl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void* f(void*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NULL;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00813-6EEB-41A5-AF10-6490F0CE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6F541-094E-4BAA-B587-6FD4F423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C21714F-75D3-447D-8198-BB05993B2A73}"/>
              </a:ext>
            </a:extLst>
          </p:cNvPr>
          <p:cNvSpPr/>
          <p:nvPr/>
        </p:nvSpPr>
        <p:spPr>
          <a:xfrm>
            <a:off x="5120640" y="5044440"/>
            <a:ext cx="3566160" cy="1280160"/>
          </a:xfrm>
          <a:prstGeom prst="wedgeRectCallout">
            <a:avLst>
              <a:gd name="adj1" fmla="val -61785"/>
              <a:gd name="adj2" fmla="val -919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altLang="en-US" sz="2000"/>
              <a:t>אם המנעול אינו נעול, החוט נועל אותו ונכנס לקטע הקריטי.</a:t>
            </a:r>
          </a:p>
          <a:p>
            <a:pPr marL="285750" indent="-285750" algn="r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e-IL" altLang="en-US" sz="2000"/>
              <a:t>אם המנעול כבר נעול, החוט נחסם עד אשר המנעול ישוחרר.</a:t>
            </a:r>
          </a:p>
        </p:txBody>
      </p:sp>
    </p:spTree>
    <p:extLst>
      <p:ext uri="{BB962C8B-B14F-4D97-AF65-F5344CB8AC3E}">
        <p14:creationId xmlns:p14="http://schemas.microsoft.com/office/powerpoint/2010/main" val="1157023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2A0D-A8BF-4529-A2CD-92F8E2EC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8229600" cy="990600"/>
          </a:xfrm>
        </p:spPr>
        <p:txBody>
          <a:bodyPr/>
          <a:lstStyle/>
          <a:p>
            <a:r>
              <a:rPr lang="he-IL" dirty="0"/>
              <a:t>איך התרחיש הבעייתי נמנע?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3799D06-337A-48D3-B31B-22CC39A68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#662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8AAD-DFEA-47E6-AD52-B845FF5E13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mutex_unlock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B8FC4D0-4B5D-4941-80D5-8D1F841B4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thread #257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0D206-1425-45E3-A0C0-32324991BC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  <a:p>
            <a:pPr algn="l" rtl="0">
              <a:lnSpc>
                <a:spcPct val="80000"/>
              </a:lnSpc>
              <a:buClr>
                <a:schemeClr val="bg2"/>
              </a:buClr>
              <a:buSzPct val="7500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blocks…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A29D-74A8-4421-B71C-4B971970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3C3C8-74B5-41E2-A44F-4308A87A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1852CBD-4180-423D-B785-907DB874468F}"/>
              </a:ext>
            </a:extLst>
          </p:cNvPr>
          <p:cNvSpPr/>
          <p:nvPr/>
        </p:nvSpPr>
        <p:spPr>
          <a:xfrm>
            <a:off x="2824650" y="3318131"/>
            <a:ext cx="3484179" cy="36576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context switch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4B60B43-91A7-4BCA-921F-8C451FC064D6}"/>
              </a:ext>
            </a:extLst>
          </p:cNvPr>
          <p:cNvSpPr/>
          <p:nvPr/>
        </p:nvSpPr>
        <p:spPr>
          <a:xfrm>
            <a:off x="2824650" y="4916700"/>
            <a:ext cx="3484179" cy="365760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context switch</a:t>
            </a:r>
          </a:p>
        </p:txBody>
      </p:sp>
      <p:sp>
        <p:nvSpPr>
          <p:cNvPr id="14" name="Flowchart: Process 7">
            <a:extLst>
              <a:ext uri="{FF2B5EF4-FFF2-40B4-BE49-F238E27FC236}">
                <a16:creationId xmlns:a16="http://schemas.microsoft.com/office/drawing/2014/main" id="{C3A59C7A-B495-FD4B-83E9-467F63A490D4}"/>
              </a:ext>
            </a:extLst>
          </p:cNvPr>
          <p:cNvSpPr/>
          <p:nvPr/>
        </p:nvSpPr>
        <p:spPr>
          <a:xfrm>
            <a:off x="434042" y="679883"/>
            <a:ext cx="2390608" cy="96635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mutex_unlock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  <a:endParaRPr lang="en-US" sz="1600">
              <a:latin typeface="Consolas" panose="020B0609020204030204" pitchFamily="49" charset="0"/>
              <a:ea typeface="Calibri" panose="020F0502020204030204" pitchFamily="34" charset="0"/>
              <a:cs typeface="Taamey David CLM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51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11" grpId="0" animBg="1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B36EA7-F0DA-4AC9-AAF8-953BD125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דוגמת קוד עם </a:t>
            </a:r>
            <a:r>
              <a:rPr lang="en-US" altLang="en-US"/>
              <a:t>mutex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3E6D58-F37B-4EBB-A561-AF8D986C8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354643" cy="4718304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8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shared var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8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must be protected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5 + 2;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alt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 =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c;</a:t>
            </a:r>
          </a:p>
          <a:p>
            <a:pPr algn="l" rtl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035A48-2ED2-41B1-A165-5E26C646A0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b="1" u="sng" dirty="0"/>
              <a:t>שאלה:</a:t>
            </a:r>
            <a:r>
              <a:rPr lang="he-IL" dirty="0"/>
              <a:t> מדוע צריך להגן על הגישה ל-</a:t>
            </a:r>
            <a:r>
              <a:rPr lang="en-US" dirty="0"/>
              <a:t>count</a:t>
            </a:r>
            <a:r>
              <a:rPr lang="he-IL" dirty="0"/>
              <a:t> בתוך </a:t>
            </a:r>
            <a:r>
              <a:rPr lang="en-US" dirty="0" err="1"/>
              <a:t>update_count</a:t>
            </a:r>
            <a:r>
              <a:rPr lang="en-US" dirty="0"/>
              <a:t>()</a:t>
            </a:r>
            <a:r>
              <a:rPr lang="he-IL" dirty="0"/>
              <a:t>?</a:t>
            </a:r>
            <a:endParaRPr lang="en-US" dirty="0"/>
          </a:p>
          <a:p>
            <a:pPr lvl="1"/>
            <a:r>
              <a:rPr lang="he-IL" b="1" u="sng" dirty="0"/>
              <a:t>תשובה:</a:t>
            </a:r>
            <a:r>
              <a:rPr lang="he-IL" b="1" dirty="0"/>
              <a:t> </a:t>
            </a:r>
            <a:r>
              <a:rPr lang="he-IL" dirty="0"/>
              <a:t>כדי למנוע שיבוש ערך </a:t>
            </a:r>
            <a:r>
              <a:rPr lang="en-US" dirty="0"/>
              <a:t>count</a:t>
            </a:r>
            <a:r>
              <a:rPr lang="he-IL" dirty="0"/>
              <a:t> בעדכונים מחוטים שונים.</a:t>
            </a:r>
          </a:p>
          <a:p>
            <a:pPr lvl="1"/>
            <a:endParaRPr lang="he-IL" dirty="0"/>
          </a:p>
          <a:p>
            <a:r>
              <a:rPr lang="he-IL" b="1" u="sng" dirty="0"/>
              <a:t>שאלה: </a:t>
            </a:r>
            <a:r>
              <a:rPr lang="he-IL" dirty="0"/>
              <a:t>מדוע צריך להגן על הגישה ל-</a:t>
            </a:r>
            <a:r>
              <a:rPr lang="en-US" dirty="0"/>
              <a:t>count</a:t>
            </a:r>
            <a:r>
              <a:rPr lang="he-IL" dirty="0"/>
              <a:t> בתוך </a:t>
            </a:r>
            <a:r>
              <a:rPr lang="en-US" dirty="0" err="1"/>
              <a:t>get_count</a:t>
            </a:r>
            <a:r>
              <a:rPr lang="en-US" dirty="0"/>
              <a:t>()</a:t>
            </a:r>
            <a:r>
              <a:rPr lang="he-IL" dirty="0"/>
              <a:t>?</a:t>
            </a:r>
            <a:endParaRPr lang="en-US" dirty="0"/>
          </a:p>
          <a:p>
            <a:pPr lvl="1"/>
            <a:r>
              <a:rPr lang="he-IL" b="1" u="sng" dirty="0"/>
              <a:t>תשובה:</a:t>
            </a:r>
            <a:r>
              <a:rPr lang="he-IL" b="1" dirty="0"/>
              <a:t> </a:t>
            </a:r>
            <a:r>
              <a:rPr lang="he-IL" dirty="0"/>
              <a:t>כדי למנוע קבלת תוצאות חלקיות הנוצרות במהלך העדכון.</a:t>
            </a:r>
          </a:p>
          <a:p>
            <a:pPr lvl="1"/>
            <a:endParaRPr lang="he-IL" dirty="0"/>
          </a:p>
          <a:p>
            <a:r>
              <a:rPr lang="he-IL" b="1" u="sng" dirty="0"/>
              <a:t>שאלה: </a:t>
            </a:r>
            <a:r>
              <a:rPr lang="he-IL" dirty="0"/>
              <a:t>נניח שפעולת </a:t>
            </a:r>
            <a:r>
              <a:rPr lang="he-IL" dirty="0" err="1"/>
              <a:t>העידכון</a:t>
            </a:r>
            <a:r>
              <a:rPr lang="he-IL" dirty="0"/>
              <a:t> הייתה </a:t>
            </a:r>
            <a:r>
              <a:rPr lang="en-US" dirty="0"/>
              <a:t>count++</a:t>
            </a:r>
            <a:r>
              <a:rPr lang="he-IL" dirty="0"/>
              <a:t>. האם עדיין צריך להגן על הפונקציה </a:t>
            </a:r>
            <a:r>
              <a:rPr lang="en-US" dirty="0"/>
              <a:t>update()</a:t>
            </a:r>
            <a:r>
              <a:rPr lang="he-IL" dirty="0"/>
              <a:t> באמצעות מנעול?</a:t>
            </a:r>
          </a:p>
          <a:p>
            <a:pPr lvl="1"/>
            <a:r>
              <a:rPr lang="he-IL" b="1" u="sng" dirty="0"/>
              <a:t>תשובה:</a:t>
            </a:r>
            <a:r>
              <a:rPr lang="he-IL" b="1" dirty="0"/>
              <a:t> </a:t>
            </a:r>
            <a:r>
              <a:rPr lang="he-IL" dirty="0"/>
              <a:t>כן, כי לא מובטח שהקוד הנפרש </a:t>
            </a:r>
            <a:r>
              <a:rPr lang="he-IL" dirty="0" err="1"/>
              <a:t>באסמבלי</a:t>
            </a:r>
            <a:r>
              <a:rPr lang="he-IL" dirty="0"/>
              <a:t> הינו אטומי.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D9B3FE-14AC-4F97-81F6-F670DACF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1D8DCC-81FE-49EA-BD64-56F838B0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8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D906-E85F-46DE-B5BD-8FE8159F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מנעולים עם/בלי המתנה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9EA7-B33E-41F8-9181-3CFD708DD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spinlock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38410-9268-40D7-92DD-4D5F3E91D8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e-IL" altLang="en-US"/>
              <a:t>כאשר חוט מנסה לתפוס מנעול נעול, הוא בודק את ערך המנעול ללא הפסקה ולא מוותר על המעבד.</a:t>
            </a:r>
          </a:p>
          <a:p>
            <a:pPr lvl="1"/>
            <a:r>
              <a:rPr lang="he-IL"/>
              <a:t>טכניקה כזו נקראת גם: </a:t>
            </a:r>
            <a:r>
              <a:rPr lang="en-US"/>
              <a:t>polling, busy waiting, busy looping</a:t>
            </a:r>
            <a:r>
              <a:rPr lang="he-IL"/>
              <a:t>.</a:t>
            </a:r>
            <a:endParaRPr lang="en-US"/>
          </a:p>
          <a:p>
            <a:endParaRPr lang="he-IL" altLang="en-US"/>
          </a:p>
          <a:p>
            <a:r>
              <a:rPr lang="he-IL" altLang="en-US" b="1" u="sng"/>
              <a:t>יתרון: </a:t>
            </a:r>
            <a:r>
              <a:rPr lang="he-IL" altLang="en-US"/>
              <a:t>התהליך יכול להמשיך לרוץ עוד בקוונטום הנוכחי, וכך לחסוך את התקורה על החלפת הקשר.</a:t>
            </a:r>
          </a:p>
          <a:p>
            <a:pPr lvl="1"/>
            <a:r>
              <a:rPr lang="he-IL" altLang="en-US"/>
              <a:t>עדיף כאשר זמן ההמתנה המשוער נמוך יותר מהמחיר של החלפת הקשר (כלומר, כאשר הקטע הקריטי קצר, כפי שקורה לרוב בקוד גרעין).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18881-A6F1-4EAA-95F9-3E81A07DD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mutex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59178-D479-45C8-9840-F8F561ECFE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e-IL" altLang="en-US"/>
              <a:t>כאשר חוט מנסה לתפוס מנעול נעול, מערכת ההפעלה תעביר אותו </a:t>
            </a:r>
            <a:r>
              <a:rPr lang="he-IL" altLang="en-US" b="1"/>
              <a:t>לתור המתנה </a:t>
            </a:r>
            <a:r>
              <a:rPr lang="he-IL" altLang="en-US"/>
              <a:t>ותבצע החלפת הקשר.</a:t>
            </a:r>
          </a:p>
          <a:p>
            <a:pPr lvl="1"/>
            <a:r>
              <a:rPr lang="he-IL" altLang="en-US"/>
              <a:t>כאשר המנעול ישוחרר, מערכת ההפעלה תעיר את אחד החוטים המחכים למנעול.</a:t>
            </a:r>
          </a:p>
          <a:p>
            <a:endParaRPr lang="he-IL" altLang="en-US"/>
          </a:p>
          <a:p>
            <a:r>
              <a:rPr lang="he-IL" altLang="en-US" b="1" u="sng"/>
              <a:t>יתרון: </a:t>
            </a:r>
            <a:r>
              <a:rPr lang="he-IL" altLang="en-US"/>
              <a:t>תהליך חדש יכול לרוץ מיד, וכך לא מתבזבז זמן מעבד יקר.</a:t>
            </a:r>
          </a:p>
          <a:p>
            <a:pPr lvl="1"/>
            <a:r>
              <a:rPr lang="he-IL" altLang="en-US"/>
              <a:t>עדיף כאשר זמן ההמתנה המשוער גבוה יחסית (כלומר, כאשר הקטע הקריטי ארוך, כפי שקורה לרוב בקוד משתמש).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4ED9C1-2D80-41BD-A4B5-6EA8D53C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63B2ED-ED6D-4450-862D-6DF5A09A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49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9A271FD1-6226-4FBD-823C-1BD28265C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אתחול מנעול </a:t>
            </a:r>
            <a:r>
              <a:rPr lang="en-US" altLang="en-US"/>
              <a:t>mutex</a:t>
            </a: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FC74F17A-49AE-473B-AEC7-E52816ED15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*mutex, 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const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pthread_mutex_attr_t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mutexattr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 rtl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altLang="en-US" u="sng" dirty="0"/>
              <a:t>פרמטרים:</a:t>
            </a:r>
          </a:p>
          <a:p>
            <a:pPr lvl="1"/>
            <a:r>
              <a:rPr lang="en-US" altLang="en-US" dirty="0"/>
              <a:t>mutex</a:t>
            </a:r>
            <a:r>
              <a:rPr lang="he-IL" altLang="en-US" dirty="0"/>
              <a:t> – המנעול עליו מבוצעת הפעולה.</a:t>
            </a:r>
          </a:p>
          <a:p>
            <a:pPr lvl="1"/>
            <a:r>
              <a:rPr lang="en-US" altLang="en-US" dirty="0" err="1"/>
              <a:t>mutexattr</a:t>
            </a:r>
            <a:r>
              <a:rPr lang="he-IL" altLang="en-US" dirty="0"/>
              <a:t> – מגדיר את תכונות ה-</a:t>
            </a:r>
            <a:r>
              <a:rPr lang="en-US" altLang="en-US" dirty="0"/>
              <a:t>mutex</a:t>
            </a:r>
            <a:r>
              <a:rPr lang="he-IL" altLang="en-US" dirty="0"/>
              <a:t> .</a:t>
            </a:r>
          </a:p>
          <a:p>
            <a:pPr lvl="2"/>
            <a:r>
              <a:rPr lang="en-US" altLang="en-US" dirty="0"/>
              <a:t>NULL</a:t>
            </a:r>
            <a:r>
              <a:rPr lang="he-IL" altLang="en-US" dirty="0"/>
              <a:t> – עבור סוג ברירת המחדל.</a:t>
            </a:r>
          </a:p>
          <a:p>
            <a:pPr lvl="2"/>
            <a:r>
              <a:rPr lang="he-IL" altLang="en-US" dirty="0"/>
              <a:t>ניתן לקרוא על סוגים נוספים ב-</a:t>
            </a:r>
            <a:r>
              <a:rPr lang="en-US" altLang="en-US" dirty="0"/>
              <a:t>man pages</a:t>
            </a:r>
            <a:r>
              <a:rPr lang="he-IL" altLang="en-US" dirty="0"/>
              <a:t>.</a:t>
            </a:r>
          </a:p>
          <a:p>
            <a:r>
              <a:rPr lang="he-IL" altLang="en-US" u="sng" dirty="0"/>
              <a:t>ערך מוחזר:</a:t>
            </a:r>
            <a:r>
              <a:rPr lang="he-IL" altLang="en-US" dirty="0"/>
              <a:t> 0 בהצלחה, ערך אחר בכישלון.</a:t>
            </a: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8D2603-4B8A-49B8-9344-7B4120D1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1EEEE-D57E-4052-A44D-86959BE1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299013" name="Picture 5" descr="BS00714_[1]">
            <a:extLst>
              <a:ext uri="{FF2B5EF4-FFF2-40B4-BE49-F238E27FC236}">
                <a16:creationId xmlns:a16="http://schemas.microsoft.com/office/drawing/2014/main" id="{0F249B04-3811-45C3-985D-B3933339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557213"/>
            <a:ext cx="1131888" cy="111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703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1026">
            <a:extLst>
              <a:ext uri="{FF2B5EF4-FFF2-40B4-BE49-F238E27FC236}">
                <a16:creationId xmlns:a16="http://schemas.microsoft.com/office/drawing/2014/main" id="{5D502C70-787B-490C-85DF-52B1A2B7E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פעולות על מנעולי </a:t>
            </a:r>
            <a:r>
              <a:rPr lang="en-US" altLang="en-US"/>
              <a:t>mutex</a:t>
            </a:r>
          </a:p>
        </p:txBody>
      </p:sp>
      <p:sp>
        <p:nvSpPr>
          <p:cNvPr id="306179" name="Rectangle 1027">
            <a:extLst>
              <a:ext uri="{FF2B5EF4-FFF2-40B4-BE49-F238E27FC236}">
                <a16:creationId xmlns:a16="http://schemas.microsoft.com/office/drawing/2014/main" id="{2378E6EA-CE9D-48A2-9279-D7BD4865D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altLang="en-US" u="sng" dirty="0"/>
              <a:t>נעילת</a:t>
            </a:r>
            <a:r>
              <a:rPr lang="he-IL" altLang="en-US" dirty="0"/>
              <a:t> </a:t>
            </a:r>
            <a:r>
              <a:rPr lang="en-US" altLang="en-US" dirty="0"/>
              <a:t>mutex</a:t>
            </a:r>
            <a:r>
              <a:rPr lang="he-IL" altLang="en-US" dirty="0"/>
              <a:t>:</a:t>
            </a:r>
          </a:p>
          <a:p>
            <a:pPr marL="0" indent="0" algn="l" rtl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*mutex);</a:t>
            </a:r>
          </a:p>
          <a:p>
            <a:pPr lvl="1"/>
            <a:r>
              <a:rPr lang="he-IL" altLang="en-US" dirty="0"/>
              <a:t>הפעולה חוסמת עד שה-</a:t>
            </a:r>
            <a:r>
              <a:rPr lang="en-US" altLang="en-US" dirty="0"/>
              <a:t>mutex</a:t>
            </a:r>
            <a:r>
              <a:rPr lang="he-IL" altLang="en-US" dirty="0"/>
              <a:t> מתפנה ואז נועלת אותו.</a:t>
            </a:r>
            <a:endParaRPr lang="en-US" altLang="en-US" dirty="0"/>
          </a:p>
          <a:p>
            <a:r>
              <a:rPr lang="he-IL" altLang="en-US" u="sng" dirty="0"/>
              <a:t>ניסיון לנעילת</a:t>
            </a:r>
            <a:r>
              <a:rPr lang="he-IL" altLang="en-US" dirty="0"/>
              <a:t> </a:t>
            </a:r>
            <a:r>
              <a:rPr lang="en-US" altLang="en-US" dirty="0"/>
              <a:t>mutex</a:t>
            </a:r>
            <a:r>
              <a:rPr lang="he-IL" altLang="en-US" dirty="0"/>
              <a:t>:</a:t>
            </a:r>
          </a:p>
          <a:p>
            <a:pPr marL="0" indent="0" algn="l" rtl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pthread_mutex_trylock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*mutex);</a:t>
            </a:r>
          </a:p>
          <a:p>
            <a:pPr lvl="1"/>
            <a:r>
              <a:rPr lang="he-IL" altLang="en-US" dirty="0"/>
              <a:t>הפעולה נכשלת אם ה-</a:t>
            </a:r>
            <a:r>
              <a:rPr lang="en-US" altLang="en-US" dirty="0"/>
              <a:t>mutex</a:t>
            </a:r>
            <a:r>
              <a:rPr lang="he-IL" altLang="en-US" dirty="0"/>
              <a:t> כבר נעול, אחרת נועלת אותו.</a:t>
            </a:r>
            <a:endParaRPr lang="en-US" altLang="en-US" dirty="0"/>
          </a:p>
          <a:p>
            <a:r>
              <a:rPr lang="he-IL" altLang="en-US" u="sng" dirty="0"/>
              <a:t>שחרור</a:t>
            </a:r>
            <a:r>
              <a:rPr lang="he-IL" altLang="en-US" dirty="0"/>
              <a:t> </a:t>
            </a:r>
            <a:r>
              <a:rPr lang="en-US" altLang="en-US" dirty="0"/>
              <a:t>mutex</a:t>
            </a:r>
            <a:r>
              <a:rPr lang="he-IL" altLang="en-US" dirty="0"/>
              <a:t> נעול:</a:t>
            </a:r>
          </a:p>
          <a:p>
            <a:pPr marL="0" indent="0" algn="l" rtl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*mutex);</a:t>
            </a:r>
            <a:endParaRPr lang="he-IL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e-IL" altLang="en-US" dirty="0"/>
              <a:t>ניסיון לשחרר מנעול שאינו נעול תביא להתנהגות לא מוגדרת.</a:t>
            </a:r>
          </a:p>
          <a:p>
            <a:r>
              <a:rPr lang="he-IL" altLang="en-US" u="sng" dirty="0"/>
              <a:t>פינוי</a:t>
            </a:r>
            <a:r>
              <a:rPr lang="he-IL" altLang="en-US" dirty="0"/>
              <a:t> </a:t>
            </a:r>
            <a:r>
              <a:rPr lang="en-US" altLang="en-US" dirty="0"/>
              <a:t>mutex</a:t>
            </a:r>
            <a:r>
              <a:rPr lang="he-IL" altLang="en-US" dirty="0"/>
              <a:t> בתום השימוש:</a:t>
            </a:r>
          </a:p>
          <a:p>
            <a:pPr marL="0" indent="0" algn="l" rtl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pthread_mutex_destroy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*mutex);</a:t>
            </a:r>
          </a:p>
          <a:p>
            <a:pPr lvl="1"/>
            <a:r>
              <a:rPr lang="he-IL" altLang="en-US" dirty="0"/>
              <a:t>הפעולה נכשלת אם ה-</a:t>
            </a:r>
            <a:r>
              <a:rPr lang="en-US" altLang="en-US" dirty="0"/>
              <a:t>mutex</a:t>
            </a:r>
            <a:r>
              <a:rPr lang="he-IL" altLang="en-US" dirty="0"/>
              <a:t> מאותחל אבל נעול.</a:t>
            </a: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671B92-29E7-4CB0-B486-4B797944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A837E-8047-4023-8C12-9C6F57C5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306181" name="Picture 1029" descr="BS00714_[1]">
            <a:extLst>
              <a:ext uri="{FF2B5EF4-FFF2-40B4-BE49-F238E27FC236}">
                <a16:creationId xmlns:a16="http://schemas.microsoft.com/office/drawing/2014/main" id="{D8FF5E78-D00F-4C70-A8CD-FE26C57A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557213"/>
            <a:ext cx="1131888" cy="111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8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חוטים (</a:t>
            </a:r>
            <a:r>
              <a:rPr lang="en-US" altLang="en-US"/>
              <a:t>threads</a:t>
            </a:r>
            <a:r>
              <a:rPr lang="he-IL" altLang="en-US"/>
              <a:t>)</a:t>
            </a:r>
            <a:endParaRPr lang="en-US" alt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dirty="0"/>
              <a:t>חוט הוא יחידת ביצוע בתוך תהליך.</a:t>
            </a:r>
            <a:endParaRPr lang="en-US" altLang="en-US" dirty="0"/>
          </a:p>
          <a:p>
            <a:pPr lvl="1"/>
            <a:r>
              <a:rPr lang="he-IL" altLang="en-US" dirty="0"/>
              <a:t>באנגלית נקרא גם: </a:t>
            </a:r>
            <a:r>
              <a:rPr lang="en-US" altLang="en-US" dirty="0"/>
              <a:t>Lightweight Process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בעברית נקרא גם:</a:t>
            </a:r>
            <a:r>
              <a:rPr lang="en-US" altLang="en-US" dirty="0"/>
              <a:t> </a:t>
            </a:r>
            <a:r>
              <a:rPr lang="he-IL" altLang="en-US" dirty="0" err="1"/>
              <a:t>תהליכון</a:t>
            </a:r>
            <a:r>
              <a:rPr lang="he-IL" altLang="en-US" dirty="0"/>
              <a:t>.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r>
              <a:rPr lang="he-IL" altLang="en-US" dirty="0"/>
              <a:t>תהליך בלינוקס יכול לכלול מספר חוטים המשתפים ביניהם את כל משאבי התהליך: מרחב הזיכרון, גישה לקבצים והתקני חומרה, ועוד.</a:t>
            </a:r>
          </a:p>
          <a:p>
            <a:pPr lvl="1"/>
            <a:endParaRPr lang="he-IL" altLang="en-US" dirty="0"/>
          </a:p>
          <a:p>
            <a:r>
              <a:rPr lang="he-IL" dirty="0"/>
              <a:t>למרות שחוט הוא רכיב של תהליך, כל חוט הוא יחידת ביצוע עצמאית שניתן להריץ על מעבד ללא קשר לשאר החוטים.</a:t>
            </a:r>
          </a:p>
          <a:p>
            <a:pPr lvl="1"/>
            <a:r>
              <a:rPr lang="he-IL" altLang="en-US" dirty="0"/>
              <a:t>כל חוט מהווה הקשר ביצוע נפרד – לכל חוט מחסנית ורגיסטרים משלו.</a:t>
            </a:r>
            <a:endParaRPr lang="he-IL" dirty="0"/>
          </a:p>
          <a:p>
            <a:pPr lvl="1"/>
            <a:r>
              <a:rPr lang="he-IL" altLang="en-US" dirty="0"/>
              <a:t>ה-</a:t>
            </a:r>
            <a:r>
              <a:rPr lang="en-US" altLang="en-US" dirty="0"/>
              <a:t>scheduler</a:t>
            </a:r>
            <a:r>
              <a:rPr lang="he-IL" altLang="en-US" dirty="0"/>
              <a:t> מזמן לריצה חוטים ולא תהליכים.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8F85142-ACE0-428C-A89C-2C917310AD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688749"/>
            <a:ext cx="2890314" cy="272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866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784EE4-C773-4B6D-8063-F2895493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שימוש תקין במנעולים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2A5730-60BF-478E-8607-763D9D8D3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בקוד תקין רק החוט שמחזיק במנעול הוא זה שמשחרר אותו.</a:t>
            </a:r>
          </a:p>
          <a:p>
            <a:endParaRPr lang="he-IL" dirty="0"/>
          </a:p>
          <a:p>
            <a:r>
              <a:rPr lang="he-IL" dirty="0"/>
              <a:t>לעומת זאת, הפעולות הבאות יובילו להתנהגות לא מוגדרת: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נעילה חוזרת ע"י החוט המחזיק במנעול.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שחרור המנעול ע"י חוט שאינו מחזיק במנעול.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שחרור מנעול שאינו נעול.</a:t>
            </a:r>
          </a:p>
          <a:p>
            <a:endParaRPr lang="he-IL" dirty="0"/>
          </a:p>
          <a:p>
            <a:r>
              <a:rPr lang="he-IL" dirty="0" err="1"/>
              <a:t>דיבוג</a:t>
            </a:r>
            <a:r>
              <a:rPr lang="he-IL" dirty="0"/>
              <a:t> קוד עם מנעולים הוא מאתגר יותר בגלל שהקוד כבר לא דטרמיניסטי – בחלק מהריצות יש באג, בחלק מהריצות אין באג.</a:t>
            </a:r>
          </a:p>
          <a:p>
            <a:r>
              <a:rPr lang="he-IL" dirty="0"/>
              <a:t>יש כלים שעוזרים בבעיה, לדוגמה </a:t>
            </a:r>
            <a:r>
              <a:rPr lang="en-US" dirty="0" err="1"/>
              <a:t>helgrind</a:t>
            </a:r>
            <a:r>
              <a:rPr lang="he-IL" dirty="0"/>
              <a:t> </a:t>
            </a:r>
            <a:r>
              <a:rPr lang="he-IL"/>
              <a:t>או </a:t>
            </a:r>
            <a:r>
              <a:rPr lang="en-US"/>
              <a:t>sanitizers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A87CB5-B582-402E-9204-54FE7CB9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7108561-180E-4943-BDB7-65AF1770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467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פקודות מכונה אטומיות </a:t>
            </a:r>
            <a:endParaRPr lang="en-US" altLang="en-US"/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altLang="en-US" dirty="0"/>
              <a:t>פקודת מכונה אטומית (</a:t>
            </a:r>
            <a:r>
              <a:rPr lang="en-US" altLang="en-US" dirty="0"/>
              <a:t>atomic operation</a:t>
            </a:r>
            <a:r>
              <a:rPr lang="he-IL" altLang="en-US" dirty="0"/>
              <a:t>) היא פקודה המעדכנת את מצב המערכת (מעבד+זיכרון) בצורה אטומית.</a:t>
            </a:r>
          </a:p>
          <a:p>
            <a:pPr lvl="1"/>
            <a:r>
              <a:rPr lang="he-IL" altLang="en-US" dirty="0"/>
              <a:t>כלומר מעבדים אחרים אינם יכולים לראות מצבי ביניים של ביצוע הפקודה ואינם יכולים לעדכן את מצב המערכת תוך כדי ביצוע הפקודה.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במערכת מעבד יחיד: כל פקודת מכונה היא אטומית מכיוון שהיא אינה יכולה להיקטע ע"י פסיקה.</a:t>
            </a:r>
          </a:p>
          <a:p>
            <a:endParaRPr lang="he-IL" altLang="en-US" dirty="0"/>
          </a:p>
          <a:p>
            <a:r>
              <a:rPr lang="he-IL" altLang="en-US" dirty="0"/>
              <a:t>במערכת מרובת מעבדים: פקודת מכונה אטומית חייבת לנעול את ערוץ הגישה של כל המעבדים האחרים לזיכרון עד לסיומה.</a:t>
            </a:r>
          </a:p>
          <a:p>
            <a:r>
              <a:rPr lang="he-IL" altLang="en-US" dirty="0"/>
              <a:t>הנעילה מתבצעת באמצעות הוספת קידומת </a:t>
            </a:r>
            <a:r>
              <a:rPr lang="en-US" altLang="en-US" dirty="0"/>
              <a:t>lock</a:t>
            </a:r>
            <a:r>
              <a:rPr lang="he-IL" altLang="en-US" dirty="0"/>
              <a:t> לפקודה.</a:t>
            </a:r>
          </a:p>
          <a:p>
            <a:pPr lvl="1"/>
            <a:r>
              <a:rPr lang="he-IL" altLang="en-US" dirty="0"/>
              <a:t>למשל: </a:t>
            </a:r>
            <a:r>
              <a:rPr lang="en-US" altLang="en-US" dirty="0" err="1"/>
              <a:t>lock;inc</a:t>
            </a:r>
            <a:r>
              <a:rPr lang="en-US" altLang="en-US" dirty="0"/>
              <a:t> x</a:t>
            </a:r>
            <a:r>
              <a:rPr lang="he-IL" altLang="en-US" dirty="0"/>
              <a:t> היא פקודת מכונה המבצעת </a:t>
            </a:r>
            <a:r>
              <a:rPr lang="en-US" altLang="en-US" dirty="0"/>
              <a:t>x++</a:t>
            </a:r>
            <a:r>
              <a:rPr lang="he-IL" altLang="en-US" dirty="0"/>
              <a:t> בצורה אטומית.</a:t>
            </a:r>
          </a:p>
          <a:p>
            <a:pPr lvl="1"/>
            <a:endParaRPr lang="he-IL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EF91E-D0C3-4BDD-8E27-1083A0B6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1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פקודות מכונה אטומיות </a:t>
            </a:r>
            <a:endParaRPr lang="en-US" alt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פקודת מכונה אטומית מגדירה למעשה קטע קריטי באורך פקודה אחת, וכך מאפשרת להימנע משימוש במנעול.</a:t>
            </a:r>
          </a:p>
          <a:p>
            <a:endParaRPr lang="he-IL" altLang="en-US" dirty="0"/>
          </a:p>
          <a:p>
            <a:r>
              <a:rPr lang="he-IL" altLang="en-US" dirty="0"/>
              <a:t>בנוסף, פקודות מכונה אטומיות מאפשרות לממש בצורה פשוטה יחסית אמצעי סינכרון כמו מנעולים.</a:t>
            </a:r>
            <a:endParaRPr lang="en-US" altLang="en-US" dirty="0"/>
          </a:p>
          <a:p>
            <a:r>
              <a:rPr lang="he-IL" altLang="en-US" dirty="0"/>
              <a:t>לדוגמה: ארכיטקטורת </a:t>
            </a:r>
            <a:r>
              <a:rPr lang="en-US" altLang="en-US" dirty="0"/>
              <a:t>x64</a:t>
            </a:r>
            <a:r>
              <a:rPr lang="he-IL" altLang="en-US" dirty="0"/>
              <a:t> מציעה את פקודה </a:t>
            </a:r>
            <a:r>
              <a:rPr lang="en-US" altLang="en-US" dirty="0"/>
              <a:t>BTS</a:t>
            </a:r>
            <a:r>
              <a:rPr lang="he-IL" altLang="en-US" dirty="0"/>
              <a:t> (</a:t>
            </a:r>
            <a:r>
              <a:rPr lang="en-US" altLang="en-US" dirty="0"/>
              <a:t>bit test and set</a:t>
            </a:r>
            <a:r>
              <a:rPr lang="he-IL" altLang="en-US" dirty="0"/>
              <a:t>), אשר מדליקה ביט מסוים ברגיסטר או כתובת בזיכרון ומחזירה את ערכו הקודם בדגל </a:t>
            </a:r>
            <a:r>
              <a:rPr lang="en-US" altLang="en-US" dirty="0"/>
              <a:t>CF</a:t>
            </a:r>
            <a:r>
              <a:rPr lang="he-IL" altLang="en-US" dirty="0"/>
              <a:t> ברגיסטר הדגלים.</a:t>
            </a:r>
          </a:p>
          <a:p>
            <a:r>
              <a:rPr lang="he-IL" altLang="en-US" dirty="0"/>
              <a:t>פונקציית הגרעין </a:t>
            </a:r>
            <a:r>
              <a:rPr lang="en-US" altLang="en-US" dirty="0" err="1"/>
              <a:t>test_and_set_bit</a:t>
            </a:r>
            <a:r>
              <a:rPr lang="en-US" altLang="en-US" dirty="0"/>
              <a:t>()</a:t>
            </a:r>
            <a:r>
              <a:rPr lang="he-IL" altLang="en-US" dirty="0"/>
              <a:t> משתמשת בפקודת המכונה </a:t>
            </a:r>
            <a:r>
              <a:rPr lang="en-US" altLang="en-US" dirty="0"/>
              <a:t>BTS</a:t>
            </a:r>
            <a:r>
              <a:rPr lang="he-IL" altLang="en-US" dirty="0"/>
              <a:t> כדי להדליק משתנה ולהחזיר את ערכו הקודם בצורה אטומית.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EF91E-D0C3-4BDD-8E27-1083A0B6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1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8" name="Shape 70"/>
          <p:cNvSpPr txBox="1">
            <a:spLocks/>
          </p:cNvSpPr>
          <p:nvPr/>
        </p:nvSpPr>
        <p:spPr>
          <a:xfrm>
            <a:off x="1704340" y="2384749"/>
            <a:ext cx="5829300" cy="8698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7200">
                <a:solidFill>
                  <a:schemeClr val="tx1"/>
                </a:solidFill>
                <a:latin typeface="Walter Turncoa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Shape 72"/>
          <p:cNvSpPr/>
          <p:nvPr/>
        </p:nvSpPr>
        <p:spPr>
          <a:xfrm>
            <a:off x="3723836" y="1777999"/>
            <a:ext cx="1810628" cy="1656629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350"/>
          </a:p>
        </p:txBody>
      </p:sp>
      <p:sp>
        <p:nvSpPr>
          <p:cNvPr id="10" name="Shape 70"/>
          <p:cNvSpPr txBox="1">
            <a:spLocks/>
          </p:cNvSpPr>
          <p:nvPr/>
        </p:nvSpPr>
        <p:spPr>
          <a:xfrm>
            <a:off x="1704340" y="3434628"/>
            <a:ext cx="5829300" cy="165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Walter Turncoat"/>
              <a:buNone/>
              <a:defRPr sz="48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he-IL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שאלה ממבחן –</a:t>
            </a:r>
          </a:p>
          <a:p>
            <a:r>
              <a:rPr lang="he-IL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מימוש מנעולים</a:t>
            </a:r>
          </a:p>
        </p:txBody>
      </p:sp>
    </p:spTree>
    <p:extLst>
      <p:ext uri="{BB962C8B-B14F-4D97-AF65-F5344CB8AC3E}">
        <p14:creationId xmlns:p14="http://schemas.microsoft.com/office/powerpoint/2010/main" val="4260035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C71C8422-D2CE-4162-973E-0081585E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סעיף א'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17C92030-7033-4FFE-B286-5E15BC3EB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791852"/>
            <a:ext cx="4038600" cy="5599804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lock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l)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lock(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l)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(l-&gt;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unlock(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l)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89F4EDB-86CC-4998-B71C-3F5766933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להלן מימוש של מנעול ללא תמיכת הגרעין.</a:t>
            </a:r>
          </a:p>
          <a:p>
            <a:pPr lvl="1"/>
            <a:r>
              <a:rPr lang="he-IL" dirty="0"/>
              <a:t>הניחו כי השמת ערך למשתנה בזיכרון או קריאה שלו הינן אטומיות.</a:t>
            </a:r>
          </a:p>
          <a:p>
            <a:pPr lvl="1"/>
            <a:r>
              <a:rPr lang="he-IL" dirty="0"/>
              <a:t>התעלמו מבעיות קוהרנטיות וקונסיסטנטיות</a:t>
            </a:r>
            <a:r>
              <a:rPr lang="en-US" dirty="0"/>
              <a:t>.</a:t>
            </a:r>
            <a:endParaRPr lang="he-IL" dirty="0"/>
          </a:p>
          <a:p>
            <a:pPr lvl="1"/>
            <a:endParaRPr lang="he-IL" dirty="0"/>
          </a:p>
          <a:p>
            <a:r>
              <a:rPr lang="he-IL" dirty="0"/>
              <a:t>האם המימוש מבטיח מניעה הדדית?</a:t>
            </a:r>
          </a:p>
          <a:p>
            <a:r>
              <a:rPr lang="he-IL" dirty="0"/>
              <a:t>לא. ניתן דוגמה נגדית:</a:t>
            </a:r>
          </a:p>
          <a:p>
            <a:pPr lvl="1"/>
            <a:r>
              <a:rPr lang="he-IL" dirty="0"/>
              <a:t>חוט </a:t>
            </a:r>
            <a:r>
              <a:rPr lang="en-US" dirty="0"/>
              <a:t>A</a:t>
            </a:r>
            <a:r>
              <a:rPr lang="he-IL" dirty="0"/>
              <a:t> מנסה לתפוס את המנעול, בודק את הערך של </a:t>
            </a:r>
            <a:r>
              <a:rPr lang="en-US" dirty="0" err="1"/>
              <a:t>is_locked</a:t>
            </a:r>
            <a:r>
              <a:rPr lang="he-IL" dirty="0"/>
              <a:t> ומגלה שהוא 0 </a:t>
            </a:r>
            <a:r>
              <a:rPr lang="he-IL" dirty="0">
                <a:sym typeface="Wingdings" panose="05000000000000000000" pitchFamily="2" charset="2"/>
              </a:rPr>
              <a:t></a:t>
            </a:r>
            <a:r>
              <a:rPr lang="he-IL" dirty="0"/>
              <a:t> עובר את לולאת ה-</a:t>
            </a:r>
            <a:r>
              <a:rPr lang="en-US" dirty="0"/>
              <a:t>while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כעת מתבצעת החלפת הקשר וחוט </a:t>
            </a:r>
            <a:r>
              <a:rPr lang="en-US" dirty="0"/>
              <a:t>B</a:t>
            </a:r>
            <a:r>
              <a:rPr lang="he-IL" dirty="0"/>
              <a:t> בודק את הערך של </a:t>
            </a:r>
            <a:r>
              <a:rPr lang="en-US" dirty="0" err="1"/>
              <a:t>is_locked</a:t>
            </a:r>
            <a:r>
              <a:rPr lang="he-IL" dirty="0"/>
              <a:t> ומגלה שהוא עדיין 0 </a:t>
            </a:r>
            <a:r>
              <a:rPr lang="he-IL" dirty="0">
                <a:sym typeface="Wingdings" panose="05000000000000000000" pitchFamily="2" charset="2"/>
              </a:rPr>
              <a:t></a:t>
            </a:r>
            <a:r>
              <a:rPr lang="he-IL" dirty="0"/>
              <a:t> גם הוא עובר את לולאת ה-</a:t>
            </a:r>
            <a:r>
              <a:rPr lang="en-US" dirty="0"/>
              <a:t>while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שני חוטים בקטע הקריטי בו זמנית!</a:t>
            </a:r>
            <a:endParaRPr lang="en-US" dirty="0"/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72E958F-2E05-499C-B867-0110E590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EB29E47A-18E8-4FB6-99D8-994F6D52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00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C71C8422-D2CE-4162-973E-0081585E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סעיף ב'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17C92030-7033-4FFE-B286-5E15BC3EB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791852"/>
            <a:ext cx="4038600" cy="5599804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lock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l)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lock(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l)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test_and_set_bit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(l-&gt;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unlock(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l) {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89F4EDB-86CC-4998-B71C-3F5766933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כעת נתון מימוש בעזרת הפקודה האטומית </a:t>
            </a:r>
            <a:r>
              <a:rPr lang="en-US" altLang="en-US" dirty="0" err="1"/>
              <a:t>test_and_set_bit</a:t>
            </a:r>
            <a:r>
              <a:rPr lang="en-US" altLang="en-US" dirty="0"/>
              <a:t>()</a:t>
            </a:r>
            <a:r>
              <a:rPr lang="he-IL" altLang="en-US" dirty="0"/>
              <a:t>, המדליקה ביט ומחזירה את ערכו הקודם.</a:t>
            </a:r>
          </a:p>
          <a:p>
            <a:pPr lvl="1"/>
            <a:endParaRPr lang="he-IL" dirty="0"/>
          </a:p>
          <a:p>
            <a:r>
              <a:rPr lang="he-IL" dirty="0"/>
              <a:t>האם המימוש מבטיח מניעה הדדית?</a:t>
            </a:r>
          </a:p>
          <a:p>
            <a:r>
              <a:rPr lang="he-IL" dirty="0"/>
              <a:t>כן. ההוכחה בעזרת נפנופי ידיים...</a:t>
            </a:r>
          </a:p>
          <a:p>
            <a:endParaRPr lang="he-IL" dirty="0"/>
          </a:p>
          <a:p>
            <a:r>
              <a:rPr lang="he-IL" dirty="0"/>
              <a:t>האם המימוש מונע הרעבה?</a:t>
            </a:r>
          </a:p>
          <a:p>
            <a:r>
              <a:rPr lang="he-IL" dirty="0"/>
              <a:t>לא. ניתן דוגמה נגדית:</a:t>
            </a:r>
          </a:p>
          <a:p>
            <a:pPr lvl="1"/>
            <a:r>
              <a:rPr lang="he-IL" dirty="0"/>
              <a:t>שני חוטים </a:t>
            </a:r>
            <a:r>
              <a:rPr lang="en-US" dirty="0"/>
              <a:t>A,B</a:t>
            </a:r>
            <a:r>
              <a:rPr lang="he-IL" dirty="0"/>
              <a:t> רצים לסירוגין.</a:t>
            </a:r>
          </a:p>
          <a:p>
            <a:pPr lvl="1"/>
            <a:r>
              <a:rPr lang="he-IL" dirty="0"/>
              <a:t>חוט </a:t>
            </a:r>
            <a:r>
              <a:rPr lang="en-US" dirty="0"/>
              <a:t>A</a:t>
            </a:r>
            <a:r>
              <a:rPr lang="he-IL" dirty="0"/>
              <a:t> תמיד תופס את המנעול לפני סיום </a:t>
            </a:r>
            <a:r>
              <a:rPr lang="he-IL" dirty="0" err="1"/>
              <a:t>הקוונטום</a:t>
            </a:r>
            <a:r>
              <a:rPr lang="he-IL" dirty="0"/>
              <a:t> שלו.</a:t>
            </a:r>
          </a:p>
          <a:p>
            <a:pPr lvl="1"/>
            <a:r>
              <a:rPr lang="he-IL" dirty="0"/>
              <a:t>חוט </a:t>
            </a:r>
            <a:r>
              <a:rPr lang="en-US" dirty="0"/>
              <a:t>B</a:t>
            </a:r>
            <a:r>
              <a:rPr lang="he-IL" dirty="0"/>
              <a:t> תמיד מכלה את </a:t>
            </a:r>
            <a:r>
              <a:rPr lang="he-IL" dirty="0" err="1"/>
              <a:t>הקוונטום</a:t>
            </a:r>
            <a:r>
              <a:rPr lang="he-IL" dirty="0"/>
              <a:t> שלו בהמתנה למנעול.</a:t>
            </a:r>
            <a:endParaRPr lang="en-US" dirty="0"/>
          </a:p>
          <a:p>
            <a:endParaRPr lang="en-US" dirty="0"/>
          </a:p>
        </p:txBody>
      </p:sp>
      <p:sp>
        <p:nvSpPr>
          <p:cNvPr id="2" name="מציין מיקום של כותרת תחתונה 1">
            <a:extLst>
              <a:ext uri="{FF2B5EF4-FFF2-40B4-BE49-F238E27FC236}">
                <a16:creationId xmlns:a16="http://schemas.microsoft.com/office/drawing/2014/main" id="{C72E958F-2E05-499C-B867-0110E590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EB29E47A-18E8-4FB6-99D8-994F6D52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81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A684-60BF-4190-B9B5-0B5C1A0D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העשרה (לא בחומר)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809B1-E612-4F0D-B330-75DE99AE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2C81E-AA10-4B60-9428-2E44CBF3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1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מבוא לתכנות מקבילי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במערכות הפעלה תואמות </a:t>
            </a:r>
            <a:r>
              <a:rPr lang="en-US" dirty="0"/>
              <a:t>POSIX</a:t>
            </a:r>
            <a:r>
              <a:rPr lang="he-IL" dirty="0"/>
              <a:t> (כמו לינוקס ו-</a:t>
            </a:r>
            <a:r>
              <a:rPr lang="en-US" dirty="0"/>
              <a:t>macOS</a:t>
            </a:r>
            <a:r>
              <a:rPr lang="he-IL" dirty="0"/>
              <a:t> של אפל) </a:t>
            </a:r>
            <a:r>
              <a:rPr lang="he-IL" dirty="0" err="1"/>
              <a:t>הספריה</a:t>
            </a:r>
            <a:r>
              <a:rPr lang="he-IL" dirty="0"/>
              <a:t> הסטנדרטית היא </a:t>
            </a:r>
            <a:r>
              <a:rPr lang="en-US" dirty="0" err="1"/>
              <a:t>pthreads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יתרונות: ותיקה מאוד, אמינה.</a:t>
            </a:r>
          </a:p>
          <a:p>
            <a:pPr lvl="1"/>
            <a:r>
              <a:rPr lang="he-IL" dirty="0"/>
              <a:t>חסרונות: לא מספקת אבסטרקציות נוחות ולכן נחשבת יחסית קשה לתכנות (נדרשות הרבה שורות קוד).</a:t>
            </a:r>
          </a:p>
          <a:p>
            <a:r>
              <a:rPr lang="en-US" dirty="0"/>
              <a:t>TBB (Threading Building Blocks)</a:t>
            </a:r>
            <a:r>
              <a:rPr lang="he-IL" dirty="0"/>
              <a:t> של אינטל היא ספריית </a:t>
            </a:r>
            <a:r>
              <a:rPr lang="en-US" dirty="0"/>
              <a:t>C++</a:t>
            </a:r>
            <a:r>
              <a:rPr lang="he-IL" dirty="0"/>
              <a:t> בקוד פתוח לפיתוח קוד מקבילי.</a:t>
            </a:r>
          </a:p>
          <a:p>
            <a:pPr lvl="1"/>
            <a:r>
              <a:rPr lang="he-IL" dirty="0"/>
              <a:t>יתרונות:</a:t>
            </a:r>
          </a:p>
          <a:p>
            <a:pPr lvl="2"/>
            <a:r>
              <a:rPr lang="he-IL" dirty="0"/>
              <a:t>אבסטרקציות ברמה גבוהה (למשל </a:t>
            </a:r>
            <a:r>
              <a:rPr lang="en-US" dirty="0" err="1"/>
              <a:t>parallel_for</a:t>
            </a:r>
            <a:r>
              <a:rPr lang="he-IL" dirty="0"/>
              <a:t>) שמקילות על המתכנת.</a:t>
            </a:r>
          </a:p>
          <a:p>
            <a:pPr lvl="2"/>
            <a:r>
              <a:rPr lang="en-US" dirty="0"/>
              <a:t>portability</a:t>
            </a:r>
            <a:r>
              <a:rPr lang="he-IL" dirty="0"/>
              <a:t> בין מערכות הפעלה שונות. (המימוש בלינוקס מתבסס על </a:t>
            </a:r>
            <a:r>
              <a:rPr lang="en-US" dirty="0" err="1"/>
              <a:t>pthreads</a:t>
            </a:r>
            <a:r>
              <a:rPr lang="he-IL" dirty="0"/>
              <a:t>.)</a:t>
            </a:r>
          </a:p>
          <a:p>
            <a:pPr lvl="1"/>
            <a:r>
              <a:rPr lang="he-IL" dirty="0"/>
              <a:t>חסרונות: אין </a:t>
            </a:r>
            <a:r>
              <a:rPr lang="en-US" dirty="0"/>
              <a:t>portability</a:t>
            </a:r>
            <a:r>
              <a:rPr lang="he-IL" dirty="0"/>
              <a:t> בין ארכיטקטורות שונות (למשל </a:t>
            </a:r>
            <a:r>
              <a:rPr lang="en-US" dirty="0"/>
              <a:t>ARM</a:t>
            </a:r>
            <a:r>
              <a:rPr lang="he-IL" dirty="0"/>
              <a:t>).</a:t>
            </a:r>
          </a:p>
          <a:p>
            <a:r>
              <a:rPr lang="en-US" dirty="0"/>
              <a:t>OpenMP</a:t>
            </a:r>
            <a:r>
              <a:rPr lang="he-IL" dirty="0"/>
              <a:t> היא הרחבת שפה של </a:t>
            </a:r>
            <a:r>
              <a:rPr lang="en-US" dirty="0"/>
              <a:t>C,C++,Fortran</a:t>
            </a:r>
            <a:r>
              <a:rPr lang="he-IL" dirty="0"/>
              <a:t> שממומשת ע"י הנחיות למהדר (</a:t>
            </a:r>
            <a:r>
              <a:rPr lang="en-US" dirty="0"/>
              <a:t>pragma directives</a:t>
            </a:r>
            <a:r>
              <a:rPr lang="he-IL" dirty="0"/>
              <a:t>) ונתמכת ע"י מרבית המהדרים.</a:t>
            </a:r>
          </a:p>
          <a:p>
            <a:pPr lvl="1"/>
            <a:r>
              <a:rPr lang="he-IL" dirty="0"/>
              <a:t>יתרונות:</a:t>
            </a:r>
          </a:p>
          <a:p>
            <a:pPr lvl="2"/>
            <a:r>
              <a:rPr lang="he-IL" dirty="0"/>
              <a:t>אבסטרקציות ברמה גבוהה (למשל </a:t>
            </a:r>
            <a:r>
              <a:rPr lang="en-US" dirty="0" err="1"/>
              <a:t>parallel_for</a:t>
            </a:r>
            <a:r>
              <a:rPr lang="he-IL" dirty="0"/>
              <a:t>) שמקילות על המתכנת.</a:t>
            </a:r>
          </a:p>
          <a:p>
            <a:pPr lvl="2"/>
            <a:r>
              <a:rPr lang="en-US" dirty="0"/>
              <a:t>portability</a:t>
            </a:r>
            <a:r>
              <a:rPr lang="he-IL" dirty="0"/>
              <a:t> בין מערכות הפעלה וארכיטקטורות שונות. (המימוש בלינוקס מתבסס על </a:t>
            </a:r>
            <a:r>
              <a:rPr lang="en-US" dirty="0" err="1"/>
              <a:t>pthreads</a:t>
            </a:r>
            <a:r>
              <a:rPr lang="he-IL" dirty="0"/>
              <a:t>.)</a:t>
            </a:r>
          </a:p>
          <a:p>
            <a:pPr lvl="2"/>
            <a:r>
              <a:rPr lang="he-IL" dirty="0" err="1"/>
              <a:t>המקבול</a:t>
            </a:r>
            <a:r>
              <a:rPr lang="he-IL" dirty="0"/>
              <a:t> נכתב כתוספת לקוד הקיים, כך שבכל רגע ניתן להדר את הקוד בגרסה לא מקבילית.</a:t>
            </a:r>
          </a:p>
          <a:p>
            <a:pPr lvl="1"/>
            <a:r>
              <a:rPr lang="he-IL" dirty="0"/>
              <a:t>חסרונות:</a:t>
            </a:r>
          </a:p>
          <a:p>
            <a:pPr lvl="2"/>
            <a:r>
              <a:rPr lang="he-IL" dirty="0"/>
              <a:t>נדרשת תמיכת קומפיילר (</a:t>
            </a:r>
            <a:r>
              <a:rPr lang="en-US" dirty="0"/>
              <a:t>clang</a:t>
            </a:r>
            <a:r>
              <a:rPr lang="he-IL" dirty="0"/>
              <a:t> למשל לא תומך).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חוטים מול תהליכים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Image result for threads vs process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38" y="1709928"/>
            <a:ext cx="6207724" cy="479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9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חוטים יכולים לשפר ביצועים</a:t>
            </a:r>
            <a:endParaRPr lang="en-US" alt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he-IL" altLang="en-US" dirty="0"/>
          </a:p>
          <a:p>
            <a:r>
              <a:rPr lang="he-IL" altLang="en-US" dirty="0"/>
              <a:t>במערכת מרובת מעבדים: כל חוט יפתור חלק מהמשימה של אותו תהליך, והחוטים ירוצו במקביל על מעבדים שונים.</a:t>
            </a:r>
          </a:p>
          <a:p>
            <a:pPr lvl="1"/>
            <a:r>
              <a:rPr lang="he-IL" dirty="0"/>
              <a:t>אבל זה דורש לפרק את הבעיה לתתי-בעיות בלתי תלויות – משימה לא טריוויאלית למתכנת...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גם במחשב עם מעבד יחיד ניתן לשפר ביצועים באמצעות שימוש בריבוי חוטים: חוט אחד יכול לוותר על המעבד (למשל כדי להמתין לנתונים מהרשת) וחוט אחר ימשיך בביצוע חלק אחר של התוכנית.</a:t>
            </a:r>
          </a:p>
          <a:p>
            <a:pPr lvl="1"/>
            <a:endParaRPr lang="he-IL" altLang="en-US" dirty="0"/>
          </a:p>
          <a:p>
            <a:pPr lvl="1"/>
            <a:r>
              <a:rPr lang="he-IL" altLang="en-US" dirty="0"/>
              <a:t>יתרון נוסף לחוטים: יצירת חוט זולה מעט מיצירת תהליך חדש, מפני שאינה כרוכה בהעתקת משאבים כמו טבלת הדפים וטבלת הקבצים הפתוחים.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4" descr="j0149568[1]">
            <a:extLst>
              <a:ext uri="{FF2B5EF4-FFF2-40B4-BE49-F238E27FC236}">
                <a16:creationId xmlns:a16="http://schemas.microsoft.com/office/drawing/2014/main" id="{0E3D1BFF-9E72-48C2-9D34-289313594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434975"/>
            <a:ext cx="1554163" cy="128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42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מתי כדאי/לא כדאי להשתמש בחוטים?</a:t>
            </a:r>
            <a:endParaRPr lang="en-US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/>
              <a:t>מתי לא כדאי?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he-IL" altLang="en-US" dirty="0"/>
              <a:t>תוכניות קטנות ופשוטות עלולות לסבול מתקורה מיותרת:</a:t>
            </a:r>
            <a:br>
              <a:rPr lang="en-US" altLang="en-US" dirty="0"/>
            </a:br>
            <a:r>
              <a:rPr lang="he-IL" altLang="en-US" dirty="0"/>
              <a:t>עלות יצירת חוטים חדשים.</a:t>
            </a:r>
          </a:p>
          <a:p>
            <a:r>
              <a:rPr lang="he-IL" altLang="en-US" dirty="0"/>
              <a:t>תהליכים חישוביים במערכת מעבד יחיד עלולים לסבול מתקורה מיותרת:</a:t>
            </a:r>
            <a:br>
              <a:rPr lang="en-US" altLang="en-US" dirty="0"/>
            </a:br>
            <a:r>
              <a:rPr lang="he-IL" altLang="en-US" dirty="0"/>
              <a:t>עלות החלפות הקשר.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altLang="en-US"/>
              <a:t>מתי כדאי?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he-IL" altLang="en-US" dirty="0"/>
              <a:t>תהליכים חישוביים "כבדים" (למשל חיזוי מזג האוויר) יכולים לנצל יותר ליבות כדי לשפר את הביצועים.</a:t>
            </a:r>
          </a:p>
          <a:p>
            <a:r>
              <a:rPr lang="he-IL" altLang="en-US" dirty="0"/>
              <a:t>חוטים יכולים להריץ משימות בלתי תלויות, למשל הדפסת מסמך במקביל לעריכתו.</a:t>
            </a:r>
          </a:p>
          <a:p>
            <a:r>
              <a:rPr lang="he-IL" altLang="en-US" dirty="0"/>
              <a:t>אפליקציות שרת יכולות ליצור חוט חדש לכל בקשה כדי לטפל במספר בקשות בו-זמנית.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7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תקשורת בין חוטים</a:t>
            </a:r>
            <a:endParaRPr lang="en-US" alt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חוטים צריכים בדרך-כלל לתקשר ולהחליף ביניהם מידע. </a:t>
            </a:r>
            <a:r>
              <a:rPr lang="he-IL" altLang="en-US" dirty="0"/>
              <a:t>אמצעי התקשורת הוא פשוט ביותר: קריאה וכתיבה למשתנים משותפים.</a:t>
            </a:r>
          </a:p>
          <a:p>
            <a:r>
              <a:rPr lang="he-IL" dirty="0"/>
              <a:t>המשתנים המשותפים צריכים להיות </a:t>
            </a:r>
            <a:r>
              <a:rPr lang="he-IL" b="1" dirty="0"/>
              <a:t>גלובאליים</a:t>
            </a:r>
            <a:r>
              <a:rPr lang="he-IL" dirty="0"/>
              <a:t> או להיות </a:t>
            </a:r>
            <a:r>
              <a:rPr lang="he-IL" b="1" dirty="0"/>
              <a:t>מועברים כפרמטרים לחוטים</a:t>
            </a:r>
            <a:r>
              <a:rPr lang="he-IL" dirty="0"/>
              <a:t>.</a:t>
            </a:r>
            <a:endParaRPr lang="he-IL" altLang="en-US" dirty="0"/>
          </a:p>
          <a:p>
            <a:pPr lvl="1"/>
            <a:endParaRPr lang="he-IL" altLang="en-US" dirty="0"/>
          </a:p>
          <a:p>
            <a:r>
              <a:rPr lang="he-IL" altLang="en-US" dirty="0"/>
              <a:t>משתנים משותפים הם גם חסרון: יש לתאם את הגישות אליהם על-מנת למנוע את שיבוש הנתונים.</a:t>
            </a:r>
          </a:p>
          <a:p>
            <a:pPr lvl="1"/>
            <a:endParaRPr lang="he-IL" altLang="en-US" dirty="0"/>
          </a:p>
          <a:p>
            <a:r>
              <a:rPr lang="he-IL" dirty="0"/>
              <a:t>ישנם מצבים שבהם חוטים לא נדרשים לשתף ביניהם מידע.</a:t>
            </a:r>
          </a:p>
          <a:p>
            <a:pPr lvl="1"/>
            <a:r>
              <a:rPr lang="he-IL" dirty="0"/>
              <a:t>לדוגמה: חיפוש מילה ספציפית במספר גדול של קבצים. כל חוט יקרא קובץ וידפיס למסך את המופעים של המילה בקובץ שהוא בדק.</a:t>
            </a:r>
          </a:p>
          <a:p>
            <a:pPr lvl="1"/>
            <a:r>
              <a:rPr lang="he-IL" dirty="0"/>
              <a:t>בעיות שלא דורשות תקשורת בין החוטים נקראות </a:t>
            </a:r>
            <a:r>
              <a:rPr lang="en-US" dirty="0"/>
              <a:t>embarrassingly parallel</a:t>
            </a:r>
            <a:r>
              <a:rPr lang="he-IL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32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 rtl="1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larit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1204</TotalTime>
  <Words>5848</Words>
  <Application>Microsoft Office PowerPoint</Application>
  <PresentationFormat>On-screen Show (4:3)</PresentationFormat>
  <Paragraphs>864</Paragraphs>
  <Slides>57</Slides>
  <Notes>32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Consolas</vt:lpstr>
      <vt:lpstr>Courier New</vt:lpstr>
      <vt:lpstr>Lucida Sans Unicode</vt:lpstr>
      <vt:lpstr>Walter Turncoat</vt:lpstr>
      <vt:lpstr>Wingdings</vt:lpstr>
      <vt:lpstr>Clarity</vt:lpstr>
      <vt:lpstr>1_Clarity</vt:lpstr>
      <vt:lpstr>תרגול 6</vt:lpstr>
      <vt:lpstr>TL;DR</vt:lpstr>
      <vt:lpstr>חוטים (threads) בלינוקס</vt:lpstr>
      <vt:lpstr>אנטי-דוגמה: מיון מקבילי של מערך</vt:lpstr>
      <vt:lpstr>חוטים (threads)</vt:lpstr>
      <vt:lpstr>חוטים מול תהליכים </vt:lpstr>
      <vt:lpstr>חוטים יכולים לשפר ביצועים</vt:lpstr>
      <vt:lpstr>מתי כדאי/לא כדאי להשתמש בחוטים?</vt:lpstr>
      <vt:lpstr>תקשורת בין חוטים</vt:lpstr>
      <vt:lpstr>ספריית pthreads</vt:lpstr>
      <vt:lpstr>סכמת עבודה</vt:lpstr>
      <vt:lpstr>דוגמא ליצירת חוטים</vt:lpstr>
      <vt:lpstr>יצירת חוט חדש</vt:lpstr>
      <vt:lpstr>יצירת חוט חדש</vt:lpstr>
      <vt:lpstr>קבלת מזהה החוט</vt:lpstr>
      <vt:lpstr>סיום חוט</vt:lpstr>
      <vt:lpstr>הריגת חוט</vt:lpstr>
      <vt:lpstr>המתנה לסיום חוט</vt:lpstr>
      <vt:lpstr>המתנה לסיום חוט</vt:lpstr>
      <vt:lpstr>סיום חוטים ותהליכים</vt:lpstr>
      <vt:lpstr>תמיכת גרעין לינוקס בחוטים</vt:lpstr>
      <vt:lpstr>חוטים בגרעין לינוקס</vt:lpstr>
      <vt:lpstr>קבוצת חוטים (thread group)</vt:lpstr>
      <vt:lpstr>קבוצת חוטים (thread group)</vt:lpstr>
      <vt:lpstr>סיכום: TID מול PID</vt:lpstr>
      <vt:lpstr>תרשים: חוטים במבט מערכתי</vt:lpstr>
      <vt:lpstr>קריאת המערכת clone()</vt:lpstr>
      <vt:lpstr>קריאת המערכת clone()</vt:lpstr>
      <vt:lpstr>מימוש קריאת המערכת clone()</vt:lpstr>
      <vt:lpstr>הפסקה</vt:lpstr>
      <vt:lpstr>תכנות מקבילי באמצעות חוטים</vt:lpstr>
      <vt:lpstr>תכנית לדוגמה</vt:lpstr>
      <vt:lpstr>תכנית לדוגמה</vt:lpstr>
      <vt:lpstr>פלט התכנית לדוגמה</vt:lpstr>
      <vt:lpstr>מה קורה כאן?</vt:lpstr>
      <vt:lpstr>תרחיש אפשרי 1# (תקין)</vt:lpstr>
      <vt:lpstr>תרחיש אפשרי 2# (בעייתי)</vt:lpstr>
      <vt:lpstr>race condition בשורת C אחת</vt:lpstr>
      <vt:lpstr>תרחיש אפשרי 3# (בעייתי)</vt:lpstr>
      <vt:lpstr>קטע קריטי</vt:lpstr>
      <vt:lpstr>מנגנוני סינכרון: מנעולים</vt:lpstr>
      <vt:lpstr>מנעולים</vt:lpstr>
      <vt:lpstr>תכנית לדוגמה</vt:lpstr>
      <vt:lpstr>מנעולים ב-pthreads</vt:lpstr>
      <vt:lpstr>איך התרחיש הבעייתי נמנע?</vt:lpstr>
      <vt:lpstr>דוגמת קוד עם mutex</vt:lpstr>
      <vt:lpstr>מנעולים עם/בלי המתנה</vt:lpstr>
      <vt:lpstr>אתחול מנעול mutex</vt:lpstr>
      <vt:lpstr>פעולות על מנעולי mutex</vt:lpstr>
      <vt:lpstr>שימוש תקין במנעולים</vt:lpstr>
      <vt:lpstr>פקודות מכונה אטומיות </vt:lpstr>
      <vt:lpstr>פקודות מכונה אטומיות </vt:lpstr>
      <vt:lpstr>PowerPoint Presentation</vt:lpstr>
      <vt:lpstr>סעיף א'</vt:lpstr>
      <vt:lpstr>סעיף ב'</vt:lpstr>
      <vt:lpstr>העשרה (לא בחומר)</vt:lpstr>
      <vt:lpstr>מבוא לתכנות מקבילי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Elad</dc:creator>
  <cp:keywords/>
  <dc:description/>
  <cp:lastModifiedBy>barv2</cp:lastModifiedBy>
  <cp:revision>27</cp:revision>
  <dcterms:created xsi:type="dcterms:W3CDTF">2014-09-16T21:32:26Z</dcterms:created>
  <dcterms:modified xsi:type="dcterms:W3CDTF">2024-04-11T18:10:54Z</dcterms:modified>
  <cp:category/>
</cp:coreProperties>
</file>