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handoutMasterIdLst>
    <p:handoutMasterId r:id="rId49"/>
  </p:handoutMasterIdLst>
  <p:sldIdLst>
    <p:sldId id="256" r:id="rId2"/>
    <p:sldId id="384" r:id="rId3"/>
    <p:sldId id="347" r:id="rId4"/>
    <p:sldId id="341" r:id="rId5"/>
    <p:sldId id="387" r:id="rId6"/>
    <p:sldId id="388" r:id="rId7"/>
    <p:sldId id="389" r:id="rId8"/>
    <p:sldId id="390" r:id="rId9"/>
    <p:sldId id="391" r:id="rId10"/>
    <p:sldId id="392" r:id="rId11"/>
    <p:sldId id="393" r:id="rId12"/>
    <p:sldId id="395" r:id="rId13"/>
    <p:sldId id="396" r:id="rId14"/>
    <p:sldId id="397" r:id="rId15"/>
    <p:sldId id="398" r:id="rId16"/>
    <p:sldId id="399" r:id="rId17"/>
    <p:sldId id="430" r:id="rId18"/>
    <p:sldId id="394" r:id="rId19"/>
    <p:sldId id="400" r:id="rId20"/>
    <p:sldId id="402" r:id="rId21"/>
    <p:sldId id="401" r:id="rId22"/>
    <p:sldId id="403" r:id="rId23"/>
    <p:sldId id="404" r:id="rId24"/>
    <p:sldId id="406" r:id="rId25"/>
    <p:sldId id="407" r:id="rId26"/>
    <p:sldId id="408" r:id="rId27"/>
    <p:sldId id="409" r:id="rId28"/>
    <p:sldId id="350" r:id="rId29"/>
    <p:sldId id="412" r:id="rId30"/>
    <p:sldId id="413" r:id="rId31"/>
    <p:sldId id="414" r:id="rId32"/>
    <p:sldId id="433" r:id="rId33"/>
    <p:sldId id="415" r:id="rId34"/>
    <p:sldId id="416" r:id="rId35"/>
    <p:sldId id="410" r:id="rId36"/>
    <p:sldId id="424" r:id="rId37"/>
    <p:sldId id="418" r:id="rId38"/>
    <p:sldId id="426" r:id="rId39"/>
    <p:sldId id="411" r:id="rId40"/>
    <p:sldId id="434" r:id="rId41"/>
    <p:sldId id="431" r:id="rId42"/>
    <p:sldId id="432" r:id="rId43"/>
    <p:sldId id="428" r:id="rId44"/>
    <p:sldId id="435" r:id="rId45"/>
    <p:sldId id="436" r:id="rId46"/>
    <p:sldId id="427" r:id="rId47"/>
  </p:sldIdLst>
  <p:sldSz cx="10152063" cy="7596188"/>
  <p:notesSz cx="7596188" cy="10152063"/>
  <p:defaultTextStyle>
    <a:defPPr>
      <a:defRPr lang="en-GB"/>
    </a:defPPr>
    <a:lvl1pPr algn="l" rtl="0" eaLnBrk="0" fontAlgn="base" hangingPunct="0">
      <a:spcBef>
        <a:spcPct val="0"/>
      </a:spcBef>
      <a:spcAft>
        <a:spcPct val="0"/>
      </a:spcAft>
      <a:defRPr sz="2400" kern="1200">
        <a:solidFill>
          <a:schemeClr val="tx1"/>
        </a:solidFill>
        <a:latin typeface="Times" pitchFamily="2"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2"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2"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2"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2" charset="0"/>
        <a:ea typeface="+mn-ea"/>
        <a:cs typeface="+mn-cs"/>
      </a:defRPr>
    </a:lvl5pPr>
    <a:lvl6pPr marL="2286000" algn="l" defTabSz="914400" rtl="0" eaLnBrk="1" latinLnBrk="0" hangingPunct="1">
      <a:defRPr sz="2400" kern="1200">
        <a:solidFill>
          <a:schemeClr val="tx1"/>
        </a:solidFill>
        <a:latin typeface="Times" pitchFamily="2" charset="0"/>
        <a:ea typeface="+mn-ea"/>
        <a:cs typeface="+mn-cs"/>
      </a:defRPr>
    </a:lvl6pPr>
    <a:lvl7pPr marL="2743200" algn="l" defTabSz="914400" rtl="0" eaLnBrk="1" latinLnBrk="0" hangingPunct="1">
      <a:defRPr sz="2400" kern="1200">
        <a:solidFill>
          <a:schemeClr val="tx1"/>
        </a:solidFill>
        <a:latin typeface="Times" pitchFamily="2" charset="0"/>
        <a:ea typeface="+mn-ea"/>
        <a:cs typeface="+mn-cs"/>
      </a:defRPr>
    </a:lvl7pPr>
    <a:lvl8pPr marL="3200400" algn="l" defTabSz="914400" rtl="0" eaLnBrk="1" latinLnBrk="0" hangingPunct="1">
      <a:defRPr sz="2400" kern="1200">
        <a:solidFill>
          <a:schemeClr val="tx1"/>
        </a:solidFill>
        <a:latin typeface="Times" pitchFamily="2" charset="0"/>
        <a:ea typeface="+mn-ea"/>
        <a:cs typeface="+mn-cs"/>
      </a:defRPr>
    </a:lvl8pPr>
    <a:lvl9pPr marL="3657600" algn="l" defTabSz="914400" rtl="0" eaLnBrk="1" latinLnBrk="0" hangingPunct="1">
      <a:defRPr sz="2400" kern="1200">
        <a:solidFill>
          <a:schemeClr val="tx1"/>
        </a:solidFill>
        <a:latin typeface="Times" pitchFamily="2" charset="0"/>
        <a:ea typeface="+mn-ea"/>
        <a:cs typeface="+mn-cs"/>
      </a:defRPr>
    </a:lvl9pPr>
  </p:defaultTextStyle>
  <p:extLst>
    <p:ext uri="{521415D9-36F7-43E2-AB2F-B90AF26B5E84}">
      <p14:sectionLst xmlns:p14="http://schemas.microsoft.com/office/powerpoint/2010/main">
        <p14:section name="Introduction" id="{B3034FAB-6B6E-E848-B766-73D5D9F0EDDD}">
          <p14:sldIdLst>
            <p14:sldId id="256"/>
            <p14:sldId id="384"/>
            <p14:sldId id="347"/>
            <p14:sldId id="341"/>
            <p14:sldId id="387"/>
            <p14:sldId id="388"/>
            <p14:sldId id="389"/>
            <p14:sldId id="390"/>
            <p14:sldId id="391"/>
            <p14:sldId id="392"/>
            <p14:sldId id="393"/>
            <p14:sldId id="395"/>
            <p14:sldId id="396"/>
            <p14:sldId id="397"/>
            <p14:sldId id="398"/>
            <p14:sldId id="399"/>
            <p14:sldId id="430"/>
            <p14:sldId id="394"/>
            <p14:sldId id="400"/>
            <p14:sldId id="402"/>
            <p14:sldId id="401"/>
            <p14:sldId id="403"/>
            <p14:sldId id="404"/>
            <p14:sldId id="406"/>
            <p14:sldId id="407"/>
            <p14:sldId id="408"/>
            <p14:sldId id="409"/>
            <p14:sldId id="350"/>
            <p14:sldId id="412"/>
            <p14:sldId id="413"/>
            <p14:sldId id="414"/>
            <p14:sldId id="433"/>
            <p14:sldId id="415"/>
            <p14:sldId id="416"/>
            <p14:sldId id="410"/>
            <p14:sldId id="424"/>
            <p14:sldId id="418"/>
            <p14:sldId id="426"/>
            <p14:sldId id="411"/>
            <p14:sldId id="434"/>
            <p14:sldId id="431"/>
            <p14:sldId id="432"/>
            <p14:sldId id="428"/>
            <p14:sldId id="435"/>
            <p14:sldId id="436"/>
            <p14:sldId id="427"/>
          </p14:sldIdLst>
        </p14:section>
      </p14:sectionLst>
    </p:ext>
    <p:ext uri="{EFAFB233-063F-42B5-8137-9DF3F51BA10A}">
      <p15:sldGuideLst xmlns:p15="http://schemas.microsoft.com/office/powerpoint/2012/main">
        <p15:guide id="1" orient="horz" pos="1392">
          <p15:clr>
            <a:srgbClr val="A4A3A4"/>
          </p15:clr>
        </p15:guide>
        <p15:guide id="2" pos="321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D3D7"/>
    <a:srgbClr val="FFA366"/>
    <a:srgbClr val="003399"/>
    <a:srgbClr val="297EB8"/>
    <a:srgbClr val="FF0000"/>
    <a:srgbClr val="FF6600"/>
    <a:srgbClr val="FF8534"/>
    <a:srgbClr val="FF6601"/>
    <a:srgbClr val="FF0100"/>
    <a:srgbClr val="3332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1364CB-2641-AA44-A0EF-ACD0B72137F3}" v="1" dt="2020-09-01T13:48:30.019"/>
    <p1510:client id="{A57A8875-4AEF-6B43-8A97-ED7CC54FB133}" v="88" dt="2020-08-25T00:57:56.4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3"/>
    <p:restoredTop sz="87243"/>
  </p:normalViewPr>
  <p:slideViewPr>
    <p:cSldViewPr snapToGrid="0">
      <p:cViewPr varScale="1">
        <p:scale>
          <a:sx n="69" d="100"/>
          <a:sy n="69" d="100"/>
        </p:scale>
        <p:origin x="1670" y="67"/>
      </p:cViewPr>
      <p:guideLst>
        <p:guide orient="horz" pos="1392"/>
        <p:guide pos="32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anxiao Li" userId="64a5c823-0c12-42a3-894d-a19ad3bb3348" providerId="ADAL" clId="{04FA87E8-1F95-4E92-8753-02DCC28E8E5D}"/>
    <pc:docChg chg="undo custSel mod addSld delSld modSld modSection">
      <pc:chgData name="Qianxiao Li" userId="64a5c823-0c12-42a3-894d-a19ad3bb3348" providerId="ADAL" clId="{04FA87E8-1F95-4E92-8753-02DCC28E8E5D}" dt="2019-08-21T16:46:26.653" v="5934" actId="2696"/>
      <pc:docMkLst>
        <pc:docMk/>
      </pc:docMkLst>
    </pc:docChg>
  </pc:docChgLst>
  <pc:docChgLst>
    <pc:chgData name="Li Qianxiao" userId="64a5c823-0c12-42a3-894d-a19ad3bb3348" providerId="ADAL" clId="{81698419-0CE1-4AB7-9269-FE683E3FF052}"/>
    <pc:docChg chg="undo redo custSel addSld delSld modSld sldOrd modSection">
      <pc:chgData name="Li Qianxiao" userId="64a5c823-0c12-42a3-894d-a19ad3bb3348" providerId="ADAL" clId="{81698419-0CE1-4AB7-9269-FE683E3FF052}" dt="2019-08-23T10:48:19.801" v="10751"/>
      <pc:docMkLst>
        <pc:docMk/>
      </pc:docMkLst>
      <pc:sldChg chg="addSp delSp modSp">
        <pc:chgData name="Li Qianxiao" userId="64a5c823-0c12-42a3-894d-a19ad3bb3348" providerId="ADAL" clId="{81698419-0CE1-4AB7-9269-FE683E3FF052}" dt="2019-08-20T10:01:30.183" v="1439" actId="20577"/>
        <pc:sldMkLst>
          <pc:docMk/>
          <pc:sldMk cId="346894449" sldId="341"/>
        </pc:sldMkLst>
        <pc:spChg chg="mod">
          <ac:chgData name="Li Qianxiao" userId="64a5c823-0c12-42a3-894d-a19ad3bb3348" providerId="ADAL" clId="{81698419-0CE1-4AB7-9269-FE683E3FF052}" dt="2019-08-20T10:01:30.183" v="1439" actId="20577"/>
          <ac:spMkLst>
            <pc:docMk/>
            <pc:sldMk cId="346894449" sldId="341"/>
            <ac:spMk id="4" creationId="{88DB6792-EF30-9546-8F41-D26D4C38790C}"/>
          </ac:spMkLst>
        </pc:spChg>
        <pc:spChg chg="add del">
          <ac:chgData name="Li Qianxiao" userId="64a5c823-0c12-42a3-894d-a19ad3bb3348" providerId="ADAL" clId="{81698419-0CE1-4AB7-9269-FE683E3FF052}" dt="2019-08-19T04:27:46.832" v="4" actId="478"/>
          <ac:spMkLst>
            <pc:docMk/>
            <pc:sldMk cId="346894449" sldId="341"/>
            <ac:spMk id="8" creationId="{70B77B69-B575-4215-B060-A3B52504351D}"/>
          </ac:spMkLst>
        </pc:spChg>
        <pc:spChg chg="add del">
          <ac:chgData name="Li Qianxiao" userId="64a5c823-0c12-42a3-894d-a19ad3bb3348" providerId="ADAL" clId="{81698419-0CE1-4AB7-9269-FE683E3FF052}" dt="2019-08-19T04:27:34.703" v="2" actId="27957"/>
          <ac:spMkLst>
            <pc:docMk/>
            <pc:sldMk cId="346894449" sldId="341"/>
            <ac:spMk id="8" creationId="{8C74DD4F-1559-4764-B01D-EFF90F06A45A}"/>
          </ac:spMkLst>
        </pc:spChg>
        <pc:inkChg chg="add del">
          <ac:chgData name="Li Qianxiao" userId="64a5c823-0c12-42a3-894d-a19ad3bb3348" providerId="ADAL" clId="{81698419-0CE1-4AB7-9269-FE683E3FF052}" dt="2019-08-19T04:27:42.861" v="3" actId="27957"/>
          <ac:inkMkLst>
            <pc:docMk/>
            <pc:sldMk cId="346894449" sldId="341"/>
            <ac:inkMk id="3" creationId="{55D31198-062E-4256-8F89-7C2E93F07F3D}"/>
          </ac:inkMkLst>
        </pc:inkChg>
      </pc:sldChg>
    </pc:docChg>
  </pc:docChgLst>
  <pc:docChgLst>
    <pc:chgData name="Li Qianxiao" userId="64a5c823-0c12-42a3-894d-a19ad3bb3348" providerId="ADAL" clId="{A57A8875-4AEF-6B43-8A97-ED7CC54FB133}"/>
    <pc:docChg chg="modSld">
      <pc:chgData name="Li Qianxiao" userId="64a5c823-0c12-42a3-894d-a19ad3bb3348" providerId="ADAL" clId="{A57A8875-4AEF-6B43-8A97-ED7CC54FB133}" dt="2020-08-25T00:57:56.433" v="99" actId="20578"/>
      <pc:docMkLst>
        <pc:docMk/>
      </pc:docMkLst>
      <pc:sldChg chg="modSp mod">
        <pc:chgData name="Li Qianxiao" userId="64a5c823-0c12-42a3-894d-a19ad3bb3348" providerId="ADAL" clId="{A57A8875-4AEF-6B43-8A97-ED7CC54FB133}" dt="2020-08-25T00:51:43.785" v="1" actId="20577"/>
        <pc:sldMkLst>
          <pc:docMk/>
          <pc:sldMk cId="0" sldId="256"/>
        </pc:sldMkLst>
        <pc:spChg chg="mod">
          <ac:chgData name="Li Qianxiao" userId="64a5c823-0c12-42a3-894d-a19ad3bb3348" providerId="ADAL" clId="{A57A8875-4AEF-6B43-8A97-ED7CC54FB133}" dt="2020-08-25T00:51:43.785" v="1" actId="20577"/>
          <ac:spMkLst>
            <pc:docMk/>
            <pc:sldMk cId="0" sldId="256"/>
            <ac:spMk id="3075" creationId="{6177526B-ACB8-C841-8469-9ABF05E68075}"/>
          </ac:spMkLst>
        </pc:spChg>
      </pc:sldChg>
      <pc:sldChg chg="modSp mod">
        <pc:chgData name="Li Qianxiao" userId="64a5c823-0c12-42a3-894d-a19ad3bb3348" providerId="ADAL" clId="{A57A8875-4AEF-6B43-8A97-ED7CC54FB133}" dt="2020-08-25T00:57:56.433" v="99" actId="20578"/>
        <pc:sldMkLst>
          <pc:docMk/>
          <pc:sldMk cId="1299508482" sldId="380"/>
        </pc:sldMkLst>
        <pc:spChg chg="mod">
          <ac:chgData name="Li Qianxiao" userId="64a5c823-0c12-42a3-894d-a19ad3bb3348" providerId="ADAL" clId="{A57A8875-4AEF-6B43-8A97-ED7CC54FB133}" dt="2020-08-25T00:57:56.433" v="99" actId="20578"/>
          <ac:spMkLst>
            <pc:docMk/>
            <pc:sldMk cId="1299508482" sldId="380"/>
            <ac:spMk id="4" creationId="{4F4E2FD2-A49B-461E-9E1A-FCDDC1D3E07D}"/>
          </ac:spMkLst>
        </pc:spChg>
      </pc:sldChg>
      <pc:sldChg chg="modSp">
        <pc:chgData name="Li Qianxiao" userId="64a5c823-0c12-42a3-894d-a19ad3bb3348" providerId="ADAL" clId="{A57A8875-4AEF-6B43-8A97-ED7CC54FB133}" dt="2020-08-25T00:55:29.753" v="84" actId="207"/>
        <pc:sldMkLst>
          <pc:docMk/>
          <pc:sldMk cId="3519401163" sldId="381"/>
        </pc:sldMkLst>
        <pc:spChg chg="mod">
          <ac:chgData name="Li Qianxiao" userId="64a5c823-0c12-42a3-894d-a19ad3bb3348" providerId="ADAL" clId="{A57A8875-4AEF-6B43-8A97-ED7CC54FB133}" dt="2020-08-25T00:51:59.333" v="14" actId="20577"/>
          <ac:spMkLst>
            <pc:docMk/>
            <pc:sldMk cId="3519401163" sldId="381"/>
            <ac:spMk id="11" creationId="{A0D51A08-C888-4773-8D45-C7EDE270AA5A}"/>
          </ac:spMkLst>
        </pc:spChg>
        <pc:spChg chg="mod">
          <ac:chgData name="Li Qianxiao" userId="64a5c823-0c12-42a3-894d-a19ad3bb3348" providerId="ADAL" clId="{A57A8875-4AEF-6B43-8A97-ED7CC54FB133}" dt="2020-08-25T00:53:45.393" v="81" actId="20577"/>
          <ac:spMkLst>
            <pc:docMk/>
            <pc:sldMk cId="3519401163" sldId="381"/>
            <ac:spMk id="13" creationId="{681DD737-28C7-44A3-BF5D-841A307261EF}"/>
          </ac:spMkLst>
        </pc:spChg>
        <pc:spChg chg="mod">
          <ac:chgData name="Li Qianxiao" userId="64a5c823-0c12-42a3-894d-a19ad3bb3348" providerId="ADAL" clId="{A57A8875-4AEF-6B43-8A97-ED7CC54FB133}" dt="2020-08-25T00:55:29.753" v="84" actId="207"/>
          <ac:spMkLst>
            <pc:docMk/>
            <pc:sldMk cId="3519401163" sldId="381"/>
            <ac:spMk id="24" creationId="{2852CAF2-A92B-4040-8A15-F8CACC6494B7}"/>
          </ac:spMkLst>
        </pc:spChg>
      </pc:sldChg>
    </pc:docChg>
  </pc:docChgLst>
  <pc:docChgLst>
    <pc:chgData name="Li Qianxiao" userId="64a5c823-0c12-42a3-894d-a19ad3bb3348" providerId="ADAL" clId="{19798AF8-37FD-F443-A4BD-7CCF93918B6A}"/>
    <pc:docChg chg="undo custSel mod addSld delSld modSld sldOrd delMainMaster modMainMaster modSection">
      <pc:chgData name="Li Qianxiao" userId="64a5c823-0c12-42a3-894d-a19ad3bb3348" providerId="ADAL" clId="{19798AF8-37FD-F443-A4BD-7CCF93918B6A}" dt="2019-08-16T02:50:10.699" v="3971"/>
      <pc:docMkLst>
        <pc:docMk/>
      </pc:docMkLst>
      <pc:sldChg chg="modSp">
        <pc:chgData name="Li Qianxiao" userId="64a5c823-0c12-42a3-894d-a19ad3bb3348" providerId="ADAL" clId="{19798AF8-37FD-F443-A4BD-7CCF93918B6A}" dt="2019-08-14T04:34:42.192" v="3056" actId="20577"/>
        <pc:sldMkLst>
          <pc:docMk/>
          <pc:sldMk cId="0" sldId="256"/>
        </pc:sldMkLst>
        <pc:spChg chg="mod">
          <ac:chgData name="Li Qianxiao" userId="64a5c823-0c12-42a3-894d-a19ad3bb3348" providerId="ADAL" clId="{19798AF8-37FD-F443-A4BD-7CCF93918B6A}" dt="2019-08-14T04:34:42.192" v="3056" actId="20577"/>
          <ac:spMkLst>
            <pc:docMk/>
            <pc:sldMk cId="0" sldId="256"/>
            <ac:spMk id="3075" creationId="{6177526B-ACB8-C841-8469-9ABF05E68075}"/>
          </ac:spMkLst>
        </pc:spChg>
      </pc:sldChg>
      <pc:sldMasterChg chg="delSp modSp delSldLayout modSldLayout">
        <pc:chgData name="Li Qianxiao" userId="64a5c823-0c12-42a3-894d-a19ad3bb3348" providerId="ADAL" clId="{19798AF8-37FD-F443-A4BD-7CCF93918B6A}" dt="2019-07-31T09:50:50.178" v="1935" actId="2696"/>
        <pc:sldMasterMkLst>
          <pc:docMk/>
          <pc:sldMasterMk cId="0" sldId="2147483648"/>
        </pc:sldMasterMkLst>
        <pc:spChg chg="del mod">
          <ac:chgData name="Li Qianxiao" userId="64a5c823-0c12-42a3-894d-a19ad3bb3348" providerId="ADAL" clId="{19798AF8-37FD-F443-A4BD-7CCF93918B6A}" dt="2019-07-31T07:07:48.709" v="34"/>
          <ac:spMkLst>
            <pc:docMk/>
            <pc:sldMasterMk cId="0" sldId="2147483648"/>
            <ac:spMk id="1033" creationId="{4FBA2E55-42DF-1941-945B-8F1BCCDA4953}"/>
          </ac:spMkLst>
        </pc:spChg>
        <pc:sldLayoutChg chg="addSp delSp modSp">
          <pc:chgData name="Li Qianxiao" userId="64a5c823-0c12-42a3-894d-a19ad3bb3348" providerId="ADAL" clId="{19798AF8-37FD-F443-A4BD-7CCF93918B6A}" dt="2019-07-31T07:07:08.276" v="31"/>
          <pc:sldLayoutMkLst>
            <pc:docMk/>
            <pc:sldMasterMk cId="0" sldId="2147483648"/>
            <pc:sldLayoutMk cId="1366904060" sldId="2147483666"/>
          </pc:sldLayoutMkLst>
          <pc:spChg chg="add del mod">
            <ac:chgData name="Li Qianxiao" userId="64a5c823-0c12-42a3-894d-a19ad3bb3348" providerId="ADAL" clId="{19798AF8-37FD-F443-A4BD-7CCF93918B6A}" dt="2019-07-31T07:06:58.127" v="26"/>
            <ac:spMkLst>
              <pc:docMk/>
              <pc:sldMasterMk cId="0" sldId="2147483648"/>
              <pc:sldLayoutMk cId="1366904060" sldId="2147483666"/>
              <ac:spMk id="5" creationId="{79330206-BD08-6441-B16E-AF110400F2DE}"/>
            </ac:spMkLst>
          </pc:spChg>
          <pc:spChg chg="add del mod">
            <ac:chgData name="Li Qianxiao" userId="64a5c823-0c12-42a3-894d-a19ad3bb3348" providerId="ADAL" clId="{19798AF8-37FD-F443-A4BD-7CCF93918B6A}" dt="2019-07-31T07:06:59.330" v="28"/>
            <ac:spMkLst>
              <pc:docMk/>
              <pc:sldMasterMk cId="0" sldId="2147483648"/>
              <pc:sldLayoutMk cId="1366904060" sldId="2147483666"/>
              <ac:spMk id="6" creationId="{9E688035-740C-4747-B32F-BDB961228506}"/>
            </ac:spMkLst>
          </pc:spChg>
          <pc:spChg chg="add del mod">
            <ac:chgData name="Li Qianxiao" userId="64a5c823-0c12-42a3-894d-a19ad3bb3348" providerId="ADAL" clId="{19798AF8-37FD-F443-A4BD-7CCF93918B6A}" dt="2019-07-31T07:07:08.276" v="31"/>
            <ac:spMkLst>
              <pc:docMk/>
              <pc:sldMasterMk cId="0" sldId="2147483648"/>
              <pc:sldLayoutMk cId="1366904060" sldId="2147483666"/>
              <ac:spMk id="7" creationId="{43F0534B-9C92-F04C-8605-AC9D139B4BD5}"/>
            </ac:spMkLst>
          </pc:spChg>
        </pc:sldLayoutChg>
      </pc:sldMasterChg>
    </pc:docChg>
  </pc:docChgLst>
  <pc:docChgLst>
    <pc:chgData name="Li Qianxiao" userId="64a5c823-0c12-42a3-894d-a19ad3bb3348" providerId="ADAL" clId="{4BFFCA05-36DA-1B44-8FAB-D82936E633B4}"/>
    <pc:docChg chg="custSel modSld">
      <pc:chgData name="Li Qianxiao" userId="64a5c823-0c12-42a3-894d-a19ad3bb3348" providerId="ADAL" clId="{4BFFCA05-36DA-1B44-8FAB-D82936E633B4}" dt="2019-09-06T14:13:33.419" v="7" actId="1076"/>
      <pc:docMkLst>
        <pc:docMk/>
      </pc:docMkLst>
      <pc:sldChg chg="modSp">
        <pc:chgData name="Li Qianxiao" userId="64a5c823-0c12-42a3-894d-a19ad3bb3348" providerId="ADAL" clId="{4BFFCA05-36DA-1B44-8FAB-D82936E633B4}" dt="2019-09-06T14:11:44.720" v="3" actId="20577"/>
        <pc:sldMkLst>
          <pc:docMk/>
          <pc:sldMk cId="0" sldId="256"/>
        </pc:sldMkLst>
        <pc:spChg chg="mod">
          <ac:chgData name="Li Qianxiao" userId="64a5c823-0c12-42a3-894d-a19ad3bb3348" providerId="ADAL" clId="{4BFFCA05-36DA-1B44-8FAB-D82936E633B4}" dt="2019-09-06T14:11:44.720" v="3" actId="20577"/>
          <ac:spMkLst>
            <pc:docMk/>
            <pc:sldMk cId="0" sldId="256"/>
            <ac:spMk id="3075" creationId="{6177526B-ACB8-C841-8469-9ABF05E68075}"/>
          </ac:spMkLst>
        </pc:spChg>
      </pc:sldChg>
      <pc:sldChg chg="addSp delSp modSp">
        <pc:chgData name="Li Qianxiao" userId="64a5c823-0c12-42a3-894d-a19ad3bb3348" providerId="ADAL" clId="{4BFFCA05-36DA-1B44-8FAB-D82936E633B4}" dt="2019-09-06T14:13:33.419" v="7" actId="1076"/>
        <pc:sldMkLst>
          <pc:docMk/>
          <pc:sldMk cId="442776380" sldId="373"/>
        </pc:sldMkLst>
        <pc:picChg chg="add mod">
          <ac:chgData name="Li Qianxiao" userId="64a5c823-0c12-42a3-894d-a19ad3bb3348" providerId="ADAL" clId="{4BFFCA05-36DA-1B44-8FAB-D82936E633B4}" dt="2019-09-06T14:13:33.419" v="7" actId="1076"/>
          <ac:picMkLst>
            <pc:docMk/>
            <pc:sldMk cId="442776380" sldId="373"/>
            <ac:picMk id="3" creationId="{B8124EB7-B4F6-144E-B8E6-4BC7E17B8251}"/>
          </ac:picMkLst>
        </pc:picChg>
        <pc:picChg chg="del">
          <ac:chgData name="Li Qianxiao" userId="64a5c823-0c12-42a3-894d-a19ad3bb3348" providerId="ADAL" clId="{4BFFCA05-36DA-1B44-8FAB-D82936E633B4}" dt="2019-09-06T14:12:34.699" v="4" actId="478"/>
          <ac:picMkLst>
            <pc:docMk/>
            <pc:sldMk cId="442776380" sldId="373"/>
            <ac:picMk id="4" creationId="{D8E061E5-FB17-451B-B4DF-7CD85A529429}"/>
          </ac:picMkLst>
        </pc:picChg>
      </pc:sldChg>
    </pc:docChg>
  </pc:docChgLst>
  <pc:docChgLst>
    <pc:chgData name="Li Qianxiao" userId="64a5c823-0c12-42a3-894d-a19ad3bb3348" providerId="ADAL" clId="{60F448F5-04F3-4187-9D2A-8B059ECB6929}"/>
    <pc:docChg chg="undo custSel mod addSld delSld modSld sldOrd delSection modSection">
      <pc:chgData name="Li Qianxiao" userId="64a5c823-0c12-42a3-894d-a19ad3bb3348" providerId="ADAL" clId="{60F448F5-04F3-4187-9D2A-8B059ECB6929}" dt="2019-09-06T10:36:07.335" v="12255"/>
      <pc:docMkLst>
        <pc:docMk/>
      </pc:docMkLst>
      <pc:sldChg chg="modSp">
        <pc:chgData name="Li Qianxiao" userId="64a5c823-0c12-42a3-894d-a19ad3bb3348" providerId="ADAL" clId="{60F448F5-04F3-4187-9D2A-8B059ECB6929}" dt="2019-09-03T05:33:46.688" v="11338" actId="20577"/>
        <pc:sldMkLst>
          <pc:docMk/>
          <pc:sldMk cId="0" sldId="256"/>
        </pc:sldMkLst>
        <pc:spChg chg="mod">
          <ac:chgData name="Li Qianxiao" userId="64a5c823-0c12-42a3-894d-a19ad3bb3348" providerId="ADAL" clId="{60F448F5-04F3-4187-9D2A-8B059ECB6929}" dt="2019-09-03T05:33:46.688" v="11338" actId="20577"/>
          <ac:spMkLst>
            <pc:docMk/>
            <pc:sldMk cId="0" sldId="256"/>
            <ac:spMk id="3075" creationId="{6177526B-ACB8-C841-8469-9ABF05E68075}"/>
          </ac:spMkLst>
        </pc:spChg>
      </pc:sldChg>
      <pc:sldChg chg="modSp">
        <pc:chgData name="Li Qianxiao" userId="64a5c823-0c12-42a3-894d-a19ad3bb3348" providerId="ADAL" clId="{60F448F5-04F3-4187-9D2A-8B059ECB6929}" dt="2019-08-31T14:35:26.991" v="548" actId="20577"/>
        <pc:sldMkLst>
          <pc:docMk/>
          <pc:sldMk cId="346894449" sldId="341"/>
        </pc:sldMkLst>
        <pc:spChg chg="mod">
          <ac:chgData name="Li Qianxiao" userId="64a5c823-0c12-42a3-894d-a19ad3bb3348" providerId="ADAL" clId="{60F448F5-04F3-4187-9D2A-8B059ECB6929}" dt="2019-08-31T13:48:03.568" v="56" actId="20577"/>
          <ac:spMkLst>
            <pc:docMk/>
            <pc:sldMk cId="346894449" sldId="341"/>
            <ac:spMk id="3" creationId="{3EA5CA9A-4962-BC4F-BA9E-648F115FD715}"/>
          </ac:spMkLst>
        </pc:spChg>
        <pc:spChg chg="mod">
          <ac:chgData name="Li Qianxiao" userId="64a5c823-0c12-42a3-894d-a19ad3bb3348" providerId="ADAL" clId="{60F448F5-04F3-4187-9D2A-8B059ECB6929}" dt="2019-08-31T14:35:26.991" v="548" actId="20577"/>
          <ac:spMkLst>
            <pc:docMk/>
            <pc:sldMk cId="346894449" sldId="341"/>
            <ac:spMk id="4" creationId="{88DB6792-EF30-9546-8F41-D26D4C38790C}"/>
          </ac:spMkLst>
        </pc:spChg>
      </pc:sldChg>
      <pc:sldChg chg="addSp delSp modSp add modAnim">
        <pc:chgData name="Li Qianxiao" userId="64a5c823-0c12-42a3-894d-a19ad3bb3348" providerId="ADAL" clId="{60F448F5-04F3-4187-9D2A-8B059ECB6929}" dt="2019-09-06T09:15:17.429" v="11871"/>
        <pc:sldMkLst>
          <pc:docMk/>
          <pc:sldMk cId="2604989859" sldId="342"/>
        </pc:sldMkLst>
        <pc:spChg chg="del">
          <ac:chgData name="Li Qianxiao" userId="64a5c823-0c12-42a3-894d-a19ad3bb3348" providerId="ADAL" clId="{60F448F5-04F3-4187-9D2A-8B059ECB6929}" dt="2019-08-31T14:35:37.119" v="550"/>
          <ac:spMkLst>
            <pc:docMk/>
            <pc:sldMk cId="2604989859" sldId="342"/>
            <ac:spMk id="2" creationId="{65BE3DCD-C06A-4DF3-965D-737012B79611}"/>
          </ac:spMkLst>
        </pc:spChg>
        <pc:spChg chg="del">
          <ac:chgData name="Li Qianxiao" userId="64a5c823-0c12-42a3-894d-a19ad3bb3348" providerId="ADAL" clId="{60F448F5-04F3-4187-9D2A-8B059ECB6929}" dt="2019-08-31T14:35:37.119" v="550"/>
          <ac:spMkLst>
            <pc:docMk/>
            <pc:sldMk cId="2604989859" sldId="342"/>
            <ac:spMk id="3" creationId="{F57C61D9-EE59-48D1-85E5-28AE052AAF36}"/>
          </ac:spMkLst>
        </pc:spChg>
        <pc:spChg chg="add mod">
          <ac:chgData name="Li Qianxiao" userId="64a5c823-0c12-42a3-894d-a19ad3bb3348" providerId="ADAL" clId="{60F448F5-04F3-4187-9D2A-8B059ECB6929}" dt="2019-09-01T08:29:10.927" v="1338"/>
          <ac:spMkLst>
            <pc:docMk/>
            <pc:sldMk cId="2604989859" sldId="342"/>
            <ac:spMk id="5" creationId="{7EA828E3-6593-4EC8-A06F-012CCD4675DD}"/>
          </ac:spMkLst>
        </pc:spChg>
        <pc:spChg chg="add mod">
          <ac:chgData name="Li Qianxiao" userId="64a5c823-0c12-42a3-894d-a19ad3bb3348" providerId="ADAL" clId="{60F448F5-04F3-4187-9D2A-8B059ECB6929}" dt="2019-09-01T08:29:12.131" v="1340"/>
          <ac:spMkLst>
            <pc:docMk/>
            <pc:sldMk cId="2604989859" sldId="342"/>
            <ac:spMk id="6" creationId="{B26A3F33-EAC1-4233-9B1D-0FAFAF893856}"/>
          </ac:spMkLst>
        </pc:spChg>
        <pc:spChg chg="add mod">
          <ac:chgData name="Li Qianxiao" userId="64a5c823-0c12-42a3-894d-a19ad3bb3348" providerId="ADAL" clId="{60F448F5-04F3-4187-9D2A-8B059ECB6929}" dt="2019-09-01T08:29:10.927" v="1338"/>
          <ac:spMkLst>
            <pc:docMk/>
            <pc:sldMk cId="2604989859" sldId="342"/>
            <ac:spMk id="7" creationId="{E936FA13-CBA4-4D20-90C5-4527D8CA6856}"/>
          </ac:spMkLst>
        </pc:spChg>
        <pc:spChg chg="add mod">
          <ac:chgData name="Li Qianxiao" userId="64a5c823-0c12-42a3-894d-a19ad3bb3348" providerId="ADAL" clId="{60F448F5-04F3-4187-9D2A-8B059ECB6929}" dt="2019-09-01T08:29:10.927" v="1338"/>
          <ac:spMkLst>
            <pc:docMk/>
            <pc:sldMk cId="2604989859" sldId="342"/>
            <ac:spMk id="8" creationId="{9629C8FF-5F82-4E14-879E-D5E5E6EB48EF}"/>
          </ac:spMkLst>
        </pc:spChg>
        <pc:spChg chg="add mod">
          <ac:chgData name="Li Qianxiao" userId="64a5c823-0c12-42a3-894d-a19ad3bb3348" providerId="ADAL" clId="{60F448F5-04F3-4187-9D2A-8B059ECB6929}" dt="2019-09-01T08:29:10.927" v="1338"/>
          <ac:spMkLst>
            <pc:docMk/>
            <pc:sldMk cId="2604989859" sldId="342"/>
            <ac:spMk id="15" creationId="{BEFDB39A-DAA8-457C-8B7E-71D1805FFBC7}"/>
          </ac:spMkLst>
        </pc:spChg>
        <pc:spChg chg="add mod">
          <ac:chgData name="Li Qianxiao" userId="64a5c823-0c12-42a3-894d-a19ad3bb3348" providerId="ADAL" clId="{60F448F5-04F3-4187-9D2A-8B059ECB6929}" dt="2019-09-01T08:29:10.927" v="1338"/>
          <ac:spMkLst>
            <pc:docMk/>
            <pc:sldMk cId="2604989859" sldId="342"/>
            <ac:spMk id="16" creationId="{C7054A54-0783-4F93-9303-61F3ED476363}"/>
          </ac:spMkLst>
        </pc:spChg>
        <pc:spChg chg="add mod">
          <ac:chgData name="Li Qianxiao" userId="64a5c823-0c12-42a3-894d-a19ad3bb3348" providerId="ADAL" clId="{60F448F5-04F3-4187-9D2A-8B059ECB6929}" dt="2019-09-01T08:29:10.927" v="1338"/>
          <ac:spMkLst>
            <pc:docMk/>
            <pc:sldMk cId="2604989859" sldId="342"/>
            <ac:spMk id="20" creationId="{610FF634-97C0-453D-98A3-094AF1DE8D24}"/>
          </ac:spMkLst>
        </pc:spChg>
        <pc:spChg chg="add mod">
          <ac:chgData name="Li Qianxiao" userId="64a5c823-0c12-42a3-894d-a19ad3bb3348" providerId="ADAL" clId="{60F448F5-04F3-4187-9D2A-8B059ECB6929}" dt="2019-09-01T08:29:10.927" v="1338"/>
          <ac:spMkLst>
            <pc:docMk/>
            <pc:sldMk cId="2604989859" sldId="342"/>
            <ac:spMk id="21" creationId="{7BD6BF26-7581-4197-91B8-ED240BDE3CB1}"/>
          </ac:spMkLst>
        </pc:spChg>
        <pc:spChg chg="add mod">
          <ac:chgData name="Li Qianxiao" userId="64a5c823-0c12-42a3-894d-a19ad3bb3348" providerId="ADAL" clId="{60F448F5-04F3-4187-9D2A-8B059ECB6929}" dt="2019-09-01T08:29:10.927" v="1338"/>
          <ac:spMkLst>
            <pc:docMk/>
            <pc:sldMk cId="2604989859" sldId="342"/>
            <ac:spMk id="28" creationId="{3A61296C-17EA-4CEF-B788-211496CD6B77}"/>
          </ac:spMkLst>
        </pc:spChg>
        <pc:spChg chg="add mod">
          <ac:chgData name="Li Qianxiao" userId="64a5c823-0c12-42a3-894d-a19ad3bb3348" providerId="ADAL" clId="{60F448F5-04F3-4187-9D2A-8B059ECB6929}" dt="2019-09-01T08:29:10.927" v="1338"/>
          <ac:spMkLst>
            <pc:docMk/>
            <pc:sldMk cId="2604989859" sldId="342"/>
            <ac:spMk id="29" creationId="{D67E9041-EB59-4BE3-A93E-2F55E41C2A14}"/>
          </ac:spMkLst>
        </pc:spChg>
        <pc:spChg chg="mod">
          <ac:chgData name="Li Qianxiao" userId="64a5c823-0c12-42a3-894d-a19ad3bb3348" providerId="ADAL" clId="{60F448F5-04F3-4187-9D2A-8B059ECB6929}" dt="2019-09-01T08:29:10.927" v="1338"/>
          <ac:spMkLst>
            <pc:docMk/>
            <pc:sldMk cId="2604989859" sldId="342"/>
            <ac:spMk id="34" creationId="{1B473F8D-64AD-43DE-AF41-C3EB6056CC99}"/>
          </ac:spMkLst>
        </pc:spChg>
        <pc:spChg chg="mod">
          <ac:chgData name="Li Qianxiao" userId="64a5c823-0c12-42a3-894d-a19ad3bb3348" providerId="ADAL" clId="{60F448F5-04F3-4187-9D2A-8B059ECB6929}" dt="2019-09-01T08:29:10.927" v="1338"/>
          <ac:spMkLst>
            <pc:docMk/>
            <pc:sldMk cId="2604989859" sldId="342"/>
            <ac:spMk id="35" creationId="{375C8B7E-35AD-4A77-A40E-A988FFCC8E74}"/>
          </ac:spMkLst>
        </pc:spChg>
        <pc:spChg chg="add mod">
          <ac:chgData name="Li Qianxiao" userId="64a5c823-0c12-42a3-894d-a19ad3bb3348" providerId="ADAL" clId="{60F448F5-04F3-4187-9D2A-8B059ECB6929}" dt="2019-09-01T08:29:10.927" v="1338"/>
          <ac:spMkLst>
            <pc:docMk/>
            <pc:sldMk cId="2604989859" sldId="342"/>
            <ac:spMk id="38" creationId="{17874666-CDB1-491C-B60A-643E0C435F0F}"/>
          </ac:spMkLst>
        </pc:spChg>
        <pc:spChg chg="add mod">
          <ac:chgData name="Li Qianxiao" userId="64a5c823-0c12-42a3-894d-a19ad3bb3348" providerId="ADAL" clId="{60F448F5-04F3-4187-9D2A-8B059ECB6929}" dt="2019-09-01T08:29:10.927" v="1338"/>
          <ac:spMkLst>
            <pc:docMk/>
            <pc:sldMk cId="2604989859" sldId="342"/>
            <ac:spMk id="39" creationId="{093ABF3A-44F7-4C59-AD57-A07C25EB82D4}"/>
          </ac:spMkLst>
        </pc:spChg>
        <pc:spChg chg="add mod">
          <ac:chgData name="Li Qianxiao" userId="64a5c823-0c12-42a3-894d-a19ad3bb3348" providerId="ADAL" clId="{60F448F5-04F3-4187-9D2A-8B059ECB6929}" dt="2019-09-02T15:46:58.924" v="2142" actId="20577"/>
          <ac:spMkLst>
            <pc:docMk/>
            <pc:sldMk cId="2604989859" sldId="342"/>
            <ac:spMk id="44" creationId="{AAB54C76-E3B6-4AB9-B3B6-A5CB021FD22F}"/>
          </ac:spMkLst>
        </pc:spChg>
        <pc:spChg chg="add del mod">
          <ac:chgData name="Li Qianxiao" userId="64a5c823-0c12-42a3-894d-a19ad3bb3348" providerId="ADAL" clId="{60F448F5-04F3-4187-9D2A-8B059ECB6929}" dt="2019-09-02T15:47:02.297" v="2143" actId="478"/>
          <ac:spMkLst>
            <pc:docMk/>
            <pc:sldMk cId="2604989859" sldId="342"/>
            <ac:spMk id="45" creationId="{6D0F920B-4128-4AB4-803A-407BE9FCB5FA}"/>
          </ac:spMkLst>
        </pc:spChg>
        <pc:spChg chg="add mod">
          <ac:chgData name="Li Qianxiao" userId="64a5c823-0c12-42a3-894d-a19ad3bb3348" providerId="ADAL" clId="{60F448F5-04F3-4187-9D2A-8B059ECB6929}" dt="2019-09-02T15:51:03.928" v="2532" actId="114"/>
          <ac:spMkLst>
            <pc:docMk/>
            <pc:sldMk cId="2604989859" sldId="342"/>
            <ac:spMk id="46" creationId="{01FBE532-BAE5-438B-9F1C-2E70021C16FA}"/>
          </ac:spMkLst>
        </pc:spChg>
        <pc:grpChg chg="add mod">
          <ac:chgData name="Li Qianxiao" userId="64a5c823-0c12-42a3-894d-a19ad3bb3348" providerId="ADAL" clId="{60F448F5-04F3-4187-9D2A-8B059ECB6929}" dt="2019-09-01T08:21:50.829" v="1150" actId="164"/>
          <ac:grpSpMkLst>
            <pc:docMk/>
            <pc:sldMk cId="2604989859" sldId="342"/>
            <ac:grpSpMk id="30" creationId="{4D19A3B7-4A91-4352-A98C-9AD02639AD30}"/>
          </ac:grpSpMkLst>
        </pc:grpChg>
        <pc:grpChg chg="add mod">
          <ac:chgData name="Li Qianxiao" userId="64a5c823-0c12-42a3-894d-a19ad3bb3348" providerId="ADAL" clId="{60F448F5-04F3-4187-9D2A-8B059ECB6929}" dt="2019-09-01T08:21:50.829" v="1150" actId="164"/>
          <ac:grpSpMkLst>
            <pc:docMk/>
            <pc:sldMk cId="2604989859" sldId="342"/>
            <ac:grpSpMk id="33" creationId="{44FE4E08-6053-4860-AA2F-2549ACAD1328}"/>
          </ac:grpSpMkLst>
        </pc:grpChg>
        <pc:grpChg chg="add mod">
          <ac:chgData name="Li Qianxiao" userId="64a5c823-0c12-42a3-894d-a19ad3bb3348" providerId="ADAL" clId="{60F448F5-04F3-4187-9D2A-8B059ECB6929}" dt="2019-09-01T08:22:10.010" v="1153" actId="164"/>
          <ac:grpSpMkLst>
            <pc:docMk/>
            <pc:sldMk cId="2604989859" sldId="342"/>
            <ac:grpSpMk id="42" creationId="{4D6A5C4D-755A-42D3-8647-15D157E3CC7D}"/>
          </ac:grpSpMkLst>
        </pc:grpChg>
        <pc:grpChg chg="add del mod">
          <ac:chgData name="Li Qianxiao" userId="64a5c823-0c12-42a3-894d-a19ad3bb3348" providerId="ADAL" clId="{60F448F5-04F3-4187-9D2A-8B059ECB6929}" dt="2019-09-02T14:57:03.808" v="2091" actId="478"/>
          <ac:grpSpMkLst>
            <pc:docMk/>
            <pc:sldMk cId="2604989859" sldId="342"/>
            <ac:grpSpMk id="43" creationId="{980FA3D3-A2C7-4A00-B0E5-D13036ED2420}"/>
          </ac:grpSpMkLst>
        </pc:grpChg>
        <pc:graphicFrameChg chg="add del mod">
          <ac:chgData name="Li Qianxiao" userId="64a5c823-0c12-42a3-894d-a19ad3bb3348" providerId="ADAL" clId="{60F448F5-04F3-4187-9D2A-8B059ECB6929}" dt="2019-08-31T14:41:41.315" v="586" actId="478"/>
          <ac:graphicFrameMkLst>
            <pc:docMk/>
            <pc:sldMk cId="2604989859" sldId="342"/>
            <ac:graphicFrameMk id="5" creationId="{D82C1595-91A2-42E2-ADF3-5A3D13F4A819}"/>
          </ac:graphicFrameMkLst>
        </pc:graphicFrameChg>
        <pc:cxnChg chg="add mod">
          <ac:chgData name="Li Qianxiao" userId="64a5c823-0c12-42a3-894d-a19ad3bb3348" providerId="ADAL" clId="{60F448F5-04F3-4187-9D2A-8B059ECB6929}" dt="2019-09-02T14:57:03.808" v="2091" actId="478"/>
          <ac:cxnSpMkLst>
            <pc:docMk/>
            <pc:sldMk cId="2604989859" sldId="342"/>
            <ac:cxnSpMk id="3" creationId="{64894ED4-88D8-4F4E-8A2E-25D87A6C90ED}"/>
          </ac:cxnSpMkLst>
        </pc:cxnChg>
        <pc:cxnChg chg="add mod">
          <ac:chgData name="Li Qianxiao" userId="64a5c823-0c12-42a3-894d-a19ad3bb3348" providerId="ADAL" clId="{60F448F5-04F3-4187-9D2A-8B059ECB6929}" dt="2019-09-02T14:57:03.808" v="2091" actId="478"/>
          <ac:cxnSpMkLst>
            <pc:docMk/>
            <pc:sldMk cId="2604989859" sldId="342"/>
            <ac:cxnSpMk id="11" creationId="{A2FE5CC2-5DA2-4B07-B6A5-264609A7C4F3}"/>
          </ac:cxnSpMkLst>
        </pc:cxnChg>
        <pc:cxnChg chg="add mod">
          <ac:chgData name="Li Qianxiao" userId="64a5c823-0c12-42a3-894d-a19ad3bb3348" providerId="ADAL" clId="{60F448F5-04F3-4187-9D2A-8B059ECB6929}" dt="2019-09-02T14:57:03.808" v="2091" actId="478"/>
          <ac:cxnSpMkLst>
            <pc:docMk/>
            <pc:sldMk cId="2604989859" sldId="342"/>
            <ac:cxnSpMk id="22" creationId="{39463689-8899-4F57-A098-B29EFC57218F}"/>
          </ac:cxnSpMkLst>
        </pc:cxnChg>
        <pc:cxnChg chg="add mod">
          <ac:chgData name="Li Qianxiao" userId="64a5c823-0c12-42a3-894d-a19ad3bb3348" providerId="ADAL" clId="{60F448F5-04F3-4187-9D2A-8B059ECB6929}" dt="2019-09-02T14:57:03.808" v="2091" actId="478"/>
          <ac:cxnSpMkLst>
            <pc:docMk/>
            <pc:sldMk cId="2604989859" sldId="342"/>
            <ac:cxnSpMk id="25" creationId="{D3B63C9F-15D1-4542-BCA0-766E3FE5DA0F}"/>
          </ac:cxnSpMkLst>
        </pc:cxnChg>
        <pc:cxnChg chg="add mod">
          <ac:chgData name="Li Qianxiao" userId="64a5c823-0c12-42a3-894d-a19ad3bb3348" providerId="ADAL" clId="{60F448F5-04F3-4187-9D2A-8B059ECB6929}" dt="2019-09-02T14:57:03.808" v="2091" actId="478"/>
          <ac:cxnSpMkLst>
            <pc:docMk/>
            <pc:sldMk cId="2604989859" sldId="342"/>
            <ac:cxnSpMk id="31" creationId="{54037AF7-5CC1-4ED4-9E7D-A335F624FD14}"/>
          </ac:cxnSpMkLst>
        </pc:cxnChg>
        <pc:cxnChg chg="add mod">
          <ac:chgData name="Li Qianxiao" userId="64a5c823-0c12-42a3-894d-a19ad3bb3348" providerId="ADAL" clId="{60F448F5-04F3-4187-9D2A-8B059ECB6929}" dt="2019-09-02T14:57:03.808" v="2091" actId="478"/>
          <ac:cxnSpMkLst>
            <pc:docMk/>
            <pc:sldMk cId="2604989859" sldId="342"/>
            <ac:cxnSpMk id="32" creationId="{2AE4D6B3-BAEF-46F7-B937-A6DBFEDB4351}"/>
          </ac:cxnSpMkLst>
        </pc:cxnChg>
      </pc:sldChg>
      <pc:sldChg chg="addSp delSp modSp add">
        <pc:chgData name="Li Qianxiao" userId="64a5c823-0c12-42a3-894d-a19ad3bb3348" providerId="ADAL" clId="{60F448F5-04F3-4187-9D2A-8B059ECB6929}" dt="2019-09-02T13:33:47.584" v="1531" actId="20577"/>
        <pc:sldMkLst>
          <pc:docMk/>
          <pc:sldMk cId="90713705" sldId="347"/>
        </pc:sldMkLst>
        <pc:spChg chg="del">
          <ac:chgData name="Li Qianxiao" userId="64a5c823-0c12-42a3-894d-a19ad3bb3348" providerId="ADAL" clId="{60F448F5-04F3-4187-9D2A-8B059ECB6929}" dt="2019-09-02T13:33:44.146" v="1517"/>
          <ac:spMkLst>
            <pc:docMk/>
            <pc:sldMk cId="90713705" sldId="347"/>
            <ac:spMk id="2" creationId="{730E7F0C-E395-4FE9-9571-005F73E68A24}"/>
          </ac:spMkLst>
        </pc:spChg>
        <pc:spChg chg="del">
          <ac:chgData name="Li Qianxiao" userId="64a5c823-0c12-42a3-894d-a19ad3bb3348" providerId="ADAL" clId="{60F448F5-04F3-4187-9D2A-8B059ECB6929}" dt="2019-09-02T13:33:44.146" v="1517"/>
          <ac:spMkLst>
            <pc:docMk/>
            <pc:sldMk cId="90713705" sldId="347"/>
            <ac:spMk id="3" creationId="{757FE168-A6FA-44F9-A91F-9F3E1BA30460}"/>
          </ac:spMkLst>
        </pc:spChg>
        <pc:spChg chg="add mod">
          <ac:chgData name="Li Qianxiao" userId="64a5c823-0c12-42a3-894d-a19ad3bb3348" providerId="ADAL" clId="{60F448F5-04F3-4187-9D2A-8B059ECB6929}" dt="2019-09-02T13:33:47.584" v="1531" actId="20577"/>
          <ac:spMkLst>
            <pc:docMk/>
            <pc:sldMk cId="90713705" sldId="347"/>
            <ac:spMk id="5" creationId="{E321F5A7-B8D8-49AA-A369-388487A45747}"/>
          </ac:spMkLst>
        </pc:spChg>
      </pc:sldChg>
      <pc:sldChg chg="addSp delSp modSp add del">
        <pc:chgData name="Li Qianxiao" userId="64a5c823-0c12-42a3-894d-a19ad3bb3348" providerId="ADAL" clId="{60F448F5-04F3-4187-9D2A-8B059ECB6929}" dt="2019-09-06T09:09:21.599" v="11870" actId="2696"/>
        <pc:sldMkLst>
          <pc:docMk/>
          <pc:sldMk cId="976524376" sldId="348"/>
        </pc:sldMkLst>
        <pc:spChg chg="mod">
          <ac:chgData name="Li Qianxiao" userId="64a5c823-0c12-42a3-894d-a19ad3bb3348" providerId="ADAL" clId="{60F448F5-04F3-4187-9D2A-8B059ECB6929}" dt="2019-09-02T15:51:48.279" v="2599" actId="1076"/>
          <ac:spMkLst>
            <pc:docMk/>
            <pc:sldMk cId="976524376" sldId="348"/>
            <ac:spMk id="2" creationId="{636DF755-293C-4846-B4DD-A450291BE8A9}"/>
          </ac:spMkLst>
        </pc:spChg>
        <pc:spChg chg="del">
          <ac:chgData name="Li Qianxiao" userId="64a5c823-0c12-42a3-894d-a19ad3bb3348" providerId="ADAL" clId="{60F448F5-04F3-4187-9D2A-8B059ECB6929}" dt="2019-09-02T13:49:51.240" v="1565" actId="478"/>
          <ac:spMkLst>
            <pc:docMk/>
            <pc:sldMk cId="976524376" sldId="348"/>
            <ac:spMk id="3" creationId="{25167DCF-C7D4-46F6-A408-A3F228FD7C65}"/>
          </ac:spMkLst>
        </pc:spChg>
        <pc:spChg chg="mod">
          <ac:chgData name="Li Qianxiao" userId="64a5c823-0c12-42a3-894d-a19ad3bb3348" providerId="ADAL" clId="{60F448F5-04F3-4187-9D2A-8B059ECB6929}" dt="2019-09-02T14:06:18.281" v="1654" actId="1076"/>
          <ac:spMkLst>
            <pc:docMk/>
            <pc:sldMk cId="976524376" sldId="348"/>
            <ac:spMk id="4" creationId="{E162BA71-F6E7-4F3F-9DD1-CB1A11893596}"/>
          </ac:spMkLst>
        </pc:spChg>
        <pc:spChg chg="add del">
          <ac:chgData name="Li Qianxiao" userId="64a5c823-0c12-42a3-894d-a19ad3bb3348" providerId="ADAL" clId="{60F448F5-04F3-4187-9D2A-8B059ECB6929}" dt="2019-09-02T13:50:00.450" v="1567"/>
          <ac:spMkLst>
            <pc:docMk/>
            <pc:sldMk cId="976524376" sldId="348"/>
            <ac:spMk id="5" creationId="{70EA367D-C417-481F-9A04-C5704F5A1C80}"/>
          </ac:spMkLst>
        </pc:spChg>
        <pc:spChg chg="add del">
          <ac:chgData name="Li Qianxiao" userId="64a5c823-0c12-42a3-894d-a19ad3bb3348" providerId="ADAL" clId="{60F448F5-04F3-4187-9D2A-8B059ECB6929}" dt="2019-09-02T13:50:06.457" v="1569" actId="478"/>
          <ac:spMkLst>
            <pc:docMk/>
            <pc:sldMk cId="976524376" sldId="348"/>
            <ac:spMk id="30" creationId="{C574BEE9-2678-47D5-B694-AE67A4245F87}"/>
          </ac:spMkLst>
        </pc:spChg>
        <pc:spChg chg="del topLvl">
          <ac:chgData name="Li Qianxiao" userId="64a5c823-0c12-42a3-894d-a19ad3bb3348" providerId="ADAL" clId="{60F448F5-04F3-4187-9D2A-8B059ECB6929}" dt="2019-09-02T13:50:25.106" v="1570" actId="478"/>
          <ac:spMkLst>
            <pc:docMk/>
            <pc:sldMk cId="976524376" sldId="348"/>
            <ac:spMk id="32" creationId="{E15F068C-61D1-45D9-966D-0FE7A7142C41}"/>
          </ac:spMkLst>
        </pc:spChg>
        <pc:spChg chg="mod topLvl">
          <ac:chgData name="Li Qianxiao" userId="64a5c823-0c12-42a3-894d-a19ad3bb3348" providerId="ADAL" clId="{60F448F5-04F3-4187-9D2A-8B059ECB6929}" dt="2019-09-02T14:10:39.335" v="1762" actId="164"/>
          <ac:spMkLst>
            <pc:docMk/>
            <pc:sldMk cId="976524376" sldId="348"/>
            <ac:spMk id="34" creationId="{A4CE8C7D-3848-4812-9C72-7FD338BE700D}"/>
          </ac:spMkLst>
        </pc:spChg>
        <pc:spChg chg="mod topLvl">
          <ac:chgData name="Li Qianxiao" userId="64a5c823-0c12-42a3-894d-a19ad3bb3348" providerId="ADAL" clId="{60F448F5-04F3-4187-9D2A-8B059ECB6929}" dt="2019-09-02T14:10:39.335" v="1762" actId="164"/>
          <ac:spMkLst>
            <pc:docMk/>
            <pc:sldMk cId="976524376" sldId="348"/>
            <ac:spMk id="35" creationId="{CDA6AB27-912F-41EA-959D-B2096999DD96}"/>
          </ac:spMkLst>
        </pc:spChg>
        <pc:spChg chg="mod topLvl">
          <ac:chgData name="Li Qianxiao" userId="64a5c823-0c12-42a3-894d-a19ad3bb3348" providerId="ADAL" clId="{60F448F5-04F3-4187-9D2A-8B059ECB6929}" dt="2019-09-02T14:10:39.335" v="1762" actId="164"/>
          <ac:spMkLst>
            <pc:docMk/>
            <pc:sldMk cId="976524376" sldId="348"/>
            <ac:spMk id="36" creationId="{91BC3997-EEFB-425F-A9A6-3B86C89A9471}"/>
          </ac:spMkLst>
        </pc:spChg>
        <pc:spChg chg="mod topLvl">
          <ac:chgData name="Li Qianxiao" userId="64a5c823-0c12-42a3-894d-a19ad3bb3348" providerId="ADAL" clId="{60F448F5-04F3-4187-9D2A-8B059ECB6929}" dt="2019-09-02T14:10:39.335" v="1762" actId="164"/>
          <ac:spMkLst>
            <pc:docMk/>
            <pc:sldMk cId="976524376" sldId="348"/>
            <ac:spMk id="39" creationId="{CBBDCD3B-F1B1-477D-B792-A2333F56CEC8}"/>
          </ac:spMkLst>
        </pc:spChg>
        <pc:spChg chg="mod topLvl">
          <ac:chgData name="Li Qianxiao" userId="64a5c823-0c12-42a3-894d-a19ad3bb3348" providerId="ADAL" clId="{60F448F5-04F3-4187-9D2A-8B059ECB6929}" dt="2019-09-02T14:10:39.335" v="1762" actId="164"/>
          <ac:spMkLst>
            <pc:docMk/>
            <pc:sldMk cId="976524376" sldId="348"/>
            <ac:spMk id="40" creationId="{B8CF2299-74A1-47C6-B921-E764BBC8A60E}"/>
          </ac:spMkLst>
        </pc:spChg>
        <pc:spChg chg="del mod topLvl">
          <ac:chgData name="Li Qianxiao" userId="64a5c823-0c12-42a3-894d-a19ad3bb3348" providerId="ADAL" clId="{60F448F5-04F3-4187-9D2A-8B059ECB6929}" dt="2019-09-02T14:12:40.788" v="1775" actId="478"/>
          <ac:spMkLst>
            <pc:docMk/>
            <pc:sldMk cId="976524376" sldId="348"/>
            <ac:spMk id="41" creationId="{F2395CD1-D40D-4267-BA62-5CE9E6A1DB48}"/>
          </ac:spMkLst>
        </pc:spChg>
        <pc:spChg chg="mod topLvl">
          <ac:chgData name="Li Qianxiao" userId="64a5c823-0c12-42a3-894d-a19ad3bb3348" providerId="ADAL" clId="{60F448F5-04F3-4187-9D2A-8B059ECB6929}" dt="2019-09-02T14:10:39.335" v="1762" actId="164"/>
          <ac:spMkLst>
            <pc:docMk/>
            <pc:sldMk cId="976524376" sldId="348"/>
            <ac:spMk id="42" creationId="{4F911BDA-60CF-40F8-BC94-F91C69033F00}"/>
          </ac:spMkLst>
        </pc:spChg>
        <pc:spChg chg="mod topLvl">
          <ac:chgData name="Li Qianxiao" userId="64a5c823-0c12-42a3-894d-a19ad3bb3348" providerId="ADAL" clId="{60F448F5-04F3-4187-9D2A-8B059ECB6929}" dt="2019-09-02T14:10:39.335" v="1762" actId="164"/>
          <ac:spMkLst>
            <pc:docMk/>
            <pc:sldMk cId="976524376" sldId="348"/>
            <ac:spMk id="49" creationId="{43884923-DFC9-425B-984E-EE213768D442}"/>
          </ac:spMkLst>
        </pc:spChg>
        <pc:spChg chg="del mod topLvl">
          <ac:chgData name="Li Qianxiao" userId="64a5c823-0c12-42a3-894d-a19ad3bb3348" providerId="ADAL" clId="{60F448F5-04F3-4187-9D2A-8B059ECB6929}" dt="2019-09-02T14:12:31.878" v="1772" actId="478"/>
          <ac:spMkLst>
            <pc:docMk/>
            <pc:sldMk cId="976524376" sldId="348"/>
            <ac:spMk id="50" creationId="{225ECCF8-1588-4AC5-8D12-C1F82314D35B}"/>
          </ac:spMkLst>
        </pc:spChg>
        <pc:spChg chg="mod">
          <ac:chgData name="Li Qianxiao" userId="64a5c823-0c12-42a3-894d-a19ad3bb3348" providerId="ADAL" clId="{60F448F5-04F3-4187-9D2A-8B059ECB6929}" dt="2019-09-02T14:08:05.011" v="1700" actId="1076"/>
          <ac:spMkLst>
            <pc:docMk/>
            <pc:sldMk cId="976524376" sldId="348"/>
            <ac:spMk id="54" creationId="{3D1C41BD-2BE6-4F57-A8EE-7554DCCC2DC4}"/>
          </ac:spMkLst>
        </pc:spChg>
        <pc:spChg chg="add del mod">
          <ac:chgData name="Li Qianxiao" userId="64a5c823-0c12-42a3-894d-a19ad3bb3348" providerId="ADAL" clId="{60F448F5-04F3-4187-9D2A-8B059ECB6929}" dt="2019-09-02T14:12:17.519" v="1769" actId="478"/>
          <ac:spMkLst>
            <pc:docMk/>
            <pc:sldMk cId="976524376" sldId="348"/>
            <ac:spMk id="68" creationId="{BBBF152B-A71E-43AC-8695-857C4EAD2001}"/>
          </ac:spMkLst>
        </pc:spChg>
        <pc:spChg chg="add del mod">
          <ac:chgData name="Li Qianxiao" userId="64a5c823-0c12-42a3-894d-a19ad3bb3348" providerId="ADAL" clId="{60F448F5-04F3-4187-9D2A-8B059ECB6929}" dt="2019-09-02T14:13:00.967" v="1781" actId="478"/>
          <ac:spMkLst>
            <pc:docMk/>
            <pc:sldMk cId="976524376" sldId="348"/>
            <ac:spMk id="71" creationId="{DC9B2020-A1BC-4C38-880C-CC98C99D92D4}"/>
          </ac:spMkLst>
        </pc:spChg>
        <pc:grpChg chg="add del">
          <ac:chgData name="Li Qianxiao" userId="64a5c823-0c12-42a3-894d-a19ad3bb3348" providerId="ADAL" clId="{60F448F5-04F3-4187-9D2A-8B059ECB6929}" dt="2019-09-02T13:50:00.450" v="1567"/>
          <ac:grpSpMkLst>
            <pc:docMk/>
            <pc:sldMk cId="976524376" sldId="348"/>
            <ac:grpSpMk id="6" creationId="{C867F30A-A2F9-4DA0-BAE1-F3AE0D64DC34}"/>
          </ac:grpSpMkLst>
        </pc:grpChg>
        <pc:grpChg chg="add del">
          <ac:chgData name="Li Qianxiao" userId="64a5c823-0c12-42a3-894d-a19ad3bb3348" providerId="ADAL" clId="{60F448F5-04F3-4187-9D2A-8B059ECB6929}" dt="2019-09-02T13:50:25.106" v="1570" actId="478"/>
          <ac:grpSpMkLst>
            <pc:docMk/>
            <pc:sldMk cId="976524376" sldId="348"/>
            <ac:grpSpMk id="31" creationId="{BCFEF5C2-7104-414D-8ECF-95EEE951A0AC}"/>
          </ac:grpSpMkLst>
        </pc:grpChg>
        <pc:grpChg chg="del mod topLvl">
          <ac:chgData name="Li Qianxiao" userId="64a5c823-0c12-42a3-894d-a19ad3bb3348" providerId="ADAL" clId="{60F448F5-04F3-4187-9D2A-8B059ECB6929}" dt="2019-09-02T14:05:42.242" v="1650" actId="165"/>
          <ac:grpSpMkLst>
            <pc:docMk/>
            <pc:sldMk cId="976524376" sldId="348"/>
            <ac:grpSpMk id="33" creationId="{38014C87-3E69-4D4F-A84C-E30D6B65582E}"/>
          </ac:grpSpMkLst>
        </pc:grpChg>
        <pc:grpChg chg="mod topLvl">
          <ac:chgData name="Li Qianxiao" userId="64a5c823-0c12-42a3-894d-a19ad3bb3348" providerId="ADAL" clId="{60F448F5-04F3-4187-9D2A-8B059ECB6929}" dt="2019-09-02T14:10:43.415" v="1763" actId="12788"/>
          <ac:grpSpMkLst>
            <pc:docMk/>
            <pc:sldMk cId="976524376" sldId="348"/>
            <ac:grpSpMk id="45" creationId="{10CED074-D72D-4E6B-BE86-573480EFBA2F}"/>
          </ac:grpSpMkLst>
        </pc:grpChg>
        <pc:grpChg chg="mod topLvl">
          <ac:chgData name="Li Qianxiao" userId="64a5c823-0c12-42a3-894d-a19ad3bb3348" providerId="ADAL" clId="{60F448F5-04F3-4187-9D2A-8B059ECB6929}" dt="2019-09-02T14:10:43.415" v="1763" actId="12788"/>
          <ac:grpSpMkLst>
            <pc:docMk/>
            <pc:sldMk cId="976524376" sldId="348"/>
            <ac:grpSpMk id="48" creationId="{8B559982-8F26-4D0F-939F-EC44D2B9B23B}"/>
          </ac:grpSpMkLst>
        </pc:grpChg>
        <pc:grpChg chg="add mod">
          <ac:chgData name="Li Qianxiao" userId="64a5c823-0c12-42a3-894d-a19ad3bb3348" providerId="ADAL" clId="{60F448F5-04F3-4187-9D2A-8B059ECB6929}" dt="2019-09-02T14:13:25.968" v="1786" actId="164"/>
          <ac:grpSpMkLst>
            <pc:docMk/>
            <pc:sldMk cId="976524376" sldId="348"/>
            <ac:grpSpMk id="65" creationId="{951ACD0B-1F37-466A-9956-7933C704B2F0}"/>
          </ac:grpSpMkLst>
        </pc:grpChg>
        <pc:grpChg chg="add mod">
          <ac:chgData name="Li Qianxiao" userId="64a5c823-0c12-42a3-894d-a19ad3bb3348" providerId="ADAL" clId="{60F448F5-04F3-4187-9D2A-8B059ECB6929}" dt="2019-09-02T14:57:31.832" v="2095" actId="1076"/>
          <ac:grpSpMkLst>
            <pc:docMk/>
            <pc:sldMk cId="976524376" sldId="348"/>
            <ac:grpSpMk id="72" creationId="{6EE85E0E-B3B2-40D3-B747-304033567725}"/>
          </ac:grpSpMkLst>
        </pc:grpChg>
        <pc:picChg chg="add mod">
          <ac:chgData name="Li Qianxiao" userId="64a5c823-0c12-42a3-894d-a19ad3bb3348" providerId="ADAL" clId="{60F448F5-04F3-4187-9D2A-8B059ECB6929}" dt="2019-09-02T14:13:25.968" v="1786" actId="164"/>
          <ac:picMkLst>
            <pc:docMk/>
            <pc:sldMk cId="976524376" sldId="348"/>
            <ac:picMk id="67" creationId="{A7A95DD4-670E-4F4E-AFA8-8EE49E24E963}"/>
          </ac:picMkLst>
        </pc:picChg>
        <pc:picChg chg="add del mod">
          <ac:chgData name="Li Qianxiao" userId="64a5c823-0c12-42a3-894d-a19ad3bb3348" providerId="ADAL" clId="{60F448F5-04F3-4187-9D2A-8B059ECB6929}" dt="2019-09-02T14:13:25.968" v="1786" actId="164"/>
          <ac:picMkLst>
            <pc:docMk/>
            <pc:sldMk cId="976524376" sldId="348"/>
            <ac:picMk id="70" creationId="{FF8CA844-EC15-49CB-A33B-C57131AE5514}"/>
          </ac:picMkLst>
        </pc:picChg>
        <pc:cxnChg chg="mod topLvl">
          <ac:chgData name="Li Qianxiao" userId="64a5c823-0c12-42a3-894d-a19ad3bb3348" providerId="ADAL" clId="{60F448F5-04F3-4187-9D2A-8B059ECB6929}" dt="2019-09-02T14:10:39.335" v="1762" actId="164"/>
          <ac:cxnSpMkLst>
            <pc:docMk/>
            <pc:sldMk cId="976524376" sldId="348"/>
            <ac:cxnSpMk id="37" creationId="{87A2FC32-1D10-44B6-A578-FBBEE652E7A7}"/>
          </ac:cxnSpMkLst>
        </pc:cxnChg>
        <pc:cxnChg chg="mod topLvl">
          <ac:chgData name="Li Qianxiao" userId="64a5c823-0c12-42a3-894d-a19ad3bb3348" providerId="ADAL" clId="{60F448F5-04F3-4187-9D2A-8B059ECB6929}" dt="2019-09-02T14:10:39.335" v="1762" actId="164"/>
          <ac:cxnSpMkLst>
            <pc:docMk/>
            <pc:sldMk cId="976524376" sldId="348"/>
            <ac:cxnSpMk id="38" creationId="{82E85678-4C93-4F29-A93C-5A50951AFB3A}"/>
          </ac:cxnSpMkLst>
        </pc:cxnChg>
        <pc:cxnChg chg="mod topLvl">
          <ac:chgData name="Li Qianxiao" userId="64a5c823-0c12-42a3-894d-a19ad3bb3348" providerId="ADAL" clId="{60F448F5-04F3-4187-9D2A-8B059ECB6929}" dt="2019-09-02T14:12:40.788" v="1775" actId="478"/>
          <ac:cxnSpMkLst>
            <pc:docMk/>
            <pc:sldMk cId="976524376" sldId="348"/>
            <ac:cxnSpMk id="43" creationId="{0A792545-0FBF-467B-974B-60EA68D94C11}"/>
          </ac:cxnSpMkLst>
        </pc:cxnChg>
        <pc:cxnChg chg="mod topLvl">
          <ac:chgData name="Li Qianxiao" userId="64a5c823-0c12-42a3-894d-a19ad3bb3348" providerId="ADAL" clId="{60F448F5-04F3-4187-9D2A-8B059ECB6929}" dt="2019-09-02T14:10:39.335" v="1762" actId="164"/>
          <ac:cxnSpMkLst>
            <pc:docMk/>
            <pc:sldMk cId="976524376" sldId="348"/>
            <ac:cxnSpMk id="44" creationId="{490219CC-BDC4-4EE6-8413-1868579E0E9A}"/>
          </ac:cxnSpMkLst>
        </pc:cxnChg>
        <pc:cxnChg chg="mod topLvl">
          <ac:chgData name="Li Qianxiao" userId="64a5c823-0c12-42a3-894d-a19ad3bb3348" providerId="ADAL" clId="{60F448F5-04F3-4187-9D2A-8B059ECB6929}" dt="2019-09-02T14:10:39.335" v="1762" actId="164"/>
          <ac:cxnSpMkLst>
            <pc:docMk/>
            <pc:sldMk cId="976524376" sldId="348"/>
            <ac:cxnSpMk id="46" creationId="{83D984E0-3A1D-4B51-B68B-8E752EA273CC}"/>
          </ac:cxnSpMkLst>
        </pc:cxnChg>
        <pc:cxnChg chg="mod topLvl">
          <ac:chgData name="Li Qianxiao" userId="64a5c823-0c12-42a3-894d-a19ad3bb3348" providerId="ADAL" clId="{60F448F5-04F3-4187-9D2A-8B059ECB6929}" dt="2019-09-02T14:12:31.878" v="1772" actId="478"/>
          <ac:cxnSpMkLst>
            <pc:docMk/>
            <pc:sldMk cId="976524376" sldId="348"/>
            <ac:cxnSpMk id="47" creationId="{95D4774C-0E81-4E80-8A37-BCC8ACD9C60D}"/>
          </ac:cxnSpMkLst>
        </pc:cxnChg>
      </pc:sldChg>
      <pc:sldChg chg="addSp delSp modSp add">
        <pc:chgData name="Li Qianxiao" userId="64a5c823-0c12-42a3-894d-a19ad3bb3348" providerId="ADAL" clId="{60F448F5-04F3-4187-9D2A-8B059ECB6929}" dt="2019-09-02T14:15:15.134" v="1924" actId="20577"/>
        <pc:sldMkLst>
          <pc:docMk/>
          <pc:sldMk cId="3950224825" sldId="349"/>
        </pc:sldMkLst>
        <pc:spChg chg="mod">
          <ac:chgData name="Li Qianxiao" userId="64a5c823-0c12-42a3-894d-a19ad3bb3348" providerId="ADAL" clId="{60F448F5-04F3-4187-9D2A-8B059ECB6929}" dt="2019-09-02T14:15:15.134" v="1924" actId="20577"/>
          <ac:spMkLst>
            <pc:docMk/>
            <pc:sldMk cId="3950224825" sldId="349"/>
            <ac:spMk id="2" creationId="{4C38178E-F041-40E3-BC3F-230C25A32C51}"/>
          </ac:spMkLst>
        </pc:spChg>
        <pc:spChg chg="del">
          <ac:chgData name="Li Qianxiao" userId="64a5c823-0c12-42a3-894d-a19ad3bb3348" providerId="ADAL" clId="{60F448F5-04F3-4187-9D2A-8B059ECB6929}" dt="2019-09-02T13:51:25.070" v="1609" actId="478"/>
          <ac:spMkLst>
            <pc:docMk/>
            <pc:sldMk cId="3950224825" sldId="349"/>
            <ac:spMk id="3" creationId="{5746CAD1-E9C5-405C-AA2F-9B7E64E10152}"/>
          </ac:spMkLst>
        </pc:spChg>
        <pc:grpChg chg="add mod">
          <ac:chgData name="Li Qianxiao" userId="64a5c823-0c12-42a3-894d-a19ad3bb3348" providerId="ADAL" clId="{60F448F5-04F3-4187-9D2A-8B059ECB6929}" dt="2019-09-02T13:51:32.465" v="1611" actId="1076"/>
          <ac:grpSpMkLst>
            <pc:docMk/>
            <pc:sldMk cId="3950224825" sldId="349"/>
            <ac:grpSpMk id="5" creationId="{40BC4CC7-E3D8-413B-8669-FED7F391D9D8}"/>
          </ac:grpSpMkLst>
        </pc:grpChg>
      </pc:sldChg>
      <pc:sldChg chg="modSp add ord">
        <pc:chgData name="Li Qianxiao" userId="64a5c823-0c12-42a3-894d-a19ad3bb3348" providerId="ADAL" clId="{60F448F5-04F3-4187-9D2A-8B059ECB6929}" dt="2019-09-02T14:56:44.853" v="2090" actId="113"/>
        <pc:sldMkLst>
          <pc:docMk/>
          <pc:sldMk cId="2846858727" sldId="350"/>
        </pc:sldMkLst>
        <pc:spChg chg="mod">
          <ac:chgData name="Li Qianxiao" userId="64a5c823-0c12-42a3-894d-a19ad3bb3348" providerId="ADAL" clId="{60F448F5-04F3-4187-9D2A-8B059ECB6929}" dt="2019-09-02T14:13:58.259" v="1823" actId="20577"/>
          <ac:spMkLst>
            <pc:docMk/>
            <pc:sldMk cId="2846858727" sldId="350"/>
            <ac:spMk id="2" creationId="{366E9A0E-DF29-4A33-9F6A-20FD7F2ED29C}"/>
          </ac:spMkLst>
        </pc:spChg>
        <pc:spChg chg="mod">
          <ac:chgData name="Li Qianxiao" userId="64a5c823-0c12-42a3-894d-a19ad3bb3348" providerId="ADAL" clId="{60F448F5-04F3-4187-9D2A-8B059ECB6929}" dt="2019-09-02T14:56:44.853" v="2090" actId="113"/>
          <ac:spMkLst>
            <pc:docMk/>
            <pc:sldMk cId="2846858727" sldId="350"/>
            <ac:spMk id="3" creationId="{BA984B73-0102-476D-BEA2-26A9EE748DE0}"/>
          </ac:spMkLst>
        </pc:spChg>
      </pc:sldChg>
      <pc:sldChg chg="addSp modSp add">
        <pc:chgData name="Li Qianxiao" userId="64a5c823-0c12-42a3-894d-a19ad3bb3348" providerId="ADAL" clId="{60F448F5-04F3-4187-9D2A-8B059ECB6929}" dt="2019-09-02T16:00:20.605" v="2808" actId="1076"/>
        <pc:sldMkLst>
          <pc:docMk/>
          <pc:sldMk cId="2510349306" sldId="351"/>
        </pc:sldMkLst>
        <pc:spChg chg="add mod">
          <ac:chgData name="Li Qianxiao" userId="64a5c823-0c12-42a3-894d-a19ad3bb3348" providerId="ADAL" clId="{60F448F5-04F3-4187-9D2A-8B059ECB6929}" dt="2019-09-02T15:59:06.364" v="2804" actId="20577"/>
          <ac:spMkLst>
            <pc:docMk/>
            <pc:sldMk cId="2510349306" sldId="351"/>
            <ac:spMk id="3" creationId="{043ED726-3BD1-4818-8D5F-83A97296ACA9}"/>
          </ac:spMkLst>
        </pc:spChg>
        <pc:picChg chg="add mod">
          <ac:chgData name="Li Qianxiao" userId="64a5c823-0c12-42a3-894d-a19ad3bb3348" providerId="ADAL" clId="{60F448F5-04F3-4187-9D2A-8B059ECB6929}" dt="2019-09-02T16:00:20.605" v="2808" actId="1076"/>
          <ac:picMkLst>
            <pc:docMk/>
            <pc:sldMk cId="2510349306" sldId="351"/>
            <ac:picMk id="4" creationId="{07C90A4B-6D22-4E89-91F6-3E8194D97C76}"/>
          </ac:picMkLst>
        </pc:picChg>
      </pc:sldChg>
      <pc:sldChg chg="addSp modSp add modAnim">
        <pc:chgData name="Li Qianxiao" userId="64a5c823-0c12-42a3-894d-a19ad3bb3348" providerId="ADAL" clId="{60F448F5-04F3-4187-9D2A-8B059ECB6929}" dt="2019-09-06T09:35:43.543" v="12057"/>
        <pc:sldMkLst>
          <pc:docMk/>
          <pc:sldMk cId="371120332" sldId="352"/>
        </pc:sldMkLst>
        <pc:spChg chg="add mod">
          <ac:chgData name="Li Qianxiao" userId="64a5c823-0c12-42a3-894d-a19ad3bb3348" providerId="ADAL" clId="{60F448F5-04F3-4187-9D2A-8B059ECB6929}" dt="2019-09-03T03:41:53.955" v="8397" actId="20577"/>
          <ac:spMkLst>
            <pc:docMk/>
            <pc:sldMk cId="371120332" sldId="352"/>
            <ac:spMk id="3" creationId="{D0584571-521A-4EBA-B072-C52E0F087CB8}"/>
          </ac:spMkLst>
        </pc:spChg>
      </pc:sldChg>
      <pc:sldChg chg="addSp delSp modSp add modAnim">
        <pc:chgData name="Li Qianxiao" userId="64a5c823-0c12-42a3-894d-a19ad3bb3348" providerId="ADAL" clId="{60F448F5-04F3-4187-9D2A-8B059ECB6929}" dt="2019-09-06T10:12:22.722" v="12233"/>
        <pc:sldMkLst>
          <pc:docMk/>
          <pc:sldMk cId="2954042832" sldId="353"/>
        </pc:sldMkLst>
        <pc:spChg chg="del">
          <ac:chgData name="Li Qianxiao" userId="64a5c823-0c12-42a3-894d-a19ad3bb3348" providerId="ADAL" clId="{60F448F5-04F3-4187-9D2A-8B059ECB6929}" dt="2019-09-02T15:51:24.038" v="2534" actId="478"/>
          <ac:spMkLst>
            <pc:docMk/>
            <pc:sldMk cId="2954042832" sldId="353"/>
            <ac:spMk id="2" creationId="{DD487365-60BD-4735-A58D-F78DCD0659D7}"/>
          </ac:spMkLst>
        </pc:spChg>
        <pc:spChg chg="mod">
          <ac:chgData name="Li Qianxiao" userId="64a5c823-0c12-42a3-894d-a19ad3bb3348" providerId="ADAL" clId="{60F448F5-04F3-4187-9D2A-8B059ECB6929}" dt="2019-09-06T09:17:28.429" v="11893" actId="12788"/>
          <ac:spMkLst>
            <pc:docMk/>
            <pc:sldMk cId="2954042832" sldId="353"/>
            <ac:spMk id="3" creationId="{0B20A998-7A47-4253-B1B0-8C9C7E823215}"/>
          </ac:spMkLst>
        </pc:spChg>
        <pc:spChg chg="add del mod">
          <ac:chgData name="Li Qianxiao" userId="64a5c823-0c12-42a3-894d-a19ad3bb3348" providerId="ADAL" clId="{60F448F5-04F3-4187-9D2A-8B059ECB6929}" dt="2019-09-06T09:17:13.192" v="11890"/>
          <ac:spMkLst>
            <pc:docMk/>
            <pc:sldMk cId="2954042832" sldId="353"/>
            <ac:spMk id="6" creationId="{486170C4-31E8-451F-9CB4-270EE1D8D1D1}"/>
          </ac:spMkLst>
        </pc:spChg>
        <pc:spChg chg="del topLvl">
          <ac:chgData name="Li Qianxiao" userId="64a5c823-0c12-42a3-894d-a19ad3bb3348" providerId="ADAL" clId="{60F448F5-04F3-4187-9D2A-8B059ECB6929}" dt="2019-09-02T15:52:18.581" v="2602" actId="478"/>
          <ac:spMkLst>
            <pc:docMk/>
            <pc:sldMk cId="2954042832" sldId="353"/>
            <ac:spMk id="6" creationId="{813B9363-880A-432D-90E0-7601504605CB}"/>
          </ac:spMkLst>
        </pc:spChg>
        <pc:spChg chg="mod topLvl">
          <ac:chgData name="Li Qianxiao" userId="64a5c823-0c12-42a3-894d-a19ad3bb3348" providerId="ADAL" clId="{60F448F5-04F3-4187-9D2A-8B059ECB6929}" dt="2019-09-02T15:54:54.798" v="2663" actId="164"/>
          <ac:spMkLst>
            <pc:docMk/>
            <pc:sldMk cId="2954042832" sldId="353"/>
            <ac:spMk id="10" creationId="{BA0AF4EC-9D5A-4D3B-806E-4E06AFCBBF93}"/>
          </ac:spMkLst>
        </pc:spChg>
        <pc:spChg chg="mod topLvl">
          <ac:chgData name="Li Qianxiao" userId="64a5c823-0c12-42a3-894d-a19ad3bb3348" providerId="ADAL" clId="{60F448F5-04F3-4187-9D2A-8B059ECB6929}" dt="2019-09-06T10:12:19.875" v="12232"/>
          <ac:spMkLst>
            <pc:docMk/>
            <pc:sldMk cId="2954042832" sldId="353"/>
            <ac:spMk id="11" creationId="{7CECEE42-4888-4B5C-84A3-50F9D76CD33F}"/>
          </ac:spMkLst>
        </pc:spChg>
        <pc:spChg chg="mod topLvl">
          <ac:chgData name="Li Qianxiao" userId="64a5c823-0c12-42a3-894d-a19ad3bb3348" providerId="ADAL" clId="{60F448F5-04F3-4187-9D2A-8B059ECB6929}" dt="2019-09-06T10:12:22.722" v="12233"/>
          <ac:spMkLst>
            <pc:docMk/>
            <pc:sldMk cId="2954042832" sldId="353"/>
            <ac:spMk id="12" creationId="{E1DF8824-9EF2-4AF4-872C-4890163E195A}"/>
          </ac:spMkLst>
        </pc:spChg>
        <pc:spChg chg="mod topLvl">
          <ac:chgData name="Li Qianxiao" userId="64a5c823-0c12-42a3-894d-a19ad3bb3348" providerId="ADAL" clId="{60F448F5-04F3-4187-9D2A-8B059ECB6929}" dt="2019-09-02T15:54:54.798" v="2663" actId="164"/>
          <ac:spMkLst>
            <pc:docMk/>
            <pc:sldMk cId="2954042832" sldId="353"/>
            <ac:spMk id="15" creationId="{93D43FD1-EA59-4130-A917-E11E5C21C65F}"/>
          </ac:spMkLst>
        </pc:spChg>
        <pc:spChg chg="del mod topLvl">
          <ac:chgData name="Li Qianxiao" userId="64a5c823-0c12-42a3-894d-a19ad3bb3348" providerId="ADAL" clId="{60F448F5-04F3-4187-9D2A-8B059ECB6929}" dt="2019-09-02T15:54:52.488" v="2662" actId="478"/>
          <ac:spMkLst>
            <pc:docMk/>
            <pc:sldMk cId="2954042832" sldId="353"/>
            <ac:spMk id="16" creationId="{E70F8267-1006-498A-9486-0B0933C8D867}"/>
          </ac:spMkLst>
        </pc:spChg>
        <pc:spChg chg="del mod topLvl">
          <ac:chgData name="Li Qianxiao" userId="64a5c823-0c12-42a3-894d-a19ad3bb3348" providerId="ADAL" clId="{60F448F5-04F3-4187-9D2A-8B059ECB6929}" dt="2019-09-02T15:54:52.488" v="2662" actId="478"/>
          <ac:spMkLst>
            <pc:docMk/>
            <pc:sldMk cId="2954042832" sldId="353"/>
            <ac:spMk id="17" creationId="{E08EE004-CA1F-4C9B-B02D-596F793E918E}"/>
          </ac:spMkLst>
        </pc:spChg>
        <pc:spChg chg="del mod topLvl">
          <ac:chgData name="Li Qianxiao" userId="64a5c823-0c12-42a3-894d-a19ad3bb3348" providerId="ADAL" clId="{60F448F5-04F3-4187-9D2A-8B059ECB6929}" dt="2019-09-02T15:54:52.488" v="2662" actId="478"/>
          <ac:spMkLst>
            <pc:docMk/>
            <pc:sldMk cId="2954042832" sldId="353"/>
            <ac:spMk id="22" creationId="{1A7D890D-788E-40FC-AD94-FB9CA44A04A3}"/>
          </ac:spMkLst>
        </pc:spChg>
        <pc:spChg chg="del mod topLvl">
          <ac:chgData name="Li Qianxiao" userId="64a5c823-0c12-42a3-894d-a19ad3bb3348" providerId="ADAL" clId="{60F448F5-04F3-4187-9D2A-8B059ECB6929}" dt="2019-09-02T15:54:52.488" v="2662" actId="478"/>
          <ac:spMkLst>
            <pc:docMk/>
            <pc:sldMk cId="2954042832" sldId="353"/>
            <ac:spMk id="23" creationId="{723D5C26-8E0E-4859-8A2A-BF3F782363E6}"/>
          </ac:spMkLst>
        </pc:spChg>
        <pc:spChg chg="del mod topLvl">
          <ac:chgData name="Li Qianxiao" userId="64a5c823-0c12-42a3-894d-a19ad3bb3348" providerId="ADAL" clId="{60F448F5-04F3-4187-9D2A-8B059ECB6929}" dt="2019-09-02T15:54:52.488" v="2662" actId="478"/>
          <ac:spMkLst>
            <pc:docMk/>
            <pc:sldMk cId="2954042832" sldId="353"/>
            <ac:spMk id="24" creationId="{30F5D9A4-3B61-47DD-AA72-FB8729F8693B}"/>
          </ac:spMkLst>
        </pc:spChg>
        <pc:spChg chg="del mod topLvl">
          <ac:chgData name="Li Qianxiao" userId="64a5c823-0c12-42a3-894d-a19ad3bb3348" providerId="ADAL" clId="{60F448F5-04F3-4187-9D2A-8B059ECB6929}" dt="2019-09-02T15:54:52.488" v="2662" actId="478"/>
          <ac:spMkLst>
            <pc:docMk/>
            <pc:sldMk cId="2954042832" sldId="353"/>
            <ac:spMk id="25" creationId="{2468D964-CF93-423D-9B3F-F1670356578D}"/>
          </ac:spMkLst>
        </pc:spChg>
        <pc:spChg chg="add del mod">
          <ac:chgData name="Li Qianxiao" userId="64a5c823-0c12-42a3-894d-a19ad3bb3348" providerId="ADAL" clId="{60F448F5-04F3-4187-9D2A-8B059ECB6929}" dt="2019-09-02T15:54:07.407" v="2645" actId="478"/>
          <ac:spMkLst>
            <pc:docMk/>
            <pc:sldMk cId="2954042832" sldId="353"/>
            <ac:spMk id="26" creationId="{052C24E4-1F84-46AB-9085-9611814A2DE8}"/>
          </ac:spMkLst>
        </pc:spChg>
        <pc:spChg chg="add mod">
          <ac:chgData name="Li Qianxiao" userId="64a5c823-0c12-42a3-894d-a19ad3bb3348" providerId="ADAL" clId="{60F448F5-04F3-4187-9D2A-8B059ECB6929}" dt="2019-09-02T15:54:54.798" v="2663" actId="164"/>
          <ac:spMkLst>
            <pc:docMk/>
            <pc:sldMk cId="2954042832" sldId="353"/>
            <ac:spMk id="27" creationId="{BCE41620-9CCF-496D-BC31-A767EA11FD15}"/>
          </ac:spMkLst>
        </pc:spChg>
        <pc:spChg chg="add mod">
          <ac:chgData name="Li Qianxiao" userId="64a5c823-0c12-42a3-894d-a19ad3bb3348" providerId="ADAL" clId="{60F448F5-04F3-4187-9D2A-8B059ECB6929}" dt="2019-09-06T09:15:36.913" v="11876" actId="164"/>
          <ac:spMkLst>
            <pc:docMk/>
            <pc:sldMk cId="2954042832" sldId="353"/>
            <ac:spMk id="30" creationId="{8F62BFA1-CB60-4079-9673-63739F8C491F}"/>
          </ac:spMkLst>
        </pc:spChg>
        <pc:spChg chg="add mod">
          <ac:chgData name="Li Qianxiao" userId="64a5c823-0c12-42a3-894d-a19ad3bb3348" providerId="ADAL" clId="{60F448F5-04F3-4187-9D2A-8B059ECB6929}" dt="2019-09-06T09:15:36.913" v="11876" actId="164"/>
          <ac:spMkLst>
            <pc:docMk/>
            <pc:sldMk cId="2954042832" sldId="353"/>
            <ac:spMk id="33" creationId="{252427EE-290E-44D4-B5B6-A0CCDFB1F08A}"/>
          </ac:spMkLst>
        </pc:spChg>
        <pc:spChg chg="add mod">
          <ac:chgData name="Li Qianxiao" userId="64a5c823-0c12-42a3-894d-a19ad3bb3348" providerId="ADAL" clId="{60F448F5-04F3-4187-9D2A-8B059ECB6929}" dt="2019-09-06T09:15:36.913" v="11876" actId="164"/>
          <ac:spMkLst>
            <pc:docMk/>
            <pc:sldMk cId="2954042832" sldId="353"/>
            <ac:spMk id="34" creationId="{C3D0A65C-4F92-4D5B-9F2E-BC2C5FD7ABCC}"/>
          </ac:spMkLst>
        </pc:spChg>
        <pc:grpChg chg="add mod">
          <ac:chgData name="Li Qianxiao" userId="64a5c823-0c12-42a3-894d-a19ad3bb3348" providerId="ADAL" clId="{60F448F5-04F3-4187-9D2A-8B059ECB6929}" dt="2019-09-06T09:16:50.893" v="11887" actId="12788"/>
          <ac:grpSpMkLst>
            <pc:docMk/>
            <pc:sldMk cId="2954042832" sldId="353"/>
            <ac:grpSpMk id="2" creationId="{00B87006-857D-4FAE-AAEB-AAB0C876BEB5}"/>
          </ac:grpSpMkLst>
        </pc:grpChg>
        <pc:grpChg chg="add del mod">
          <ac:chgData name="Li Qianxiao" userId="64a5c823-0c12-42a3-894d-a19ad3bb3348" providerId="ADAL" clId="{60F448F5-04F3-4187-9D2A-8B059ECB6929}" dt="2019-09-02T15:52:18.581" v="2602" actId="478"/>
          <ac:grpSpMkLst>
            <pc:docMk/>
            <pc:sldMk cId="2954042832" sldId="353"/>
            <ac:grpSpMk id="5" creationId="{71F055F2-7C47-4852-8FB7-BA06D0EEB415}"/>
          </ac:grpSpMkLst>
        </pc:grpChg>
        <pc:grpChg chg="add mod">
          <ac:chgData name="Li Qianxiao" userId="64a5c823-0c12-42a3-894d-a19ad3bb3348" providerId="ADAL" clId="{60F448F5-04F3-4187-9D2A-8B059ECB6929}" dt="2019-09-06T09:16:52.617" v="11888" actId="12789"/>
          <ac:grpSpMkLst>
            <pc:docMk/>
            <pc:sldMk cId="2954042832" sldId="353"/>
            <ac:grpSpMk id="5" creationId="{E6945189-D52D-4B83-8212-AB2D204C9E00}"/>
          </ac:grpSpMkLst>
        </pc:grpChg>
        <pc:grpChg chg="del mod">
          <ac:chgData name="Li Qianxiao" userId="64a5c823-0c12-42a3-894d-a19ad3bb3348" providerId="ADAL" clId="{60F448F5-04F3-4187-9D2A-8B059ECB6929}" dt="2019-09-02T15:52:16.059" v="2601" actId="478"/>
          <ac:grpSpMkLst>
            <pc:docMk/>
            <pc:sldMk cId="2954042832" sldId="353"/>
            <ac:grpSpMk id="7" creationId="{1C5CCE47-3425-48F1-9E80-C05A41C24C82}"/>
          </ac:grpSpMkLst>
        </pc:grpChg>
        <pc:grpChg chg="del mod topLvl">
          <ac:chgData name="Li Qianxiao" userId="64a5c823-0c12-42a3-894d-a19ad3bb3348" providerId="ADAL" clId="{60F448F5-04F3-4187-9D2A-8B059ECB6929}" dt="2019-09-02T15:54:47.270" v="2661" actId="165"/>
          <ac:grpSpMkLst>
            <pc:docMk/>
            <pc:sldMk cId="2954042832" sldId="353"/>
            <ac:grpSpMk id="9" creationId="{16EC674E-BA26-44EC-B7DC-50DBE5EF9FA4}"/>
          </ac:grpSpMkLst>
        </pc:grpChg>
        <pc:grpChg chg="add mod">
          <ac:chgData name="Li Qianxiao" userId="64a5c823-0c12-42a3-894d-a19ad3bb3348" providerId="ADAL" clId="{60F448F5-04F3-4187-9D2A-8B059ECB6929}" dt="2019-09-06T09:16:52.617" v="11888" actId="12789"/>
          <ac:grpSpMkLst>
            <pc:docMk/>
            <pc:sldMk cId="2954042832" sldId="353"/>
            <ac:grpSpMk id="28" creationId="{242CA7A1-3318-4D0C-8829-0C4F3293D8F2}"/>
          </ac:grpSpMkLst>
        </pc:grpChg>
        <pc:picChg chg="add mod modCrop">
          <ac:chgData name="Li Qianxiao" userId="64a5c823-0c12-42a3-894d-a19ad3bb3348" providerId="ADAL" clId="{60F448F5-04F3-4187-9D2A-8B059ECB6929}" dt="2019-09-06T09:16:32.802" v="11884" actId="732"/>
          <ac:picMkLst>
            <pc:docMk/>
            <pc:sldMk cId="2954042832" sldId="353"/>
            <ac:picMk id="29" creationId="{EAD4FFE2-C8BA-44F5-88C8-03D868F64E53}"/>
          </ac:picMkLst>
        </pc:picChg>
        <pc:cxnChg chg="del">
          <ac:chgData name="Li Qianxiao" userId="64a5c823-0c12-42a3-894d-a19ad3bb3348" providerId="ADAL" clId="{60F448F5-04F3-4187-9D2A-8B059ECB6929}" dt="2019-09-02T15:52:16.059" v="2601" actId="478"/>
          <ac:cxnSpMkLst>
            <pc:docMk/>
            <pc:sldMk cId="2954042832" sldId="353"/>
            <ac:cxnSpMk id="8" creationId="{DC61B068-0919-4C6C-8F29-48E7B6E62139}"/>
          </ac:cxnSpMkLst>
        </pc:cxnChg>
        <pc:cxnChg chg="mod topLvl">
          <ac:chgData name="Li Qianxiao" userId="64a5c823-0c12-42a3-894d-a19ad3bb3348" providerId="ADAL" clId="{60F448F5-04F3-4187-9D2A-8B059ECB6929}" dt="2019-09-02T15:54:54.798" v="2663" actId="164"/>
          <ac:cxnSpMkLst>
            <pc:docMk/>
            <pc:sldMk cId="2954042832" sldId="353"/>
            <ac:cxnSpMk id="13" creationId="{84CD41EB-E7C0-4853-8BDA-E6F3FB53BEA3}"/>
          </ac:cxnSpMkLst>
        </pc:cxnChg>
        <pc:cxnChg chg="mod topLvl">
          <ac:chgData name="Li Qianxiao" userId="64a5c823-0c12-42a3-894d-a19ad3bb3348" providerId="ADAL" clId="{60F448F5-04F3-4187-9D2A-8B059ECB6929}" dt="2019-09-02T15:54:54.798" v="2663" actId="164"/>
          <ac:cxnSpMkLst>
            <pc:docMk/>
            <pc:sldMk cId="2954042832" sldId="353"/>
            <ac:cxnSpMk id="14" creationId="{247A317D-9508-4497-BE25-7296AFE092BC}"/>
          </ac:cxnSpMkLst>
        </pc:cxnChg>
        <pc:cxnChg chg="del mod topLvl">
          <ac:chgData name="Li Qianxiao" userId="64a5c823-0c12-42a3-894d-a19ad3bb3348" providerId="ADAL" clId="{60F448F5-04F3-4187-9D2A-8B059ECB6929}" dt="2019-09-02T15:54:52.488" v="2662" actId="478"/>
          <ac:cxnSpMkLst>
            <pc:docMk/>
            <pc:sldMk cId="2954042832" sldId="353"/>
            <ac:cxnSpMk id="18" creationId="{8B3CCDE6-131F-4153-9545-96F2084D57AF}"/>
          </ac:cxnSpMkLst>
        </pc:cxnChg>
        <pc:cxnChg chg="del mod topLvl">
          <ac:chgData name="Li Qianxiao" userId="64a5c823-0c12-42a3-894d-a19ad3bb3348" providerId="ADAL" clId="{60F448F5-04F3-4187-9D2A-8B059ECB6929}" dt="2019-09-02T15:54:52.488" v="2662" actId="478"/>
          <ac:cxnSpMkLst>
            <pc:docMk/>
            <pc:sldMk cId="2954042832" sldId="353"/>
            <ac:cxnSpMk id="19" creationId="{98A843FB-EC0B-4F8C-B1BC-D4A3C2C992A7}"/>
          </ac:cxnSpMkLst>
        </pc:cxnChg>
        <pc:cxnChg chg="del mod topLvl">
          <ac:chgData name="Li Qianxiao" userId="64a5c823-0c12-42a3-894d-a19ad3bb3348" providerId="ADAL" clId="{60F448F5-04F3-4187-9D2A-8B059ECB6929}" dt="2019-09-02T15:54:52.488" v="2662" actId="478"/>
          <ac:cxnSpMkLst>
            <pc:docMk/>
            <pc:sldMk cId="2954042832" sldId="353"/>
            <ac:cxnSpMk id="20" creationId="{5CBA60AF-E6D9-4071-9602-0830FA529582}"/>
          </ac:cxnSpMkLst>
        </pc:cxnChg>
        <pc:cxnChg chg="del mod topLvl">
          <ac:chgData name="Li Qianxiao" userId="64a5c823-0c12-42a3-894d-a19ad3bb3348" providerId="ADAL" clId="{60F448F5-04F3-4187-9D2A-8B059ECB6929}" dt="2019-09-02T15:54:52.488" v="2662" actId="478"/>
          <ac:cxnSpMkLst>
            <pc:docMk/>
            <pc:sldMk cId="2954042832" sldId="353"/>
            <ac:cxnSpMk id="21" creationId="{26B3399A-4E66-4062-A314-C030DC8B3FC6}"/>
          </ac:cxnSpMkLst>
        </pc:cxnChg>
        <pc:cxnChg chg="add mod">
          <ac:chgData name="Li Qianxiao" userId="64a5c823-0c12-42a3-894d-a19ad3bb3348" providerId="ADAL" clId="{60F448F5-04F3-4187-9D2A-8B059ECB6929}" dt="2019-09-06T09:15:36.913" v="11876" actId="164"/>
          <ac:cxnSpMkLst>
            <pc:docMk/>
            <pc:sldMk cId="2954042832" sldId="353"/>
            <ac:cxnSpMk id="32" creationId="{6030C073-4EF1-435D-8FF6-3580F2C0E1F6}"/>
          </ac:cxnSpMkLst>
        </pc:cxnChg>
      </pc:sldChg>
      <pc:sldChg chg="addSp modSp add modAnim">
        <pc:chgData name="Li Qianxiao" userId="64a5c823-0c12-42a3-894d-a19ad3bb3348" providerId="ADAL" clId="{60F448F5-04F3-4187-9D2A-8B059ECB6929}" dt="2019-09-06T09:18:39.373" v="11896"/>
        <pc:sldMkLst>
          <pc:docMk/>
          <pc:sldMk cId="3560806024" sldId="354"/>
        </pc:sldMkLst>
        <pc:spChg chg="add mod">
          <ac:chgData name="Li Qianxiao" userId="64a5c823-0c12-42a3-894d-a19ad3bb3348" providerId="ADAL" clId="{60F448F5-04F3-4187-9D2A-8B059ECB6929}" dt="2019-09-06T09:18:19.793" v="11895" actId="20577"/>
          <ac:spMkLst>
            <pc:docMk/>
            <pc:sldMk cId="3560806024" sldId="354"/>
            <ac:spMk id="3" creationId="{AF501E2F-4FE7-4F35-A7AE-4AF179824E6A}"/>
          </ac:spMkLst>
        </pc:spChg>
        <pc:spChg chg="add mod">
          <ac:chgData name="Li Qianxiao" userId="64a5c823-0c12-42a3-894d-a19ad3bb3348" providerId="ADAL" clId="{60F448F5-04F3-4187-9D2A-8B059ECB6929}" dt="2019-09-02T16:34:02.480" v="5358" actId="403"/>
          <ac:spMkLst>
            <pc:docMk/>
            <pc:sldMk cId="3560806024" sldId="354"/>
            <ac:spMk id="4" creationId="{F9F86260-C020-4459-98DC-5B89BC497518}"/>
          </ac:spMkLst>
        </pc:spChg>
      </pc:sldChg>
      <pc:sldChg chg="addSp modSp add">
        <pc:chgData name="Li Qianxiao" userId="64a5c823-0c12-42a3-894d-a19ad3bb3348" providerId="ADAL" clId="{60F448F5-04F3-4187-9D2A-8B059ECB6929}" dt="2019-09-02T16:11:33.048" v="3697" actId="20577"/>
        <pc:sldMkLst>
          <pc:docMk/>
          <pc:sldMk cId="1597900157" sldId="355"/>
        </pc:sldMkLst>
        <pc:spChg chg="mod">
          <ac:chgData name="Li Qianxiao" userId="64a5c823-0c12-42a3-894d-a19ad3bb3348" providerId="ADAL" clId="{60F448F5-04F3-4187-9D2A-8B059ECB6929}" dt="2019-09-02T16:11:19.770" v="3687" actId="20577"/>
          <ac:spMkLst>
            <pc:docMk/>
            <pc:sldMk cId="1597900157" sldId="355"/>
            <ac:spMk id="5" creationId="{48CD19C6-5CC5-48D8-9CC1-D24BE5A78D0E}"/>
          </ac:spMkLst>
        </pc:spChg>
        <pc:spChg chg="mod">
          <ac:chgData name="Li Qianxiao" userId="64a5c823-0c12-42a3-894d-a19ad3bb3348" providerId="ADAL" clId="{60F448F5-04F3-4187-9D2A-8B059ECB6929}" dt="2019-09-02T16:11:33.048" v="3697" actId="20577"/>
          <ac:spMkLst>
            <pc:docMk/>
            <pc:sldMk cId="1597900157" sldId="355"/>
            <ac:spMk id="6" creationId="{D3E9C816-B1F4-48FD-8153-0B0911996F7D}"/>
          </ac:spMkLst>
        </pc:spChg>
        <pc:spChg chg="mod">
          <ac:chgData name="Li Qianxiao" userId="64a5c823-0c12-42a3-894d-a19ad3bb3348" providerId="ADAL" clId="{60F448F5-04F3-4187-9D2A-8B059ECB6929}" dt="2019-09-02T16:11:28.338" v="3693" actId="20577"/>
          <ac:spMkLst>
            <pc:docMk/>
            <pc:sldMk cId="1597900157" sldId="355"/>
            <ac:spMk id="7" creationId="{42AB0875-D7FE-4C96-8A01-26B105B53AFA}"/>
          </ac:spMkLst>
        </pc:spChg>
        <pc:spChg chg="mod">
          <ac:chgData name="Li Qianxiao" userId="64a5c823-0c12-42a3-894d-a19ad3bb3348" providerId="ADAL" clId="{60F448F5-04F3-4187-9D2A-8B059ECB6929}" dt="2019-09-02T16:11:30.701" v="3695" actId="20577"/>
          <ac:spMkLst>
            <pc:docMk/>
            <pc:sldMk cId="1597900157" sldId="355"/>
            <ac:spMk id="8" creationId="{CE85EE6C-1EB8-4B23-B398-BF5F0347D55E}"/>
          </ac:spMkLst>
        </pc:spChg>
        <pc:spChg chg="mod">
          <ac:chgData name="Li Qianxiao" userId="64a5c823-0c12-42a3-894d-a19ad3bb3348" providerId="ADAL" clId="{60F448F5-04F3-4187-9D2A-8B059ECB6929}" dt="2019-09-02T16:11:25.407" v="3691" actId="20577"/>
          <ac:spMkLst>
            <pc:docMk/>
            <pc:sldMk cId="1597900157" sldId="355"/>
            <ac:spMk id="9" creationId="{C0CE1CB3-6035-449A-9BC2-C4694E009B5A}"/>
          </ac:spMkLst>
        </pc:spChg>
        <pc:spChg chg="mod">
          <ac:chgData name="Li Qianxiao" userId="64a5c823-0c12-42a3-894d-a19ad3bb3348" providerId="ADAL" clId="{60F448F5-04F3-4187-9D2A-8B059ECB6929}" dt="2019-09-02T16:11:22.469" v="3689" actId="20577"/>
          <ac:spMkLst>
            <pc:docMk/>
            <pc:sldMk cId="1597900157" sldId="355"/>
            <ac:spMk id="10" creationId="{C6D963D4-5FEC-47BA-AEE2-B193CB0D7F39}"/>
          </ac:spMkLst>
        </pc:spChg>
        <pc:spChg chg="add mod">
          <ac:chgData name="Li Qianxiao" userId="64a5c823-0c12-42a3-894d-a19ad3bb3348" providerId="ADAL" clId="{60F448F5-04F3-4187-9D2A-8B059ECB6929}" dt="2019-09-02T16:10:24.240" v="3683" actId="1076"/>
          <ac:spMkLst>
            <pc:docMk/>
            <pc:sldMk cId="1597900157" sldId="355"/>
            <ac:spMk id="11" creationId="{391797C2-8274-41CA-884E-E7AB4E4BBBE8}"/>
          </ac:spMkLst>
        </pc:spChg>
        <pc:grpChg chg="add mod">
          <ac:chgData name="Li Qianxiao" userId="64a5c823-0c12-42a3-894d-a19ad3bb3348" providerId="ADAL" clId="{60F448F5-04F3-4187-9D2A-8B059ECB6929}" dt="2019-09-02T16:10:30.727" v="3685" actId="14100"/>
          <ac:grpSpMkLst>
            <pc:docMk/>
            <pc:sldMk cId="1597900157" sldId="355"/>
            <ac:grpSpMk id="3" creationId="{6617A490-9AA4-43D8-817F-64A56370CF1D}"/>
          </ac:grpSpMkLst>
        </pc:grpChg>
      </pc:sldChg>
      <pc:sldChg chg="addSp modSp add modAnim">
        <pc:chgData name="Li Qianxiao" userId="64a5c823-0c12-42a3-894d-a19ad3bb3348" providerId="ADAL" clId="{60F448F5-04F3-4187-9D2A-8B059ECB6929}" dt="2019-09-06T09:20:25.112" v="11900"/>
        <pc:sldMkLst>
          <pc:docMk/>
          <pc:sldMk cId="1250356166" sldId="356"/>
        </pc:sldMkLst>
        <pc:spChg chg="add mod">
          <ac:chgData name="Li Qianxiao" userId="64a5c823-0c12-42a3-894d-a19ad3bb3348" providerId="ADAL" clId="{60F448F5-04F3-4187-9D2A-8B059ECB6929}" dt="2019-09-02T16:14:02.916" v="3753" actId="20577"/>
          <ac:spMkLst>
            <pc:docMk/>
            <pc:sldMk cId="1250356166" sldId="356"/>
            <ac:spMk id="3" creationId="{7DB49C99-8EE7-47AE-A8A3-CC57690B7F65}"/>
          </ac:spMkLst>
        </pc:spChg>
        <pc:spChg chg="add mod">
          <ac:chgData name="Li Qianxiao" userId="64a5c823-0c12-42a3-894d-a19ad3bb3348" providerId="ADAL" clId="{60F448F5-04F3-4187-9D2A-8B059ECB6929}" dt="2019-09-06T09:19:49.780" v="11898" actId="14100"/>
          <ac:spMkLst>
            <pc:docMk/>
            <pc:sldMk cId="1250356166" sldId="356"/>
            <ac:spMk id="4" creationId="{5550139B-12FB-4ABA-977A-0EC0BB8528D7}"/>
          </ac:spMkLst>
        </pc:spChg>
      </pc:sldChg>
      <pc:sldChg chg="addSp modSp add">
        <pc:chgData name="Li Qianxiao" userId="64a5c823-0c12-42a3-894d-a19ad3bb3348" providerId="ADAL" clId="{60F448F5-04F3-4187-9D2A-8B059ECB6929}" dt="2019-09-02T17:35:58.844" v="5969" actId="20577"/>
        <pc:sldMkLst>
          <pc:docMk/>
          <pc:sldMk cId="525625079" sldId="357"/>
        </pc:sldMkLst>
        <pc:spChg chg="add mod">
          <ac:chgData name="Li Qianxiao" userId="64a5c823-0c12-42a3-894d-a19ad3bb3348" providerId="ADAL" clId="{60F448F5-04F3-4187-9D2A-8B059ECB6929}" dt="2019-09-02T17:35:58.844" v="5969" actId="20577"/>
          <ac:spMkLst>
            <pc:docMk/>
            <pc:sldMk cId="525625079" sldId="357"/>
            <ac:spMk id="3" creationId="{ECAC598E-6CC9-4D7D-96B3-C3456C9DEEBC}"/>
          </ac:spMkLst>
        </pc:spChg>
      </pc:sldChg>
      <pc:sldChg chg="addSp modSp add modAnim">
        <pc:chgData name="Li Qianxiao" userId="64a5c823-0c12-42a3-894d-a19ad3bb3348" providerId="ADAL" clId="{60F448F5-04F3-4187-9D2A-8B059ECB6929}" dt="2019-09-06T10:33:59.635" v="12248" actId="20577"/>
        <pc:sldMkLst>
          <pc:docMk/>
          <pc:sldMk cId="36107165" sldId="358"/>
        </pc:sldMkLst>
        <pc:spChg chg="add mod">
          <ac:chgData name="Li Qianxiao" userId="64a5c823-0c12-42a3-894d-a19ad3bb3348" providerId="ADAL" clId="{60F448F5-04F3-4187-9D2A-8B059ECB6929}" dt="2019-09-03T03:15:39.922" v="7259" actId="20577"/>
          <ac:spMkLst>
            <pc:docMk/>
            <pc:sldMk cId="36107165" sldId="358"/>
            <ac:spMk id="3" creationId="{3B05359C-01F1-496C-B043-81167925F303}"/>
          </ac:spMkLst>
        </pc:spChg>
        <pc:spChg chg="add mod">
          <ac:chgData name="Li Qianxiao" userId="64a5c823-0c12-42a3-894d-a19ad3bb3348" providerId="ADAL" clId="{60F448F5-04F3-4187-9D2A-8B059ECB6929}" dt="2019-09-06T10:33:59.635" v="12248" actId="20577"/>
          <ac:spMkLst>
            <pc:docMk/>
            <pc:sldMk cId="36107165" sldId="358"/>
            <ac:spMk id="4" creationId="{9776B27A-3411-49C5-BD48-39B5BD05C7B2}"/>
          </ac:spMkLst>
        </pc:spChg>
      </pc:sldChg>
      <pc:sldChg chg="addSp delSp modSp add modAnim">
        <pc:chgData name="Li Qianxiao" userId="64a5c823-0c12-42a3-894d-a19ad3bb3348" providerId="ADAL" clId="{60F448F5-04F3-4187-9D2A-8B059ECB6929}" dt="2019-09-06T09:29:29.231" v="12019" actId="1036"/>
        <pc:sldMkLst>
          <pc:docMk/>
          <pc:sldMk cId="1446038653" sldId="359"/>
        </pc:sldMkLst>
        <pc:spChg chg="del">
          <ac:chgData name="Li Qianxiao" userId="64a5c823-0c12-42a3-894d-a19ad3bb3348" providerId="ADAL" clId="{60F448F5-04F3-4187-9D2A-8B059ECB6929}" dt="2019-09-02T16:19:37.565" v="4234" actId="478"/>
          <ac:spMkLst>
            <pc:docMk/>
            <pc:sldMk cId="1446038653" sldId="359"/>
            <ac:spMk id="2" creationId="{6A3FEC2E-8838-4725-9699-67BBC323C09C}"/>
          </ac:spMkLst>
        </pc:spChg>
        <pc:spChg chg="mod">
          <ac:chgData name="Li Qianxiao" userId="64a5c823-0c12-42a3-894d-a19ad3bb3348" providerId="ADAL" clId="{60F448F5-04F3-4187-9D2A-8B059ECB6929}" dt="2019-09-06T09:28:40.760" v="11996" actId="14100"/>
          <ac:spMkLst>
            <pc:docMk/>
            <pc:sldMk cId="1446038653" sldId="359"/>
            <ac:spMk id="3" creationId="{337BA191-1B35-4403-8CBF-B9E3C17DA21A}"/>
          </ac:spMkLst>
        </pc:spChg>
        <pc:spChg chg="add mod">
          <ac:chgData name="Li Qianxiao" userId="64a5c823-0c12-42a3-894d-a19ad3bb3348" providerId="ADAL" clId="{60F448F5-04F3-4187-9D2A-8B059ECB6929}" dt="2019-09-06T09:29:17.749" v="12001" actId="1076"/>
          <ac:spMkLst>
            <pc:docMk/>
            <pc:sldMk cId="1446038653" sldId="359"/>
            <ac:spMk id="11" creationId="{358F1789-8024-434D-B556-E61E5CDE175F}"/>
          </ac:spMkLst>
        </pc:spChg>
        <pc:spChg chg="add mod">
          <ac:chgData name="Li Qianxiao" userId="64a5c823-0c12-42a3-894d-a19ad3bb3348" providerId="ADAL" clId="{60F448F5-04F3-4187-9D2A-8B059ECB6929}" dt="2019-09-06T09:28:28.599" v="11995" actId="1035"/>
          <ac:spMkLst>
            <pc:docMk/>
            <pc:sldMk cId="1446038653" sldId="359"/>
            <ac:spMk id="14" creationId="{31CEAC8B-C5B9-40B6-9CA0-C1697D00B90C}"/>
          </ac:spMkLst>
        </pc:spChg>
        <pc:picChg chg="add mod">
          <ac:chgData name="Li Qianxiao" userId="64a5c823-0c12-42a3-894d-a19ad3bb3348" providerId="ADAL" clId="{60F448F5-04F3-4187-9D2A-8B059ECB6929}" dt="2019-09-06T09:29:29.231" v="12019" actId="1036"/>
          <ac:picMkLst>
            <pc:docMk/>
            <pc:sldMk cId="1446038653" sldId="359"/>
            <ac:picMk id="13" creationId="{D8A4D926-3B27-49C6-9E73-C2260A5EE26E}"/>
          </ac:picMkLst>
        </pc:picChg>
        <pc:inkChg chg="add del">
          <ac:chgData name="Li Qianxiao" userId="64a5c823-0c12-42a3-894d-a19ad3bb3348" providerId="ADAL" clId="{60F448F5-04F3-4187-9D2A-8B059ECB6929}" dt="2019-09-06T09:20:49.491" v="11907"/>
          <ac:inkMkLst>
            <pc:docMk/>
            <pc:sldMk cId="1446038653" sldId="359"/>
            <ac:inkMk id="2" creationId="{A89C25FC-D9D7-40DD-A8E0-041186F9E891}"/>
          </ac:inkMkLst>
        </pc:inkChg>
        <pc:inkChg chg="add del">
          <ac:chgData name="Li Qianxiao" userId="64a5c823-0c12-42a3-894d-a19ad3bb3348" providerId="ADAL" clId="{60F448F5-04F3-4187-9D2A-8B059ECB6929}" dt="2019-09-06T09:20:49.491" v="11907"/>
          <ac:inkMkLst>
            <pc:docMk/>
            <pc:sldMk cId="1446038653" sldId="359"/>
            <ac:inkMk id="5" creationId="{F0732D3F-5263-468A-88E2-05F3210800E8}"/>
          </ac:inkMkLst>
        </pc:inkChg>
        <pc:inkChg chg="add del">
          <ac:chgData name="Li Qianxiao" userId="64a5c823-0c12-42a3-894d-a19ad3bb3348" providerId="ADAL" clId="{60F448F5-04F3-4187-9D2A-8B059ECB6929}" dt="2019-09-06T09:20:49.491" v="11907"/>
          <ac:inkMkLst>
            <pc:docMk/>
            <pc:sldMk cId="1446038653" sldId="359"/>
            <ac:inkMk id="6" creationId="{541EB179-590C-47A9-A5E8-BC335BC4F219}"/>
          </ac:inkMkLst>
        </pc:inkChg>
        <pc:inkChg chg="add del">
          <ac:chgData name="Li Qianxiao" userId="64a5c823-0c12-42a3-894d-a19ad3bb3348" providerId="ADAL" clId="{60F448F5-04F3-4187-9D2A-8B059ECB6929}" dt="2019-09-06T09:20:49.491" v="11907"/>
          <ac:inkMkLst>
            <pc:docMk/>
            <pc:sldMk cId="1446038653" sldId="359"/>
            <ac:inkMk id="7" creationId="{62403A15-9387-4238-8E45-B4FBE2796E0E}"/>
          </ac:inkMkLst>
        </pc:inkChg>
        <pc:inkChg chg="add del">
          <ac:chgData name="Li Qianxiao" userId="64a5c823-0c12-42a3-894d-a19ad3bb3348" providerId="ADAL" clId="{60F448F5-04F3-4187-9D2A-8B059ECB6929}" dt="2019-09-06T09:20:49.491" v="11907"/>
          <ac:inkMkLst>
            <pc:docMk/>
            <pc:sldMk cId="1446038653" sldId="359"/>
            <ac:inkMk id="8" creationId="{BF3C3903-8ACE-4A23-B0D9-8C2B5F7BDD70}"/>
          </ac:inkMkLst>
        </pc:inkChg>
        <pc:inkChg chg="add del">
          <ac:chgData name="Li Qianxiao" userId="64a5c823-0c12-42a3-894d-a19ad3bb3348" providerId="ADAL" clId="{60F448F5-04F3-4187-9D2A-8B059ECB6929}" dt="2019-09-06T09:20:49.491" v="11907"/>
          <ac:inkMkLst>
            <pc:docMk/>
            <pc:sldMk cId="1446038653" sldId="359"/>
            <ac:inkMk id="9" creationId="{CA435134-3E01-43CC-B240-48DBEB324DE3}"/>
          </ac:inkMkLst>
        </pc:inkChg>
        <pc:inkChg chg="add del">
          <ac:chgData name="Li Qianxiao" userId="64a5c823-0c12-42a3-894d-a19ad3bb3348" providerId="ADAL" clId="{60F448F5-04F3-4187-9D2A-8B059ECB6929}" dt="2019-09-06T09:20:50.672" v="11908"/>
          <ac:inkMkLst>
            <pc:docMk/>
            <pc:sldMk cId="1446038653" sldId="359"/>
            <ac:inkMk id="10" creationId="{629E9CE8-F24A-48FF-B6B8-8D456E46A23C}"/>
          </ac:inkMkLst>
        </pc:inkChg>
      </pc:sldChg>
      <pc:sldChg chg="modSp add">
        <pc:chgData name="Li Qianxiao" userId="64a5c823-0c12-42a3-894d-a19ad3bb3348" providerId="ADAL" clId="{60F448F5-04F3-4187-9D2A-8B059ECB6929}" dt="2019-09-06T10:17:19.977" v="12234" actId="20577"/>
        <pc:sldMkLst>
          <pc:docMk/>
          <pc:sldMk cId="3501168553" sldId="360"/>
        </pc:sldMkLst>
        <pc:spChg chg="mod">
          <ac:chgData name="Li Qianxiao" userId="64a5c823-0c12-42a3-894d-a19ad3bb3348" providerId="ADAL" clId="{60F448F5-04F3-4187-9D2A-8B059ECB6929}" dt="2019-09-02T16:33:43.825" v="5355" actId="20577"/>
          <ac:spMkLst>
            <pc:docMk/>
            <pc:sldMk cId="3501168553" sldId="360"/>
            <ac:spMk id="2" creationId="{2AE8D543-D168-44AF-863B-2774809B292D}"/>
          </ac:spMkLst>
        </pc:spChg>
        <pc:spChg chg="mod">
          <ac:chgData name="Li Qianxiao" userId="64a5c823-0c12-42a3-894d-a19ad3bb3348" providerId="ADAL" clId="{60F448F5-04F3-4187-9D2A-8B059ECB6929}" dt="2019-09-06T10:17:19.977" v="12234" actId="20577"/>
          <ac:spMkLst>
            <pc:docMk/>
            <pc:sldMk cId="3501168553" sldId="360"/>
            <ac:spMk id="3" creationId="{776E756B-7D87-433F-BF99-D2E86F595FAB}"/>
          </ac:spMkLst>
        </pc:spChg>
      </pc:sldChg>
      <pc:sldChg chg="modSp add modAnim">
        <pc:chgData name="Li Qianxiao" userId="64a5c823-0c12-42a3-894d-a19ad3bb3348" providerId="ADAL" clId="{60F448F5-04F3-4187-9D2A-8B059ECB6929}" dt="2019-09-06T09:30:42.061" v="12023"/>
        <pc:sldMkLst>
          <pc:docMk/>
          <pc:sldMk cId="33262954" sldId="361"/>
        </pc:sldMkLst>
        <pc:spChg chg="mod">
          <ac:chgData name="Li Qianxiao" userId="64a5c823-0c12-42a3-894d-a19ad3bb3348" providerId="ADAL" clId="{60F448F5-04F3-4187-9D2A-8B059ECB6929}" dt="2019-09-02T16:24:24.921" v="4656" actId="20577"/>
          <ac:spMkLst>
            <pc:docMk/>
            <pc:sldMk cId="33262954" sldId="361"/>
            <ac:spMk id="2" creationId="{D91305C6-8686-4A99-B9F5-48C6DA39FA25}"/>
          </ac:spMkLst>
        </pc:spChg>
        <pc:spChg chg="mod">
          <ac:chgData name="Li Qianxiao" userId="64a5c823-0c12-42a3-894d-a19ad3bb3348" providerId="ADAL" clId="{60F448F5-04F3-4187-9D2A-8B059ECB6929}" dt="2019-09-02T16:30:02.128" v="5287" actId="113"/>
          <ac:spMkLst>
            <pc:docMk/>
            <pc:sldMk cId="33262954" sldId="361"/>
            <ac:spMk id="3" creationId="{769238C3-AE9A-4D6B-A13D-0C0140D3C1D1}"/>
          </ac:spMkLst>
        </pc:spChg>
      </pc:sldChg>
      <pc:sldChg chg="addSp delSp modSp add mod setBg">
        <pc:chgData name="Li Qianxiao" userId="64a5c823-0c12-42a3-894d-a19ad3bb3348" providerId="ADAL" clId="{60F448F5-04F3-4187-9D2A-8B059ECB6929}" dt="2019-09-02T16:31:36.455" v="5322" actId="26606"/>
        <pc:sldMkLst>
          <pc:docMk/>
          <pc:sldMk cId="998256451" sldId="362"/>
        </pc:sldMkLst>
        <pc:spChg chg="mod">
          <ac:chgData name="Li Qianxiao" userId="64a5c823-0c12-42a3-894d-a19ad3bb3348" providerId="ADAL" clId="{60F448F5-04F3-4187-9D2A-8B059ECB6929}" dt="2019-09-02T16:31:36.455" v="5322" actId="26606"/>
          <ac:spMkLst>
            <pc:docMk/>
            <pc:sldMk cId="998256451" sldId="362"/>
            <ac:spMk id="2" creationId="{B9D43E26-2040-47B7-B843-E1270FE9DCF7}"/>
          </ac:spMkLst>
        </pc:spChg>
        <pc:spChg chg="del">
          <ac:chgData name="Li Qianxiao" userId="64a5c823-0c12-42a3-894d-a19ad3bb3348" providerId="ADAL" clId="{60F448F5-04F3-4187-9D2A-8B059ECB6929}" dt="2019-09-02T16:30:54.623" v="5314"/>
          <ac:spMkLst>
            <pc:docMk/>
            <pc:sldMk cId="998256451" sldId="362"/>
            <ac:spMk id="3" creationId="{DF8AF639-B3EB-4560-8494-032B21AE8518}"/>
          </ac:spMkLst>
        </pc:spChg>
        <pc:spChg chg="mod">
          <ac:chgData name="Li Qianxiao" userId="64a5c823-0c12-42a3-894d-a19ad3bb3348" providerId="ADAL" clId="{60F448F5-04F3-4187-9D2A-8B059ECB6929}" dt="2019-09-02T16:31:36.455" v="5322" actId="26606"/>
          <ac:spMkLst>
            <pc:docMk/>
            <pc:sldMk cId="998256451" sldId="362"/>
            <ac:spMk id="4" creationId="{6B66043D-A510-4E6B-97C7-BE25284CB469}"/>
          </ac:spMkLst>
        </pc:spChg>
        <pc:spChg chg="add del">
          <ac:chgData name="Li Qianxiao" userId="64a5c823-0c12-42a3-894d-a19ad3bb3348" providerId="ADAL" clId="{60F448F5-04F3-4187-9D2A-8B059ECB6929}" dt="2019-09-02T16:31:36.455" v="5322" actId="26606"/>
          <ac:spMkLst>
            <pc:docMk/>
            <pc:sldMk cId="998256451" sldId="362"/>
            <ac:spMk id="10" creationId="{A4AC5506-6312-4701-8D3C-40187889A947}"/>
          </ac:spMkLst>
        </pc:spChg>
        <pc:picChg chg="add mod">
          <ac:chgData name="Li Qianxiao" userId="64a5c823-0c12-42a3-894d-a19ad3bb3348" providerId="ADAL" clId="{60F448F5-04F3-4187-9D2A-8B059ECB6929}" dt="2019-09-02T16:31:36.455" v="5322" actId="26606"/>
          <ac:picMkLst>
            <pc:docMk/>
            <pc:sldMk cId="998256451" sldId="362"/>
            <ac:picMk id="5" creationId="{18F066DF-2B98-4933-B718-73A1F258AF05}"/>
          </ac:picMkLst>
        </pc:picChg>
      </pc:sldChg>
      <pc:sldChg chg="modSp add modAnim">
        <pc:chgData name="Li Qianxiao" userId="64a5c823-0c12-42a3-894d-a19ad3bb3348" providerId="ADAL" clId="{60F448F5-04F3-4187-9D2A-8B059ECB6929}" dt="2019-09-06T09:32:13.082" v="12031"/>
        <pc:sldMkLst>
          <pc:docMk/>
          <pc:sldMk cId="3471897245" sldId="363"/>
        </pc:sldMkLst>
        <pc:spChg chg="mod">
          <ac:chgData name="Li Qianxiao" userId="64a5c823-0c12-42a3-894d-a19ad3bb3348" providerId="ADAL" clId="{60F448F5-04F3-4187-9D2A-8B059ECB6929}" dt="2019-09-02T17:34:21.212" v="5922" actId="20577"/>
          <ac:spMkLst>
            <pc:docMk/>
            <pc:sldMk cId="3471897245" sldId="363"/>
            <ac:spMk id="2" creationId="{588047E7-07D4-4ECD-96C2-CDE7213AB89F}"/>
          </ac:spMkLst>
        </pc:spChg>
        <pc:spChg chg="mod">
          <ac:chgData name="Li Qianxiao" userId="64a5c823-0c12-42a3-894d-a19ad3bb3348" providerId="ADAL" clId="{60F448F5-04F3-4187-9D2A-8B059ECB6929}" dt="2019-09-06T09:32:03.375" v="12029" actId="20577"/>
          <ac:spMkLst>
            <pc:docMk/>
            <pc:sldMk cId="3471897245" sldId="363"/>
            <ac:spMk id="3" creationId="{914D4D57-DFCD-4B96-BE85-E08BD6DAC76C}"/>
          </ac:spMkLst>
        </pc:spChg>
      </pc:sldChg>
      <pc:sldChg chg="addSp modSp add ord">
        <pc:chgData name="Li Qianxiao" userId="64a5c823-0c12-42a3-894d-a19ad3bb3348" providerId="ADAL" clId="{60F448F5-04F3-4187-9D2A-8B059ECB6929}" dt="2019-09-06T09:32:29.653" v="12032"/>
        <pc:sldMkLst>
          <pc:docMk/>
          <pc:sldMk cId="3311278153" sldId="364"/>
        </pc:sldMkLst>
        <pc:spChg chg="add mod">
          <ac:chgData name="Li Qianxiao" userId="64a5c823-0c12-42a3-894d-a19ad3bb3348" providerId="ADAL" clId="{60F448F5-04F3-4187-9D2A-8B059ECB6929}" dt="2019-09-02T17:45:07.715" v="5983" actId="20577"/>
          <ac:spMkLst>
            <pc:docMk/>
            <pc:sldMk cId="3311278153" sldId="364"/>
            <ac:spMk id="3" creationId="{C08C91B4-EDB4-4F8B-8143-707C2D57171A}"/>
          </ac:spMkLst>
        </pc:spChg>
        <pc:spChg chg="add mod">
          <ac:chgData name="Li Qianxiao" userId="64a5c823-0c12-42a3-894d-a19ad3bb3348" providerId="ADAL" clId="{60F448F5-04F3-4187-9D2A-8B059ECB6929}" dt="2019-09-02T17:45:55.126" v="6067" actId="14100"/>
          <ac:spMkLst>
            <pc:docMk/>
            <pc:sldMk cId="3311278153" sldId="364"/>
            <ac:spMk id="4" creationId="{41123F08-AD4C-4806-A6DC-718A17EDD6CB}"/>
          </ac:spMkLst>
        </pc:spChg>
        <pc:picChg chg="add mod">
          <ac:chgData name="Li Qianxiao" userId="64a5c823-0c12-42a3-894d-a19ad3bb3348" providerId="ADAL" clId="{60F448F5-04F3-4187-9D2A-8B059ECB6929}" dt="2019-09-02T17:46:16.798" v="6072" actId="1076"/>
          <ac:picMkLst>
            <pc:docMk/>
            <pc:sldMk cId="3311278153" sldId="364"/>
            <ac:picMk id="5" creationId="{BB5C719E-B4D1-48DE-ACBA-D110A6098BDE}"/>
          </ac:picMkLst>
        </pc:picChg>
      </pc:sldChg>
      <pc:sldChg chg="addSp modSp add modAnim">
        <pc:chgData name="Li Qianxiao" userId="64a5c823-0c12-42a3-894d-a19ad3bb3348" providerId="ADAL" clId="{60F448F5-04F3-4187-9D2A-8B059ECB6929}" dt="2019-09-06T10:32:49.365" v="12244" actId="14100"/>
        <pc:sldMkLst>
          <pc:docMk/>
          <pc:sldMk cId="952424513" sldId="365"/>
        </pc:sldMkLst>
        <pc:spChg chg="add mod">
          <ac:chgData name="Li Qianxiao" userId="64a5c823-0c12-42a3-894d-a19ad3bb3348" providerId="ADAL" clId="{60F448F5-04F3-4187-9D2A-8B059ECB6929}" dt="2019-09-02T17:55:51.131" v="6171" actId="20577"/>
          <ac:spMkLst>
            <pc:docMk/>
            <pc:sldMk cId="952424513" sldId="365"/>
            <ac:spMk id="3" creationId="{0CF78FB1-3A86-45EC-B41C-18D884A07C01}"/>
          </ac:spMkLst>
        </pc:spChg>
        <pc:spChg chg="add mod">
          <ac:chgData name="Li Qianxiao" userId="64a5c823-0c12-42a3-894d-a19ad3bb3348" providerId="ADAL" clId="{60F448F5-04F3-4187-9D2A-8B059ECB6929}" dt="2019-09-06T10:32:49.365" v="12244" actId="14100"/>
          <ac:spMkLst>
            <pc:docMk/>
            <pc:sldMk cId="952424513" sldId="365"/>
            <ac:spMk id="4" creationId="{2D8CBC41-27D6-434D-A251-959152A04AAD}"/>
          </ac:spMkLst>
        </pc:spChg>
      </pc:sldChg>
      <pc:sldChg chg="addSp modSp add modAnim">
        <pc:chgData name="Li Qianxiao" userId="64a5c823-0c12-42a3-894d-a19ad3bb3348" providerId="ADAL" clId="{60F448F5-04F3-4187-9D2A-8B059ECB6929}" dt="2019-09-06T09:33:06.885" v="12034"/>
        <pc:sldMkLst>
          <pc:docMk/>
          <pc:sldMk cId="2979994112" sldId="366"/>
        </pc:sldMkLst>
        <pc:spChg chg="add mod">
          <ac:chgData name="Li Qianxiao" userId="64a5c823-0c12-42a3-894d-a19ad3bb3348" providerId="ADAL" clId="{60F448F5-04F3-4187-9D2A-8B059ECB6929}" dt="2019-09-02T18:06:59.836" v="6477" actId="113"/>
          <ac:spMkLst>
            <pc:docMk/>
            <pc:sldMk cId="2979994112" sldId="366"/>
            <ac:spMk id="3" creationId="{F04B162C-E7D7-4CFF-9646-0E45EBACD3CE}"/>
          </ac:spMkLst>
        </pc:spChg>
        <pc:spChg chg="add mod">
          <ac:chgData name="Li Qianxiao" userId="64a5c823-0c12-42a3-894d-a19ad3bb3348" providerId="ADAL" clId="{60F448F5-04F3-4187-9D2A-8B059ECB6929}" dt="2019-09-02T18:18:33.561" v="6918" actId="114"/>
          <ac:spMkLst>
            <pc:docMk/>
            <pc:sldMk cId="2979994112" sldId="366"/>
            <ac:spMk id="4" creationId="{F813FE14-1809-4347-84D1-B043EF198EC8}"/>
          </ac:spMkLst>
        </pc:spChg>
      </pc:sldChg>
      <pc:sldChg chg="addSp modSp add modAnim">
        <pc:chgData name="Li Qianxiao" userId="64a5c823-0c12-42a3-894d-a19ad3bb3348" providerId="ADAL" clId="{60F448F5-04F3-4187-9D2A-8B059ECB6929}" dt="2019-09-06T10:33:29.540" v="12246" actId="20577"/>
        <pc:sldMkLst>
          <pc:docMk/>
          <pc:sldMk cId="2300501518" sldId="367"/>
        </pc:sldMkLst>
        <pc:spChg chg="add mod">
          <ac:chgData name="Li Qianxiao" userId="64a5c823-0c12-42a3-894d-a19ad3bb3348" providerId="ADAL" clId="{60F448F5-04F3-4187-9D2A-8B059ECB6929}" dt="2019-09-03T03:03:59.052" v="6927" actId="20577"/>
          <ac:spMkLst>
            <pc:docMk/>
            <pc:sldMk cId="2300501518" sldId="367"/>
            <ac:spMk id="3" creationId="{B106C9B8-B3A5-4D55-940B-978A38ED9153}"/>
          </ac:spMkLst>
        </pc:spChg>
        <pc:spChg chg="add mod">
          <ac:chgData name="Li Qianxiao" userId="64a5c823-0c12-42a3-894d-a19ad3bb3348" providerId="ADAL" clId="{60F448F5-04F3-4187-9D2A-8B059ECB6929}" dt="2019-09-06T10:33:29.540" v="12246" actId="20577"/>
          <ac:spMkLst>
            <pc:docMk/>
            <pc:sldMk cId="2300501518" sldId="367"/>
            <ac:spMk id="4" creationId="{42C50E4C-1D47-45D7-86C8-643695AEFBEC}"/>
          </ac:spMkLst>
        </pc:spChg>
      </pc:sldChg>
      <pc:sldChg chg="addSp delSp modSp add modAnim">
        <pc:chgData name="Li Qianxiao" userId="64a5c823-0c12-42a3-894d-a19ad3bb3348" providerId="ADAL" clId="{60F448F5-04F3-4187-9D2A-8B059ECB6929}" dt="2019-09-06T10:35:20.500" v="12251"/>
        <pc:sldMkLst>
          <pc:docMk/>
          <pc:sldMk cId="3921146296" sldId="368"/>
        </pc:sldMkLst>
        <pc:spChg chg="add mod">
          <ac:chgData name="Li Qianxiao" userId="64a5c823-0c12-42a3-894d-a19ad3bb3348" providerId="ADAL" clId="{60F448F5-04F3-4187-9D2A-8B059ECB6929}" dt="2019-09-03T03:49:42.259" v="8575" actId="20577"/>
          <ac:spMkLst>
            <pc:docMk/>
            <pc:sldMk cId="3921146296" sldId="368"/>
            <ac:spMk id="3" creationId="{AD09411F-EA0F-48FC-AC36-3655C7C26685}"/>
          </ac:spMkLst>
        </pc:spChg>
        <pc:spChg chg="add del mod">
          <ac:chgData name="Li Qianxiao" userId="64a5c823-0c12-42a3-894d-a19ad3bb3348" providerId="ADAL" clId="{60F448F5-04F3-4187-9D2A-8B059ECB6929}" dt="2019-09-03T03:42:40.672" v="8436" actId="478"/>
          <ac:spMkLst>
            <pc:docMk/>
            <pc:sldMk cId="3921146296" sldId="368"/>
            <ac:spMk id="4" creationId="{6B82520B-B742-422A-8782-2F5BCB05702E}"/>
          </ac:spMkLst>
        </pc:spChg>
        <pc:spChg chg="add mod topLvl">
          <ac:chgData name="Li Qianxiao" userId="64a5c823-0c12-42a3-894d-a19ad3bb3348" providerId="ADAL" clId="{60F448F5-04F3-4187-9D2A-8B059ECB6929}" dt="2019-09-06T09:36:43.411" v="12062" actId="165"/>
          <ac:spMkLst>
            <pc:docMk/>
            <pc:sldMk cId="3921146296" sldId="368"/>
            <ac:spMk id="5" creationId="{3042C1FE-28A9-4291-8619-5BE89B815E77}"/>
          </ac:spMkLst>
        </pc:spChg>
        <pc:spChg chg="add mod topLvl">
          <ac:chgData name="Li Qianxiao" userId="64a5c823-0c12-42a3-894d-a19ad3bb3348" providerId="ADAL" clId="{60F448F5-04F3-4187-9D2A-8B059ECB6929}" dt="2019-09-06T09:36:43.411" v="12062" actId="165"/>
          <ac:spMkLst>
            <pc:docMk/>
            <pc:sldMk cId="3921146296" sldId="368"/>
            <ac:spMk id="6" creationId="{4B2FD87A-79DA-43E7-B9DF-7C2E6C2BB865}"/>
          </ac:spMkLst>
        </pc:spChg>
        <pc:spChg chg="add del mod">
          <ac:chgData name="Li Qianxiao" userId="64a5c823-0c12-42a3-894d-a19ad3bb3348" providerId="ADAL" clId="{60F448F5-04F3-4187-9D2A-8B059ECB6929}" dt="2019-09-03T03:44:28.434" v="8464" actId="11529"/>
          <ac:spMkLst>
            <pc:docMk/>
            <pc:sldMk cId="3921146296" sldId="368"/>
            <ac:spMk id="11" creationId="{E024D7BC-C2B6-4A3B-BA15-5EFA22AAE764}"/>
          </ac:spMkLst>
        </pc:spChg>
        <pc:spChg chg="add mod topLvl">
          <ac:chgData name="Li Qianxiao" userId="64a5c823-0c12-42a3-894d-a19ad3bb3348" providerId="ADAL" clId="{60F448F5-04F3-4187-9D2A-8B059ECB6929}" dt="2019-09-06T09:36:43.411" v="12062" actId="165"/>
          <ac:spMkLst>
            <pc:docMk/>
            <pc:sldMk cId="3921146296" sldId="368"/>
            <ac:spMk id="12" creationId="{438F220F-2FDD-465D-B34F-C1D43E6D05D0}"/>
          </ac:spMkLst>
        </pc:spChg>
        <pc:spChg chg="add mod topLvl">
          <ac:chgData name="Li Qianxiao" userId="64a5c823-0c12-42a3-894d-a19ad3bb3348" providerId="ADAL" clId="{60F448F5-04F3-4187-9D2A-8B059ECB6929}" dt="2019-09-06T09:36:26.940" v="12060" actId="165"/>
          <ac:spMkLst>
            <pc:docMk/>
            <pc:sldMk cId="3921146296" sldId="368"/>
            <ac:spMk id="15" creationId="{4119B37F-343A-4F6D-92CC-D9BF1CA31CAC}"/>
          </ac:spMkLst>
        </pc:spChg>
        <pc:spChg chg="add mod topLvl">
          <ac:chgData name="Li Qianxiao" userId="64a5c823-0c12-42a3-894d-a19ad3bb3348" providerId="ADAL" clId="{60F448F5-04F3-4187-9D2A-8B059ECB6929}" dt="2019-09-06T09:36:26.940" v="12060" actId="165"/>
          <ac:spMkLst>
            <pc:docMk/>
            <pc:sldMk cId="3921146296" sldId="368"/>
            <ac:spMk id="18" creationId="{9911CE3D-F44C-4845-87C7-F51EC9996FEF}"/>
          </ac:spMkLst>
        </pc:spChg>
        <pc:spChg chg="add mod topLvl">
          <ac:chgData name="Li Qianxiao" userId="64a5c823-0c12-42a3-894d-a19ad3bb3348" providerId="ADAL" clId="{60F448F5-04F3-4187-9D2A-8B059ECB6929}" dt="2019-09-06T09:36:26.940" v="12060" actId="165"/>
          <ac:spMkLst>
            <pc:docMk/>
            <pc:sldMk cId="3921146296" sldId="368"/>
            <ac:spMk id="19" creationId="{8E2C5556-F0AD-4085-B9BB-48CE04F234C3}"/>
          </ac:spMkLst>
        </pc:spChg>
        <pc:spChg chg="add mod topLvl">
          <ac:chgData name="Li Qianxiao" userId="64a5c823-0c12-42a3-894d-a19ad3bb3348" providerId="ADAL" clId="{60F448F5-04F3-4187-9D2A-8B059ECB6929}" dt="2019-09-06T09:36:26.940" v="12060" actId="165"/>
          <ac:spMkLst>
            <pc:docMk/>
            <pc:sldMk cId="3921146296" sldId="368"/>
            <ac:spMk id="24" creationId="{4E303636-CC1B-4048-B08C-269819F4CD6E}"/>
          </ac:spMkLst>
        </pc:spChg>
        <pc:spChg chg="add mod">
          <ac:chgData name="Li Qianxiao" userId="64a5c823-0c12-42a3-894d-a19ad3bb3348" providerId="ADAL" clId="{60F448F5-04F3-4187-9D2A-8B059ECB6929}" dt="2019-09-03T03:53:02.354" v="8644" actId="164"/>
          <ac:spMkLst>
            <pc:docMk/>
            <pc:sldMk cId="3921146296" sldId="368"/>
            <ac:spMk id="28" creationId="{CAA176AC-E3AB-4805-B7F2-E666A9C6EC24}"/>
          </ac:spMkLst>
        </pc:spChg>
        <pc:grpChg chg="add del mod topLvl">
          <ac:chgData name="Li Qianxiao" userId="64a5c823-0c12-42a3-894d-a19ad3bb3348" providerId="ADAL" clId="{60F448F5-04F3-4187-9D2A-8B059ECB6929}" dt="2019-09-06T09:36:43.411" v="12062" actId="165"/>
          <ac:grpSpMkLst>
            <pc:docMk/>
            <pc:sldMk cId="3921146296" sldId="368"/>
            <ac:grpSpMk id="13" creationId="{7ABB10B1-E04F-45D2-AF50-E620B8ECBCB2}"/>
          </ac:grpSpMkLst>
        </pc:grpChg>
        <pc:grpChg chg="add del mod">
          <ac:chgData name="Li Qianxiao" userId="64a5c823-0c12-42a3-894d-a19ad3bb3348" providerId="ADAL" clId="{60F448F5-04F3-4187-9D2A-8B059ECB6929}" dt="2019-09-06T09:36:26.940" v="12060" actId="165"/>
          <ac:grpSpMkLst>
            <pc:docMk/>
            <pc:sldMk cId="3921146296" sldId="368"/>
            <ac:grpSpMk id="25" creationId="{ED0D20F8-2CA3-4C2B-A135-4D1742744315}"/>
          </ac:grpSpMkLst>
        </pc:grpChg>
        <pc:grpChg chg="add mod">
          <ac:chgData name="Li Qianxiao" userId="64a5c823-0c12-42a3-894d-a19ad3bb3348" providerId="ADAL" clId="{60F448F5-04F3-4187-9D2A-8B059ECB6929}" dt="2019-09-06T09:36:15.179" v="12058" actId="1076"/>
          <ac:grpSpMkLst>
            <pc:docMk/>
            <pc:sldMk cId="3921146296" sldId="368"/>
            <ac:grpSpMk id="29" creationId="{EFB32880-1740-4E7C-A92D-566B481B3FF3}"/>
          </ac:grpSpMkLst>
        </pc:grpChg>
        <pc:cxnChg chg="add mod topLvl">
          <ac:chgData name="Li Qianxiao" userId="64a5c823-0c12-42a3-894d-a19ad3bb3348" providerId="ADAL" clId="{60F448F5-04F3-4187-9D2A-8B059ECB6929}" dt="2019-09-06T09:36:43.411" v="12062" actId="165"/>
          <ac:cxnSpMkLst>
            <pc:docMk/>
            <pc:sldMk cId="3921146296" sldId="368"/>
            <ac:cxnSpMk id="8" creationId="{53636B11-B74E-470F-A1EE-4BFE280FE232}"/>
          </ac:cxnSpMkLst>
        </pc:cxnChg>
        <pc:cxnChg chg="add mod topLvl">
          <ac:chgData name="Li Qianxiao" userId="64a5c823-0c12-42a3-894d-a19ad3bb3348" providerId="ADAL" clId="{60F448F5-04F3-4187-9D2A-8B059ECB6929}" dt="2019-09-06T09:36:26.940" v="12060" actId="165"/>
          <ac:cxnSpMkLst>
            <pc:docMk/>
            <pc:sldMk cId="3921146296" sldId="368"/>
            <ac:cxnSpMk id="17" creationId="{A20172F8-1CDC-4049-A381-F730623DF676}"/>
          </ac:cxnSpMkLst>
        </pc:cxnChg>
        <pc:cxnChg chg="add mod topLvl">
          <ac:chgData name="Li Qianxiao" userId="64a5c823-0c12-42a3-894d-a19ad3bb3348" providerId="ADAL" clId="{60F448F5-04F3-4187-9D2A-8B059ECB6929}" dt="2019-09-06T09:36:26.940" v="12060" actId="165"/>
          <ac:cxnSpMkLst>
            <pc:docMk/>
            <pc:sldMk cId="3921146296" sldId="368"/>
            <ac:cxnSpMk id="20" creationId="{C91EF47A-5784-4C83-A7D0-34D2DBC05BCC}"/>
          </ac:cxnSpMkLst>
        </pc:cxnChg>
        <pc:cxnChg chg="add mod">
          <ac:chgData name="Li Qianxiao" userId="64a5c823-0c12-42a3-894d-a19ad3bb3348" providerId="ADAL" clId="{60F448F5-04F3-4187-9D2A-8B059ECB6929}" dt="2019-09-03T03:53:02.354" v="8644" actId="164"/>
          <ac:cxnSpMkLst>
            <pc:docMk/>
            <pc:sldMk cId="3921146296" sldId="368"/>
            <ac:cxnSpMk id="26" creationId="{9412E1AD-5605-49B7-996D-BA1C8E2893CE}"/>
          </ac:cxnSpMkLst>
        </pc:cxnChg>
      </pc:sldChg>
      <pc:sldChg chg="addSp modSp add modAnim">
        <pc:chgData name="Li Qianxiao" userId="64a5c823-0c12-42a3-894d-a19ad3bb3348" providerId="ADAL" clId="{60F448F5-04F3-4187-9D2A-8B059ECB6929}" dt="2019-09-06T09:37:24.896" v="12096"/>
        <pc:sldMkLst>
          <pc:docMk/>
          <pc:sldMk cId="2808396951" sldId="372"/>
        </pc:sldMkLst>
        <pc:spChg chg="add mod">
          <ac:chgData name="Li Qianxiao" userId="64a5c823-0c12-42a3-894d-a19ad3bb3348" providerId="ADAL" clId="{60F448F5-04F3-4187-9D2A-8B059ECB6929}" dt="2019-09-03T03:53:23.155" v="8653" actId="20577"/>
          <ac:spMkLst>
            <pc:docMk/>
            <pc:sldMk cId="2808396951" sldId="372"/>
            <ac:spMk id="3" creationId="{BBC835A1-FAE7-4388-8B3A-5221970999BC}"/>
          </ac:spMkLst>
        </pc:spChg>
        <pc:spChg chg="add mod">
          <ac:chgData name="Li Qianxiao" userId="64a5c823-0c12-42a3-894d-a19ad3bb3348" providerId="ADAL" clId="{60F448F5-04F3-4187-9D2A-8B059ECB6929}" dt="2019-09-06T09:37:15.561" v="12095" actId="20577"/>
          <ac:spMkLst>
            <pc:docMk/>
            <pc:sldMk cId="2808396951" sldId="372"/>
            <ac:spMk id="4" creationId="{B0C7DDF7-ED71-4A7D-9806-00CBF40531D8}"/>
          </ac:spMkLst>
        </pc:spChg>
      </pc:sldChg>
      <pc:sldChg chg="addSp delSp modSp add">
        <pc:chgData name="Li Qianxiao" userId="64a5c823-0c12-42a3-894d-a19ad3bb3348" providerId="ADAL" clId="{60F448F5-04F3-4187-9D2A-8B059ECB6929}" dt="2019-09-03T04:08:51.896" v="9112" actId="1076"/>
        <pc:sldMkLst>
          <pc:docMk/>
          <pc:sldMk cId="442776380" sldId="373"/>
        </pc:sldMkLst>
        <pc:picChg chg="add del mod">
          <ac:chgData name="Li Qianxiao" userId="64a5c823-0c12-42a3-894d-a19ad3bb3348" providerId="ADAL" clId="{60F448F5-04F3-4187-9D2A-8B059ECB6929}" dt="2019-09-03T04:02:22.253" v="9106" actId="478"/>
          <ac:picMkLst>
            <pc:docMk/>
            <pc:sldMk cId="442776380" sldId="373"/>
            <ac:picMk id="3" creationId="{1B567844-086B-48AD-AEBB-591B6C902740}"/>
          </ac:picMkLst>
        </pc:picChg>
        <pc:picChg chg="add mod">
          <ac:chgData name="Li Qianxiao" userId="64a5c823-0c12-42a3-894d-a19ad3bb3348" providerId="ADAL" clId="{60F448F5-04F3-4187-9D2A-8B059ECB6929}" dt="2019-09-03T04:08:51.896" v="9112" actId="1076"/>
          <ac:picMkLst>
            <pc:docMk/>
            <pc:sldMk cId="442776380" sldId="373"/>
            <ac:picMk id="4" creationId="{D8E061E5-FB17-451B-B4DF-7CD85A529429}"/>
          </ac:picMkLst>
        </pc:picChg>
      </pc:sldChg>
      <pc:sldChg chg="modSp add modAnim">
        <pc:chgData name="Li Qianxiao" userId="64a5c823-0c12-42a3-894d-a19ad3bb3348" providerId="ADAL" clId="{60F448F5-04F3-4187-9D2A-8B059ECB6929}" dt="2019-09-06T10:36:07.335" v="12255"/>
        <pc:sldMkLst>
          <pc:docMk/>
          <pc:sldMk cId="3505357070" sldId="374"/>
        </pc:sldMkLst>
        <pc:spChg chg="mod">
          <ac:chgData name="Li Qianxiao" userId="64a5c823-0c12-42a3-894d-a19ad3bb3348" providerId="ADAL" clId="{60F448F5-04F3-4187-9D2A-8B059ECB6929}" dt="2019-09-03T04:11:36.683" v="9217" actId="20577"/>
          <ac:spMkLst>
            <pc:docMk/>
            <pc:sldMk cId="3505357070" sldId="374"/>
            <ac:spMk id="2" creationId="{52DBE07C-736B-498B-8EF5-66A62E78C340}"/>
          </ac:spMkLst>
        </pc:spChg>
        <pc:spChg chg="mod">
          <ac:chgData name="Li Qianxiao" userId="64a5c823-0c12-42a3-894d-a19ad3bb3348" providerId="ADAL" clId="{60F448F5-04F3-4187-9D2A-8B059ECB6929}" dt="2019-09-03T04:16:41.742" v="9729" actId="20577"/>
          <ac:spMkLst>
            <pc:docMk/>
            <pc:sldMk cId="3505357070" sldId="374"/>
            <ac:spMk id="3" creationId="{1C6C55C7-078B-4507-A3BC-63F5E5B1B00F}"/>
          </ac:spMkLst>
        </pc:spChg>
      </pc:sldChg>
      <pc:sldChg chg="addSp modSp add">
        <pc:chgData name="Li Qianxiao" userId="64a5c823-0c12-42a3-894d-a19ad3bb3348" providerId="ADAL" clId="{60F448F5-04F3-4187-9D2A-8B059ECB6929}" dt="2019-09-03T04:17:43.254" v="9774" actId="20577"/>
        <pc:sldMkLst>
          <pc:docMk/>
          <pc:sldMk cId="3090630297" sldId="375"/>
        </pc:sldMkLst>
        <pc:spChg chg="add mod">
          <ac:chgData name="Li Qianxiao" userId="64a5c823-0c12-42a3-894d-a19ad3bb3348" providerId="ADAL" clId="{60F448F5-04F3-4187-9D2A-8B059ECB6929}" dt="2019-09-03T04:17:43.254" v="9774" actId="20577"/>
          <ac:spMkLst>
            <pc:docMk/>
            <pc:sldMk cId="3090630297" sldId="375"/>
            <ac:spMk id="3" creationId="{122833ED-73EB-4942-85A0-4979B80C1AA8}"/>
          </ac:spMkLst>
        </pc:spChg>
      </pc:sldChg>
      <pc:sldChg chg="addSp delSp modSp add modAnim">
        <pc:chgData name="Li Qianxiao" userId="64a5c823-0c12-42a3-894d-a19ad3bb3348" providerId="ADAL" clId="{60F448F5-04F3-4187-9D2A-8B059ECB6929}" dt="2019-09-06T09:41:14.510" v="12174"/>
        <pc:sldMkLst>
          <pc:docMk/>
          <pc:sldMk cId="3258844373" sldId="376"/>
        </pc:sldMkLst>
        <pc:spChg chg="del">
          <ac:chgData name="Li Qianxiao" userId="64a5c823-0c12-42a3-894d-a19ad3bb3348" providerId="ADAL" clId="{60F448F5-04F3-4187-9D2A-8B059ECB6929}" dt="2019-09-03T04:17:52.344" v="9777"/>
          <ac:spMkLst>
            <pc:docMk/>
            <pc:sldMk cId="3258844373" sldId="376"/>
            <ac:spMk id="2" creationId="{BBA40D05-9380-4FAB-A4A5-B4B6BD074A3B}"/>
          </ac:spMkLst>
        </pc:spChg>
        <pc:spChg chg="add del mod">
          <ac:chgData name="Li Qianxiao" userId="64a5c823-0c12-42a3-894d-a19ad3bb3348" providerId="ADAL" clId="{60F448F5-04F3-4187-9D2A-8B059ECB6929}" dt="2019-09-03T04:18:02.117" v="9782"/>
          <ac:spMkLst>
            <pc:docMk/>
            <pc:sldMk cId="3258844373" sldId="376"/>
            <ac:spMk id="3" creationId="{D3C55C16-9211-4618-9E22-7436C5F0C9CF}"/>
          </ac:spMkLst>
        </pc:spChg>
        <pc:spChg chg="add mod">
          <ac:chgData name="Li Qianxiao" userId="64a5c823-0c12-42a3-894d-a19ad3bb3348" providerId="ADAL" clId="{60F448F5-04F3-4187-9D2A-8B059ECB6929}" dt="2019-09-03T04:18:07.783" v="9808" actId="20577"/>
          <ac:spMkLst>
            <pc:docMk/>
            <pc:sldMk cId="3258844373" sldId="376"/>
            <ac:spMk id="4" creationId="{193D21DF-8AFD-433D-9245-33C59E8F35A2}"/>
          </ac:spMkLst>
        </pc:spChg>
        <pc:spChg chg="add mod">
          <ac:chgData name="Li Qianxiao" userId="64a5c823-0c12-42a3-894d-a19ad3bb3348" providerId="ADAL" clId="{60F448F5-04F3-4187-9D2A-8B059ECB6929}" dt="2019-09-03T04:24:08.326" v="10273" actId="113"/>
          <ac:spMkLst>
            <pc:docMk/>
            <pc:sldMk cId="3258844373" sldId="376"/>
            <ac:spMk id="5" creationId="{0CA9F01A-EDBC-4434-B145-5A07F6A43A33}"/>
          </ac:spMkLst>
        </pc:spChg>
      </pc:sldChg>
      <pc:sldChg chg="addSp delSp modSp add modAnim">
        <pc:chgData name="Li Qianxiao" userId="64a5c823-0c12-42a3-894d-a19ad3bb3348" providerId="ADAL" clId="{60F448F5-04F3-4187-9D2A-8B059ECB6929}" dt="2019-09-06T09:41:49.221" v="12175"/>
        <pc:sldMkLst>
          <pc:docMk/>
          <pc:sldMk cId="1166829141" sldId="377"/>
        </pc:sldMkLst>
        <pc:spChg chg="del">
          <ac:chgData name="Li Qianxiao" userId="64a5c823-0c12-42a3-894d-a19ad3bb3348" providerId="ADAL" clId="{60F448F5-04F3-4187-9D2A-8B059ECB6929}" dt="2019-09-03T04:24:37.782" v="10274" actId="478"/>
          <ac:spMkLst>
            <pc:docMk/>
            <pc:sldMk cId="1166829141" sldId="377"/>
            <ac:spMk id="2" creationId="{CBEA0E96-2F53-4D2B-AB73-93DA3418BD5D}"/>
          </ac:spMkLst>
        </pc:spChg>
        <pc:spChg chg="add mod">
          <ac:chgData name="Li Qianxiao" userId="64a5c823-0c12-42a3-894d-a19ad3bb3348" providerId="ADAL" clId="{60F448F5-04F3-4187-9D2A-8B059ECB6929}" dt="2019-09-03T04:30:42.462" v="10581" actId="14100"/>
          <ac:spMkLst>
            <pc:docMk/>
            <pc:sldMk cId="1166829141" sldId="377"/>
            <ac:spMk id="4" creationId="{33945B0C-77A2-4436-9C8F-9735EB841873}"/>
          </ac:spMkLst>
        </pc:spChg>
        <pc:spChg chg="add mod topLvl">
          <ac:chgData name="Li Qianxiao" userId="64a5c823-0c12-42a3-894d-a19ad3bb3348" providerId="ADAL" clId="{60F448F5-04F3-4187-9D2A-8B059ECB6929}" dt="2019-09-03T04:39:43.268" v="10760" actId="164"/>
          <ac:spMkLst>
            <pc:docMk/>
            <pc:sldMk cId="1166829141" sldId="377"/>
            <ac:spMk id="5" creationId="{14CA479F-B468-4F29-A7A7-B63FCC994E1C}"/>
          </ac:spMkLst>
        </pc:spChg>
        <pc:spChg chg="add mod topLvl">
          <ac:chgData name="Li Qianxiao" userId="64a5c823-0c12-42a3-894d-a19ad3bb3348" providerId="ADAL" clId="{60F448F5-04F3-4187-9D2A-8B059ECB6929}" dt="2019-09-03T04:39:43.268" v="10760" actId="164"/>
          <ac:spMkLst>
            <pc:docMk/>
            <pc:sldMk cId="1166829141" sldId="377"/>
            <ac:spMk id="6" creationId="{19C8B523-C3E4-4B9F-B776-95216C5011B2}"/>
          </ac:spMkLst>
        </pc:spChg>
        <pc:spChg chg="add mod topLvl">
          <ac:chgData name="Li Qianxiao" userId="64a5c823-0c12-42a3-894d-a19ad3bb3348" providerId="ADAL" clId="{60F448F5-04F3-4187-9D2A-8B059ECB6929}" dt="2019-09-03T04:39:43.268" v="10760" actId="164"/>
          <ac:spMkLst>
            <pc:docMk/>
            <pc:sldMk cId="1166829141" sldId="377"/>
            <ac:spMk id="7" creationId="{7615DA47-4F1A-4693-BAA8-2A93A3A5AFDD}"/>
          </ac:spMkLst>
        </pc:spChg>
        <pc:spChg chg="add mod topLvl">
          <ac:chgData name="Li Qianxiao" userId="64a5c823-0c12-42a3-894d-a19ad3bb3348" providerId="ADAL" clId="{60F448F5-04F3-4187-9D2A-8B059ECB6929}" dt="2019-09-03T04:39:43.268" v="10760" actId="164"/>
          <ac:spMkLst>
            <pc:docMk/>
            <pc:sldMk cId="1166829141" sldId="377"/>
            <ac:spMk id="8" creationId="{97ACBECE-2044-4A71-911F-1DD50F2CC9E8}"/>
          </ac:spMkLst>
        </pc:spChg>
        <pc:spChg chg="mod topLvl">
          <ac:chgData name="Li Qianxiao" userId="64a5c823-0c12-42a3-894d-a19ad3bb3348" providerId="ADAL" clId="{60F448F5-04F3-4187-9D2A-8B059ECB6929}" dt="2019-09-03T04:39:43.268" v="10760" actId="164"/>
          <ac:spMkLst>
            <pc:docMk/>
            <pc:sldMk cId="1166829141" sldId="377"/>
            <ac:spMk id="11" creationId="{41AF22EE-2B8E-4675-8395-09D1995903ED}"/>
          </ac:spMkLst>
        </pc:spChg>
        <pc:spChg chg="mod topLvl">
          <ac:chgData name="Li Qianxiao" userId="64a5c823-0c12-42a3-894d-a19ad3bb3348" providerId="ADAL" clId="{60F448F5-04F3-4187-9D2A-8B059ECB6929}" dt="2019-09-03T04:39:43.268" v="10760" actId="164"/>
          <ac:spMkLst>
            <pc:docMk/>
            <pc:sldMk cId="1166829141" sldId="377"/>
            <ac:spMk id="12" creationId="{B8288307-992F-4AF5-9899-2667964EB06E}"/>
          </ac:spMkLst>
        </pc:spChg>
        <pc:spChg chg="mod topLvl">
          <ac:chgData name="Li Qianxiao" userId="64a5c823-0c12-42a3-894d-a19ad3bb3348" providerId="ADAL" clId="{60F448F5-04F3-4187-9D2A-8B059ECB6929}" dt="2019-09-03T04:39:43.268" v="10760" actId="164"/>
          <ac:spMkLst>
            <pc:docMk/>
            <pc:sldMk cId="1166829141" sldId="377"/>
            <ac:spMk id="13" creationId="{F4B369B8-1022-4B38-9278-4A3860A2A806}"/>
          </ac:spMkLst>
        </pc:spChg>
        <pc:spChg chg="mod topLvl">
          <ac:chgData name="Li Qianxiao" userId="64a5c823-0c12-42a3-894d-a19ad3bb3348" providerId="ADAL" clId="{60F448F5-04F3-4187-9D2A-8B059ECB6929}" dt="2019-09-03T04:39:43.268" v="10760" actId="164"/>
          <ac:spMkLst>
            <pc:docMk/>
            <pc:sldMk cId="1166829141" sldId="377"/>
            <ac:spMk id="14" creationId="{A0A2150A-E515-4635-8A73-65210B793C17}"/>
          </ac:spMkLst>
        </pc:spChg>
        <pc:spChg chg="mod topLvl">
          <ac:chgData name="Li Qianxiao" userId="64a5c823-0c12-42a3-894d-a19ad3bb3348" providerId="ADAL" clId="{60F448F5-04F3-4187-9D2A-8B059ECB6929}" dt="2019-09-03T04:39:43.268" v="10760" actId="164"/>
          <ac:spMkLst>
            <pc:docMk/>
            <pc:sldMk cId="1166829141" sldId="377"/>
            <ac:spMk id="16" creationId="{3E25D6C3-185C-44E9-B08E-6BA84DA137CE}"/>
          </ac:spMkLst>
        </pc:spChg>
        <pc:spChg chg="mod topLvl">
          <ac:chgData name="Li Qianxiao" userId="64a5c823-0c12-42a3-894d-a19ad3bb3348" providerId="ADAL" clId="{60F448F5-04F3-4187-9D2A-8B059ECB6929}" dt="2019-09-03T04:39:43.268" v="10760" actId="164"/>
          <ac:spMkLst>
            <pc:docMk/>
            <pc:sldMk cId="1166829141" sldId="377"/>
            <ac:spMk id="17" creationId="{F5A7BFE1-D3A9-44C6-A797-2700E4292470}"/>
          </ac:spMkLst>
        </pc:spChg>
        <pc:spChg chg="mod topLvl">
          <ac:chgData name="Li Qianxiao" userId="64a5c823-0c12-42a3-894d-a19ad3bb3348" providerId="ADAL" clId="{60F448F5-04F3-4187-9D2A-8B059ECB6929}" dt="2019-09-03T04:39:43.268" v="10760" actId="164"/>
          <ac:spMkLst>
            <pc:docMk/>
            <pc:sldMk cId="1166829141" sldId="377"/>
            <ac:spMk id="18" creationId="{6497EF52-F90F-4152-9204-7AAC9A058615}"/>
          </ac:spMkLst>
        </pc:spChg>
        <pc:spChg chg="mod topLvl">
          <ac:chgData name="Li Qianxiao" userId="64a5c823-0c12-42a3-894d-a19ad3bb3348" providerId="ADAL" clId="{60F448F5-04F3-4187-9D2A-8B059ECB6929}" dt="2019-09-03T04:39:43.268" v="10760" actId="164"/>
          <ac:spMkLst>
            <pc:docMk/>
            <pc:sldMk cId="1166829141" sldId="377"/>
            <ac:spMk id="19" creationId="{CB96D2FF-5E68-49E8-9781-CCB92C05F697}"/>
          </ac:spMkLst>
        </pc:spChg>
        <pc:spChg chg="mod topLvl">
          <ac:chgData name="Li Qianxiao" userId="64a5c823-0c12-42a3-894d-a19ad3bb3348" providerId="ADAL" clId="{60F448F5-04F3-4187-9D2A-8B059ECB6929}" dt="2019-09-03T04:39:43.268" v="10760" actId="164"/>
          <ac:spMkLst>
            <pc:docMk/>
            <pc:sldMk cId="1166829141" sldId="377"/>
            <ac:spMk id="21" creationId="{12EF4B44-5863-4DF0-9227-6086603E84A6}"/>
          </ac:spMkLst>
        </pc:spChg>
        <pc:spChg chg="mod topLvl">
          <ac:chgData name="Li Qianxiao" userId="64a5c823-0c12-42a3-894d-a19ad3bb3348" providerId="ADAL" clId="{60F448F5-04F3-4187-9D2A-8B059ECB6929}" dt="2019-09-03T04:39:43.268" v="10760" actId="164"/>
          <ac:spMkLst>
            <pc:docMk/>
            <pc:sldMk cId="1166829141" sldId="377"/>
            <ac:spMk id="22" creationId="{D8F7A634-3DE7-48EB-96F8-417E059FBA7F}"/>
          </ac:spMkLst>
        </pc:spChg>
        <pc:spChg chg="mod topLvl">
          <ac:chgData name="Li Qianxiao" userId="64a5c823-0c12-42a3-894d-a19ad3bb3348" providerId="ADAL" clId="{60F448F5-04F3-4187-9D2A-8B059ECB6929}" dt="2019-09-03T04:39:43.268" v="10760" actId="164"/>
          <ac:spMkLst>
            <pc:docMk/>
            <pc:sldMk cId="1166829141" sldId="377"/>
            <ac:spMk id="23" creationId="{71C6F437-F91E-4B42-8D60-9F452C0F4B7F}"/>
          </ac:spMkLst>
        </pc:spChg>
        <pc:spChg chg="mod topLvl">
          <ac:chgData name="Li Qianxiao" userId="64a5c823-0c12-42a3-894d-a19ad3bb3348" providerId="ADAL" clId="{60F448F5-04F3-4187-9D2A-8B059ECB6929}" dt="2019-09-03T04:39:43.268" v="10760" actId="164"/>
          <ac:spMkLst>
            <pc:docMk/>
            <pc:sldMk cId="1166829141" sldId="377"/>
            <ac:spMk id="24" creationId="{2043208D-4EEA-4745-94AF-9D375583E24B}"/>
          </ac:spMkLst>
        </pc:spChg>
        <pc:spChg chg="add mod">
          <ac:chgData name="Li Qianxiao" userId="64a5c823-0c12-42a3-894d-a19ad3bb3348" providerId="ADAL" clId="{60F448F5-04F3-4187-9D2A-8B059ECB6929}" dt="2019-09-03T04:39:57.170" v="10762" actId="12788"/>
          <ac:spMkLst>
            <pc:docMk/>
            <pc:sldMk cId="1166829141" sldId="377"/>
            <ac:spMk id="25" creationId="{FD4104C7-CF1B-455F-A59C-0897771E98D3}"/>
          </ac:spMkLst>
        </pc:spChg>
        <pc:spChg chg="add mod">
          <ac:chgData name="Li Qianxiao" userId="64a5c823-0c12-42a3-894d-a19ad3bb3348" providerId="ADAL" clId="{60F448F5-04F3-4187-9D2A-8B059ECB6929}" dt="2019-09-03T04:36:37.033" v="10719" actId="164"/>
          <ac:spMkLst>
            <pc:docMk/>
            <pc:sldMk cId="1166829141" sldId="377"/>
            <ac:spMk id="26" creationId="{044B315E-B285-4CC3-BFD0-FF5060131553}"/>
          </ac:spMkLst>
        </pc:spChg>
        <pc:spChg chg="add mod">
          <ac:chgData name="Li Qianxiao" userId="64a5c823-0c12-42a3-894d-a19ad3bb3348" providerId="ADAL" clId="{60F448F5-04F3-4187-9D2A-8B059ECB6929}" dt="2019-09-03T04:36:37.033" v="10719" actId="164"/>
          <ac:spMkLst>
            <pc:docMk/>
            <pc:sldMk cId="1166829141" sldId="377"/>
            <ac:spMk id="27" creationId="{9710DEE7-A6F9-468E-AAF2-07015CC5E65C}"/>
          </ac:spMkLst>
        </pc:spChg>
        <pc:spChg chg="mod">
          <ac:chgData name="Li Qianxiao" userId="64a5c823-0c12-42a3-894d-a19ad3bb3348" providerId="ADAL" clId="{60F448F5-04F3-4187-9D2A-8B059ECB6929}" dt="2019-09-03T04:36:49.465" v="10724" actId="1076"/>
          <ac:spMkLst>
            <pc:docMk/>
            <pc:sldMk cId="1166829141" sldId="377"/>
            <ac:spMk id="37" creationId="{6DA4A7FB-ABC9-4936-8AD3-F04FDEAC9CB2}"/>
          </ac:spMkLst>
        </pc:spChg>
        <pc:spChg chg="add mod">
          <ac:chgData name="Li Qianxiao" userId="64a5c823-0c12-42a3-894d-a19ad3bb3348" providerId="ADAL" clId="{60F448F5-04F3-4187-9D2A-8B059ECB6929}" dt="2019-09-03T04:39:43.268" v="10760" actId="164"/>
          <ac:spMkLst>
            <pc:docMk/>
            <pc:sldMk cId="1166829141" sldId="377"/>
            <ac:spMk id="38" creationId="{992199AD-9FAF-438B-8E9A-C7652C928514}"/>
          </ac:spMkLst>
        </pc:spChg>
        <pc:spChg chg="add mod">
          <ac:chgData name="Li Qianxiao" userId="64a5c823-0c12-42a3-894d-a19ad3bb3348" providerId="ADAL" clId="{60F448F5-04F3-4187-9D2A-8B059ECB6929}" dt="2019-09-03T04:39:43.268" v="10760" actId="164"/>
          <ac:spMkLst>
            <pc:docMk/>
            <pc:sldMk cId="1166829141" sldId="377"/>
            <ac:spMk id="39" creationId="{ADB96A43-9822-49C2-A37B-DC896E017863}"/>
          </ac:spMkLst>
        </pc:spChg>
        <pc:grpChg chg="add del mod">
          <ac:chgData name="Li Qianxiao" userId="64a5c823-0c12-42a3-894d-a19ad3bb3348" providerId="ADAL" clId="{60F448F5-04F3-4187-9D2A-8B059ECB6929}" dt="2019-09-03T04:34:21.220" v="10677" actId="165"/>
          <ac:grpSpMkLst>
            <pc:docMk/>
            <pc:sldMk cId="1166829141" sldId="377"/>
            <ac:grpSpMk id="9" creationId="{6B46143C-D174-4C28-BAD9-5F5F87965C72}"/>
          </ac:grpSpMkLst>
        </pc:grpChg>
        <pc:grpChg chg="add del mod">
          <ac:chgData name="Li Qianxiao" userId="64a5c823-0c12-42a3-894d-a19ad3bb3348" providerId="ADAL" clId="{60F448F5-04F3-4187-9D2A-8B059ECB6929}" dt="2019-09-03T04:34:21.220" v="10677" actId="165"/>
          <ac:grpSpMkLst>
            <pc:docMk/>
            <pc:sldMk cId="1166829141" sldId="377"/>
            <ac:grpSpMk id="10" creationId="{5186DBB2-9329-49A4-822E-33CBF8D77CD3}"/>
          </ac:grpSpMkLst>
        </pc:grpChg>
        <pc:grpChg chg="add del mod">
          <ac:chgData name="Li Qianxiao" userId="64a5c823-0c12-42a3-894d-a19ad3bb3348" providerId="ADAL" clId="{60F448F5-04F3-4187-9D2A-8B059ECB6929}" dt="2019-09-03T04:34:21.220" v="10677" actId="165"/>
          <ac:grpSpMkLst>
            <pc:docMk/>
            <pc:sldMk cId="1166829141" sldId="377"/>
            <ac:grpSpMk id="15" creationId="{4EB19534-B1E5-49FA-BF79-B18487C8AA8A}"/>
          </ac:grpSpMkLst>
        </pc:grpChg>
        <pc:grpChg chg="add del mod">
          <ac:chgData name="Li Qianxiao" userId="64a5c823-0c12-42a3-894d-a19ad3bb3348" providerId="ADAL" clId="{60F448F5-04F3-4187-9D2A-8B059ECB6929}" dt="2019-09-03T04:34:21.220" v="10677" actId="165"/>
          <ac:grpSpMkLst>
            <pc:docMk/>
            <pc:sldMk cId="1166829141" sldId="377"/>
            <ac:grpSpMk id="20" creationId="{6FFB7282-4114-48A2-A763-A1663BF4226E}"/>
          </ac:grpSpMkLst>
        </pc:grpChg>
        <pc:grpChg chg="add mod">
          <ac:chgData name="Li Qianxiao" userId="64a5c823-0c12-42a3-894d-a19ad3bb3348" providerId="ADAL" clId="{60F448F5-04F3-4187-9D2A-8B059ECB6929}" dt="2019-09-03T04:39:53.812" v="10761" actId="12788"/>
          <ac:grpSpMkLst>
            <pc:docMk/>
            <pc:sldMk cId="1166829141" sldId="377"/>
            <ac:grpSpMk id="28" creationId="{C374206B-15DE-4EA7-B9A4-0C0227B4A3BA}"/>
          </ac:grpSpMkLst>
        </pc:grpChg>
        <pc:grpChg chg="add mod">
          <ac:chgData name="Li Qianxiao" userId="64a5c823-0c12-42a3-894d-a19ad3bb3348" providerId="ADAL" clId="{60F448F5-04F3-4187-9D2A-8B059ECB6929}" dt="2019-09-03T04:39:53.812" v="10761" actId="12788"/>
          <ac:grpSpMkLst>
            <pc:docMk/>
            <pc:sldMk cId="1166829141" sldId="377"/>
            <ac:grpSpMk id="29" creationId="{0F225759-BC70-4558-B7F7-B9AA73D21D1A}"/>
          </ac:grpSpMkLst>
        </pc:grpChg>
        <pc:grpChg chg="add mod">
          <ac:chgData name="Li Qianxiao" userId="64a5c823-0c12-42a3-894d-a19ad3bb3348" providerId="ADAL" clId="{60F448F5-04F3-4187-9D2A-8B059ECB6929}" dt="2019-09-03T04:39:53.812" v="10761" actId="12788"/>
          <ac:grpSpMkLst>
            <pc:docMk/>
            <pc:sldMk cId="1166829141" sldId="377"/>
            <ac:grpSpMk id="32" creationId="{33668084-4AA1-4E8F-AB85-166A678B0BD8}"/>
          </ac:grpSpMkLst>
        </pc:grpChg>
        <pc:grpChg chg="add mod">
          <ac:chgData name="Li Qianxiao" userId="64a5c823-0c12-42a3-894d-a19ad3bb3348" providerId="ADAL" clId="{60F448F5-04F3-4187-9D2A-8B059ECB6929}" dt="2019-09-03T04:39:53.812" v="10761" actId="12788"/>
          <ac:grpSpMkLst>
            <pc:docMk/>
            <pc:sldMk cId="1166829141" sldId="377"/>
            <ac:grpSpMk id="35" creationId="{F1A29B4A-86C4-4416-BE33-72E2A3C6FBF8}"/>
          </ac:grpSpMkLst>
        </pc:grpChg>
        <pc:grpChg chg="add mod">
          <ac:chgData name="Li Qianxiao" userId="64a5c823-0c12-42a3-894d-a19ad3bb3348" providerId="ADAL" clId="{60F448F5-04F3-4187-9D2A-8B059ECB6929}" dt="2019-09-03T04:39:57.170" v="10762" actId="12788"/>
          <ac:grpSpMkLst>
            <pc:docMk/>
            <pc:sldMk cId="1166829141" sldId="377"/>
            <ac:grpSpMk id="40" creationId="{83696FBB-89A7-4FF7-9344-2A2E472D42C4}"/>
          </ac:grpSpMkLst>
        </pc:grpChg>
      </pc:sldChg>
      <pc:sldChg chg="addSp modSp add">
        <pc:chgData name="Li Qianxiao" userId="64a5c823-0c12-42a3-894d-a19ad3bb3348" providerId="ADAL" clId="{60F448F5-04F3-4187-9D2A-8B059ECB6929}" dt="2019-09-03T04:41:37.810" v="11008" actId="20577"/>
        <pc:sldMkLst>
          <pc:docMk/>
          <pc:sldMk cId="244521170" sldId="379"/>
        </pc:sldMkLst>
        <pc:spChg chg="mod">
          <ac:chgData name="Li Qianxiao" userId="64a5c823-0c12-42a3-894d-a19ad3bb3348" providerId="ADAL" clId="{60F448F5-04F3-4187-9D2A-8B059ECB6929}" dt="2019-09-03T04:40:14.857" v="10770" actId="20577"/>
          <ac:spMkLst>
            <pc:docMk/>
            <pc:sldMk cId="244521170" sldId="379"/>
            <ac:spMk id="2" creationId="{78461B50-DE68-42CF-BE6A-1E0D143C3097}"/>
          </ac:spMkLst>
        </pc:spChg>
        <pc:spChg chg="add mod">
          <ac:chgData name="Li Qianxiao" userId="64a5c823-0c12-42a3-894d-a19ad3bb3348" providerId="ADAL" clId="{60F448F5-04F3-4187-9D2A-8B059ECB6929}" dt="2019-09-03T04:41:37.810" v="11008" actId="20577"/>
          <ac:spMkLst>
            <pc:docMk/>
            <pc:sldMk cId="244521170" sldId="379"/>
            <ac:spMk id="4" creationId="{24852852-65A7-43B6-8A77-A72ABF1EB067}"/>
          </ac:spMkLst>
        </pc:spChg>
      </pc:sldChg>
      <pc:sldChg chg="addSp modSp add">
        <pc:chgData name="Li Qianxiao" userId="64a5c823-0c12-42a3-894d-a19ad3bb3348" providerId="ADAL" clId="{60F448F5-04F3-4187-9D2A-8B059ECB6929}" dt="2019-09-06T09:42:33.408" v="12231" actId="20577"/>
        <pc:sldMkLst>
          <pc:docMk/>
          <pc:sldMk cId="1299508482" sldId="380"/>
        </pc:sldMkLst>
        <pc:spChg chg="mod">
          <ac:chgData name="Li Qianxiao" userId="64a5c823-0c12-42a3-894d-a19ad3bb3348" providerId="ADAL" clId="{60F448F5-04F3-4187-9D2A-8B059ECB6929}" dt="2019-09-03T04:43:25.172" v="11077" actId="20577"/>
          <ac:spMkLst>
            <pc:docMk/>
            <pc:sldMk cId="1299508482" sldId="380"/>
            <ac:spMk id="2" creationId="{F92A2827-BF16-4F70-9085-F6BC2E536932}"/>
          </ac:spMkLst>
        </pc:spChg>
        <pc:spChg chg="add mod">
          <ac:chgData name="Li Qianxiao" userId="64a5c823-0c12-42a3-894d-a19ad3bb3348" providerId="ADAL" clId="{60F448F5-04F3-4187-9D2A-8B059ECB6929}" dt="2019-09-06T09:42:33.408" v="12231" actId="20577"/>
          <ac:spMkLst>
            <pc:docMk/>
            <pc:sldMk cId="1299508482" sldId="380"/>
            <ac:spMk id="4" creationId="{4F4E2FD2-A49B-461E-9E1A-FCDDC1D3E07D}"/>
          </ac:spMkLst>
        </pc:spChg>
      </pc:sldChg>
      <pc:sldChg chg="addSp delSp modSp add modAnim">
        <pc:chgData name="Li Qianxiao" userId="64a5c823-0c12-42a3-894d-a19ad3bb3348" providerId="ADAL" clId="{60F448F5-04F3-4187-9D2A-8B059ECB6929}" dt="2019-09-06T09:09:11.828" v="11869" actId="20577"/>
        <pc:sldMkLst>
          <pc:docMk/>
          <pc:sldMk cId="3519401163" sldId="381"/>
        </pc:sldMkLst>
        <pc:spChg chg="del">
          <ac:chgData name="Li Qianxiao" userId="64a5c823-0c12-42a3-894d-a19ad3bb3348" providerId="ADAL" clId="{60F448F5-04F3-4187-9D2A-8B059ECB6929}" dt="2019-09-06T08:53:15.170" v="11340"/>
          <ac:spMkLst>
            <pc:docMk/>
            <pc:sldMk cId="3519401163" sldId="381"/>
            <ac:spMk id="2" creationId="{CF755B0B-3235-42DC-A49B-EFC88775A250}"/>
          </ac:spMkLst>
        </pc:spChg>
        <pc:spChg chg="add del mod">
          <ac:chgData name="Li Qianxiao" userId="64a5c823-0c12-42a3-894d-a19ad3bb3348" providerId="ADAL" clId="{60F448F5-04F3-4187-9D2A-8B059ECB6929}" dt="2019-09-06T08:53:33.451" v="11363" actId="478"/>
          <ac:spMkLst>
            <pc:docMk/>
            <pc:sldMk cId="3519401163" sldId="381"/>
            <ac:spMk id="3" creationId="{5EF13C59-22E4-49C1-A3DC-4B3D5C3B3DD5}"/>
          </ac:spMkLst>
        </pc:spChg>
        <pc:spChg chg="add del mod">
          <ac:chgData name="Li Qianxiao" userId="64a5c823-0c12-42a3-894d-a19ad3bb3348" providerId="ADAL" clId="{60F448F5-04F3-4187-9D2A-8B059ECB6929}" dt="2019-09-06T08:53:36.509" v="11364" actId="478"/>
          <ac:spMkLst>
            <pc:docMk/>
            <pc:sldMk cId="3519401163" sldId="381"/>
            <ac:spMk id="4" creationId="{A1C953E9-A50C-4A98-9AD5-78F3C74D07C3}"/>
          </ac:spMkLst>
        </pc:spChg>
        <pc:spChg chg="add del mod">
          <ac:chgData name="Li Qianxiao" userId="64a5c823-0c12-42a3-894d-a19ad3bb3348" providerId="ADAL" clId="{60F448F5-04F3-4187-9D2A-8B059ECB6929}" dt="2019-09-06T08:53:36.509" v="11364" actId="478"/>
          <ac:spMkLst>
            <pc:docMk/>
            <pc:sldMk cId="3519401163" sldId="381"/>
            <ac:spMk id="5" creationId="{4ABEC183-ABD2-4131-967B-718B8E4F813B}"/>
          </ac:spMkLst>
        </pc:spChg>
        <pc:spChg chg="del topLvl">
          <ac:chgData name="Li Qianxiao" userId="64a5c823-0c12-42a3-894d-a19ad3bb3348" providerId="ADAL" clId="{60F448F5-04F3-4187-9D2A-8B059ECB6929}" dt="2019-09-06T08:53:58.082" v="11367" actId="478"/>
          <ac:spMkLst>
            <pc:docMk/>
            <pc:sldMk cId="3519401163" sldId="381"/>
            <ac:spMk id="7" creationId="{37B38A2A-CC09-4848-AEF9-5BE951588473}"/>
          </ac:spMkLst>
        </pc:spChg>
        <pc:spChg chg="mod topLvl">
          <ac:chgData name="Li Qianxiao" userId="64a5c823-0c12-42a3-894d-a19ad3bb3348" providerId="ADAL" clId="{60F448F5-04F3-4187-9D2A-8B059ECB6929}" dt="2019-09-06T09:05:19.932" v="11821" actId="165"/>
          <ac:spMkLst>
            <pc:docMk/>
            <pc:sldMk cId="3519401163" sldId="381"/>
            <ac:spMk id="11" creationId="{A0D51A08-C888-4773-8D45-C7EDE270AA5A}"/>
          </ac:spMkLst>
        </pc:spChg>
        <pc:spChg chg="mod topLvl">
          <ac:chgData name="Li Qianxiao" userId="64a5c823-0c12-42a3-894d-a19ad3bb3348" providerId="ADAL" clId="{60F448F5-04F3-4187-9D2A-8B059ECB6929}" dt="2019-09-06T09:05:19.932" v="11821" actId="165"/>
          <ac:spMkLst>
            <pc:docMk/>
            <pc:sldMk cId="3519401163" sldId="381"/>
            <ac:spMk id="12" creationId="{D752FA18-048E-49CC-BA19-98628EAE8ACD}"/>
          </ac:spMkLst>
        </pc:spChg>
        <pc:spChg chg="mod topLvl">
          <ac:chgData name="Li Qianxiao" userId="64a5c823-0c12-42a3-894d-a19ad3bb3348" providerId="ADAL" clId="{60F448F5-04F3-4187-9D2A-8B059ECB6929}" dt="2019-09-06T09:05:19.932" v="11821" actId="165"/>
          <ac:spMkLst>
            <pc:docMk/>
            <pc:sldMk cId="3519401163" sldId="381"/>
            <ac:spMk id="13" creationId="{681DD737-28C7-44A3-BF5D-841A307261EF}"/>
          </ac:spMkLst>
        </pc:spChg>
        <pc:spChg chg="mod topLvl">
          <ac:chgData name="Li Qianxiao" userId="64a5c823-0c12-42a3-894d-a19ad3bb3348" providerId="ADAL" clId="{60F448F5-04F3-4187-9D2A-8B059ECB6929}" dt="2019-09-06T09:05:19.932" v="11821" actId="165"/>
          <ac:spMkLst>
            <pc:docMk/>
            <pc:sldMk cId="3519401163" sldId="381"/>
            <ac:spMk id="16" creationId="{DF9C8827-7328-4710-A153-BF048971CB10}"/>
          </ac:spMkLst>
        </pc:spChg>
        <pc:spChg chg="mod topLvl">
          <ac:chgData name="Li Qianxiao" userId="64a5c823-0c12-42a3-894d-a19ad3bb3348" providerId="ADAL" clId="{60F448F5-04F3-4187-9D2A-8B059ECB6929}" dt="2019-09-06T09:05:19.932" v="11821" actId="165"/>
          <ac:spMkLst>
            <pc:docMk/>
            <pc:sldMk cId="3519401163" sldId="381"/>
            <ac:spMk id="17" creationId="{E7C5EAA7-D270-4D43-B31B-0F9E42D31467}"/>
          </ac:spMkLst>
        </pc:spChg>
        <pc:spChg chg="mod topLvl">
          <ac:chgData name="Li Qianxiao" userId="64a5c823-0c12-42a3-894d-a19ad3bb3348" providerId="ADAL" clId="{60F448F5-04F3-4187-9D2A-8B059ECB6929}" dt="2019-09-06T09:08:38.279" v="11839"/>
          <ac:spMkLst>
            <pc:docMk/>
            <pc:sldMk cId="3519401163" sldId="381"/>
            <ac:spMk id="18" creationId="{C6639FE2-CBA3-4C20-982D-60D5458AE0D9}"/>
          </ac:spMkLst>
        </pc:spChg>
        <pc:spChg chg="mod topLvl">
          <ac:chgData name="Li Qianxiao" userId="64a5c823-0c12-42a3-894d-a19ad3bb3348" providerId="ADAL" clId="{60F448F5-04F3-4187-9D2A-8B059ECB6929}" dt="2019-09-06T09:08:44.589" v="11843"/>
          <ac:spMkLst>
            <pc:docMk/>
            <pc:sldMk cId="3519401163" sldId="381"/>
            <ac:spMk id="23" creationId="{49DD483F-C500-4EF2-A165-91A54DB63231}"/>
          </ac:spMkLst>
        </pc:spChg>
        <pc:spChg chg="mod topLvl">
          <ac:chgData name="Li Qianxiao" userId="64a5c823-0c12-42a3-894d-a19ad3bb3348" providerId="ADAL" clId="{60F448F5-04F3-4187-9D2A-8B059ECB6929}" dt="2019-09-06T09:08:41.099" v="11841"/>
          <ac:spMkLst>
            <pc:docMk/>
            <pc:sldMk cId="3519401163" sldId="381"/>
            <ac:spMk id="24" creationId="{2852CAF2-A92B-4040-8A15-F8CACC6494B7}"/>
          </ac:spMkLst>
        </pc:spChg>
        <pc:spChg chg="mod topLvl">
          <ac:chgData name="Li Qianxiao" userId="64a5c823-0c12-42a3-894d-a19ad3bb3348" providerId="ADAL" clId="{60F448F5-04F3-4187-9D2A-8B059ECB6929}" dt="2019-09-06T09:05:19.932" v="11821" actId="165"/>
          <ac:spMkLst>
            <pc:docMk/>
            <pc:sldMk cId="3519401163" sldId="381"/>
            <ac:spMk id="25" creationId="{0A734CE2-B50D-4CD5-B9C0-955CBCD8F4C4}"/>
          </ac:spMkLst>
        </pc:spChg>
        <pc:spChg chg="mod topLvl">
          <ac:chgData name="Li Qianxiao" userId="64a5c823-0c12-42a3-894d-a19ad3bb3348" providerId="ADAL" clId="{60F448F5-04F3-4187-9D2A-8B059ECB6929}" dt="2019-09-06T09:05:19.932" v="11821" actId="165"/>
          <ac:spMkLst>
            <pc:docMk/>
            <pc:sldMk cId="3519401163" sldId="381"/>
            <ac:spMk id="26" creationId="{A5FD8AD0-5DCF-4D06-97E9-10FA27843BEA}"/>
          </ac:spMkLst>
        </pc:spChg>
        <pc:spChg chg="add mod">
          <ac:chgData name="Li Qianxiao" userId="64a5c823-0c12-42a3-894d-a19ad3bb3348" providerId="ADAL" clId="{60F448F5-04F3-4187-9D2A-8B059ECB6929}" dt="2019-09-06T09:05:33.240" v="11824" actId="1076"/>
          <ac:spMkLst>
            <pc:docMk/>
            <pc:sldMk cId="3519401163" sldId="381"/>
            <ac:spMk id="27" creationId="{C95F2209-5BDC-4D06-B8E0-922D635267CC}"/>
          </ac:spMkLst>
        </pc:spChg>
        <pc:spChg chg="add mod topLvl">
          <ac:chgData name="Li Qianxiao" userId="64a5c823-0c12-42a3-894d-a19ad3bb3348" providerId="ADAL" clId="{60F448F5-04F3-4187-9D2A-8B059ECB6929}" dt="2019-09-06T09:05:19.932" v="11821" actId="165"/>
          <ac:spMkLst>
            <pc:docMk/>
            <pc:sldMk cId="3519401163" sldId="381"/>
            <ac:spMk id="28" creationId="{B7A065F7-EE5C-4EDE-8ABD-6E31DFD83DAF}"/>
          </ac:spMkLst>
        </pc:spChg>
        <pc:spChg chg="add mod topLvl">
          <ac:chgData name="Li Qianxiao" userId="64a5c823-0c12-42a3-894d-a19ad3bb3348" providerId="ADAL" clId="{60F448F5-04F3-4187-9D2A-8B059ECB6929}" dt="2019-09-06T09:09:11.828" v="11869" actId="20577"/>
          <ac:spMkLst>
            <pc:docMk/>
            <pc:sldMk cId="3519401163" sldId="381"/>
            <ac:spMk id="30" creationId="{93679881-0A41-4322-898B-BE37047F4E80}"/>
          </ac:spMkLst>
        </pc:spChg>
        <pc:spChg chg="add mod topLvl">
          <ac:chgData name="Li Qianxiao" userId="64a5c823-0c12-42a3-894d-a19ad3bb3348" providerId="ADAL" clId="{60F448F5-04F3-4187-9D2A-8B059ECB6929}" dt="2019-09-06T09:05:18.841" v="11820" actId="165"/>
          <ac:spMkLst>
            <pc:docMk/>
            <pc:sldMk cId="3519401163" sldId="381"/>
            <ac:spMk id="31" creationId="{7528C0A8-E7A2-45C1-8FE9-79BE117E6FDE}"/>
          </ac:spMkLst>
        </pc:spChg>
        <pc:grpChg chg="add del mod">
          <ac:chgData name="Li Qianxiao" userId="64a5c823-0c12-42a3-894d-a19ad3bb3348" providerId="ADAL" clId="{60F448F5-04F3-4187-9D2A-8B059ECB6929}" dt="2019-09-06T08:53:58.082" v="11367" actId="478"/>
          <ac:grpSpMkLst>
            <pc:docMk/>
            <pc:sldMk cId="3519401163" sldId="381"/>
            <ac:grpSpMk id="6" creationId="{687FC075-2157-4EA5-B279-F738E7D7AD7F}"/>
          </ac:grpSpMkLst>
        </pc:grpChg>
        <pc:grpChg chg="del mod">
          <ac:chgData name="Li Qianxiao" userId="64a5c823-0c12-42a3-894d-a19ad3bb3348" providerId="ADAL" clId="{60F448F5-04F3-4187-9D2A-8B059ECB6929}" dt="2019-09-06T08:53:56.160" v="11366" actId="478"/>
          <ac:grpSpMkLst>
            <pc:docMk/>
            <pc:sldMk cId="3519401163" sldId="381"/>
            <ac:grpSpMk id="8" creationId="{D3DDFCA8-92C2-46B1-A2E8-28D942AE64BB}"/>
          </ac:grpSpMkLst>
        </pc:grpChg>
        <pc:grpChg chg="del mod topLvl">
          <ac:chgData name="Li Qianxiao" userId="64a5c823-0c12-42a3-894d-a19ad3bb3348" providerId="ADAL" clId="{60F448F5-04F3-4187-9D2A-8B059ECB6929}" dt="2019-09-06T08:55:14.971" v="11449" actId="165"/>
          <ac:grpSpMkLst>
            <pc:docMk/>
            <pc:sldMk cId="3519401163" sldId="381"/>
            <ac:grpSpMk id="10" creationId="{8723D5B8-AB3E-4A09-B67A-F91CF2825946}"/>
          </ac:grpSpMkLst>
        </pc:grpChg>
        <pc:grpChg chg="add del mod topLvl">
          <ac:chgData name="Li Qianxiao" userId="64a5c823-0c12-42a3-894d-a19ad3bb3348" providerId="ADAL" clId="{60F448F5-04F3-4187-9D2A-8B059ECB6929}" dt="2019-09-06T09:05:19.932" v="11821" actId="165"/>
          <ac:grpSpMkLst>
            <pc:docMk/>
            <pc:sldMk cId="3519401163" sldId="381"/>
            <ac:grpSpMk id="29" creationId="{01AA3D47-9B64-49F7-ADE6-DCCF27739D5D}"/>
          </ac:grpSpMkLst>
        </pc:grpChg>
        <pc:grpChg chg="add del mod">
          <ac:chgData name="Li Qianxiao" userId="64a5c823-0c12-42a3-894d-a19ad3bb3348" providerId="ADAL" clId="{60F448F5-04F3-4187-9D2A-8B059ECB6929}" dt="2019-09-06T09:05:18.841" v="11820" actId="165"/>
          <ac:grpSpMkLst>
            <pc:docMk/>
            <pc:sldMk cId="3519401163" sldId="381"/>
            <ac:grpSpMk id="32" creationId="{6ADBBDED-2D88-4E14-AB57-0AD8A17211B4}"/>
          </ac:grpSpMkLst>
        </pc:grpChg>
        <pc:cxnChg chg="del">
          <ac:chgData name="Li Qianxiao" userId="64a5c823-0c12-42a3-894d-a19ad3bb3348" providerId="ADAL" clId="{60F448F5-04F3-4187-9D2A-8B059ECB6929}" dt="2019-09-06T08:53:56.160" v="11366" actId="478"/>
          <ac:cxnSpMkLst>
            <pc:docMk/>
            <pc:sldMk cId="3519401163" sldId="381"/>
            <ac:cxnSpMk id="9" creationId="{FB0C0C79-E68F-42C9-807B-C5A0D4243E9E}"/>
          </ac:cxnSpMkLst>
        </pc:cxnChg>
        <pc:cxnChg chg="mod topLvl">
          <ac:chgData name="Li Qianxiao" userId="64a5c823-0c12-42a3-894d-a19ad3bb3348" providerId="ADAL" clId="{60F448F5-04F3-4187-9D2A-8B059ECB6929}" dt="2019-09-06T09:05:19.932" v="11821" actId="165"/>
          <ac:cxnSpMkLst>
            <pc:docMk/>
            <pc:sldMk cId="3519401163" sldId="381"/>
            <ac:cxnSpMk id="14" creationId="{1C3884C2-2BF6-4F4A-BA01-54336BBD3961}"/>
          </ac:cxnSpMkLst>
        </pc:cxnChg>
        <pc:cxnChg chg="mod topLvl">
          <ac:chgData name="Li Qianxiao" userId="64a5c823-0c12-42a3-894d-a19ad3bb3348" providerId="ADAL" clId="{60F448F5-04F3-4187-9D2A-8B059ECB6929}" dt="2019-09-06T09:05:19.932" v="11821" actId="165"/>
          <ac:cxnSpMkLst>
            <pc:docMk/>
            <pc:sldMk cId="3519401163" sldId="381"/>
            <ac:cxnSpMk id="15" creationId="{816C4AD2-E051-4A00-ABAB-C1FF836A450C}"/>
          </ac:cxnSpMkLst>
        </pc:cxnChg>
        <pc:cxnChg chg="mod topLvl">
          <ac:chgData name="Li Qianxiao" userId="64a5c823-0c12-42a3-894d-a19ad3bb3348" providerId="ADAL" clId="{60F448F5-04F3-4187-9D2A-8B059ECB6929}" dt="2019-09-06T09:05:19.932" v="11821" actId="165"/>
          <ac:cxnSpMkLst>
            <pc:docMk/>
            <pc:sldMk cId="3519401163" sldId="381"/>
            <ac:cxnSpMk id="19" creationId="{E92CD25C-F0B8-458C-904E-69C8D0F65772}"/>
          </ac:cxnSpMkLst>
        </pc:cxnChg>
        <pc:cxnChg chg="mod topLvl">
          <ac:chgData name="Li Qianxiao" userId="64a5c823-0c12-42a3-894d-a19ad3bb3348" providerId="ADAL" clId="{60F448F5-04F3-4187-9D2A-8B059ECB6929}" dt="2019-09-06T09:05:19.932" v="11821" actId="165"/>
          <ac:cxnSpMkLst>
            <pc:docMk/>
            <pc:sldMk cId="3519401163" sldId="381"/>
            <ac:cxnSpMk id="20" creationId="{A32136EA-F1EA-40B2-A23F-442080CAF0C7}"/>
          </ac:cxnSpMkLst>
        </pc:cxnChg>
        <pc:cxnChg chg="mod topLvl">
          <ac:chgData name="Li Qianxiao" userId="64a5c823-0c12-42a3-894d-a19ad3bb3348" providerId="ADAL" clId="{60F448F5-04F3-4187-9D2A-8B059ECB6929}" dt="2019-09-06T09:05:19.932" v="11821" actId="165"/>
          <ac:cxnSpMkLst>
            <pc:docMk/>
            <pc:sldMk cId="3519401163" sldId="381"/>
            <ac:cxnSpMk id="21" creationId="{402D20BE-C815-4D43-B2CC-F2A9DA0351F0}"/>
          </ac:cxnSpMkLst>
        </pc:cxnChg>
        <pc:cxnChg chg="mod topLvl">
          <ac:chgData name="Li Qianxiao" userId="64a5c823-0c12-42a3-894d-a19ad3bb3348" providerId="ADAL" clId="{60F448F5-04F3-4187-9D2A-8B059ECB6929}" dt="2019-09-06T09:05:19.932" v="11821" actId="165"/>
          <ac:cxnSpMkLst>
            <pc:docMk/>
            <pc:sldMk cId="3519401163" sldId="381"/>
            <ac:cxnSpMk id="22" creationId="{6612F25B-5E6B-4DA2-89B5-1AAE472930CB}"/>
          </ac:cxnSpMkLst>
        </pc:cxnChg>
      </pc:sldChg>
      <pc:sldChg chg="addSp modSp add mod setBg setClrOvrMap">
        <pc:chgData name="Li Qianxiao" userId="64a5c823-0c12-42a3-894d-a19ad3bb3348" providerId="ADAL" clId="{60F448F5-04F3-4187-9D2A-8B059ECB6929}" dt="2019-09-06T09:39:11.634" v="12170" actId="120"/>
        <pc:sldMkLst>
          <pc:docMk/>
          <pc:sldMk cId="877342949" sldId="382"/>
        </pc:sldMkLst>
        <pc:spChg chg="mod">
          <ac:chgData name="Li Qianxiao" userId="64a5c823-0c12-42a3-894d-a19ad3bb3348" providerId="ADAL" clId="{60F448F5-04F3-4187-9D2A-8B059ECB6929}" dt="2019-09-06T09:38:41.811" v="12163" actId="26606"/>
          <ac:spMkLst>
            <pc:docMk/>
            <pc:sldMk cId="877342949" sldId="382"/>
            <ac:spMk id="2" creationId="{19867C73-4C73-441F-9417-952D87D925BD}"/>
          </ac:spMkLst>
        </pc:spChg>
        <pc:spChg chg="add mod">
          <ac:chgData name="Li Qianxiao" userId="64a5c823-0c12-42a3-894d-a19ad3bb3348" providerId="ADAL" clId="{60F448F5-04F3-4187-9D2A-8B059ECB6929}" dt="2019-09-06T09:39:11.634" v="12170" actId="120"/>
          <ac:spMkLst>
            <pc:docMk/>
            <pc:sldMk cId="877342949" sldId="382"/>
            <ac:spMk id="3" creationId="{D2BB7108-E490-46C7-A97B-FC685030E333}"/>
          </ac:spMkLst>
        </pc:spChg>
        <pc:spChg chg="add">
          <ac:chgData name="Li Qianxiao" userId="64a5c823-0c12-42a3-894d-a19ad3bb3348" providerId="ADAL" clId="{60F448F5-04F3-4187-9D2A-8B059ECB6929}" dt="2019-09-06T09:38:41.811" v="12163" actId="26606"/>
          <ac:spMkLst>
            <pc:docMk/>
            <pc:sldMk cId="877342949" sldId="382"/>
            <ac:spMk id="8" creationId="{2A8AA5BC-4F7A-4226-8F99-6D824B226A97}"/>
          </ac:spMkLst>
        </pc:spChg>
        <pc:spChg chg="add">
          <ac:chgData name="Li Qianxiao" userId="64a5c823-0c12-42a3-894d-a19ad3bb3348" providerId="ADAL" clId="{60F448F5-04F3-4187-9D2A-8B059ECB6929}" dt="2019-09-06T09:38:41.811" v="12163" actId="26606"/>
          <ac:spMkLst>
            <pc:docMk/>
            <pc:sldMk cId="877342949" sldId="382"/>
            <ac:spMk id="10" creationId="{3E5445C6-DD42-4979-86FF-03730E8C6DB0}"/>
          </ac:spMkLst>
        </pc:spChg>
        <pc:cxnChg chg="add">
          <ac:chgData name="Li Qianxiao" userId="64a5c823-0c12-42a3-894d-a19ad3bb3348" providerId="ADAL" clId="{60F448F5-04F3-4187-9D2A-8B059ECB6929}" dt="2019-09-06T09:38:41.811" v="12163" actId="26606"/>
          <ac:cxnSpMkLst>
            <pc:docMk/>
            <pc:sldMk cId="877342949" sldId="382"/>
            <ac:cxnSpMk id="12" creationId="{45000665-DFC7-417E-8FD7-516A0F15C975}"/>
          </ac:cxnSpMkLst>
        </pc:cxnChg>
      </pc:sldChg>
    </pc:docChg>
  </pc:docChgLst>
  <pc:docChgLst>
    <pc:chgData name="Li Qianxiao" userId="64a5c823-0c12-42a3-894d-a19ad3bb3348" providerId="ADAL" clId="{D2715705-5ECF-4F11-BEEF-DA812AFB6350}"/>
    <pc:docChg chg="modSld">
      <pc:chgData name="Li Qianxiao" userId="64a5c823-0c12-42a3-894d-a19ad3bb3348" providerId="ADAL" clId="{D2715705-5ECF-4F11-BEEF-DA812AFB6350}" dt="2020-08-25T09:50:20.052" v="3" actId="20577"/>
      <pc:docMkLst>
        <pc:docMk/>
      </pc:docMkLst>
      <pc:sldChg chg="modSp mod">
        <pc:chgData name="Li Qianxiao" userId="64a5c823-0c12-42a3-894d-a19ad3bb3348" providerId="ADAL" clId="{D2715705-5ECF-4F11-BEEF-DA812AFB6350}" dt="2020-08-25T09:50:20.052" v="3" actId="20577"/>
        <pc:sldMkLst>
          <pc:docMk/>
          <pc:sldMk cId="1299508482" sldId="380"/>
        </pc:sldMkLst>
        <pc:spChg chg="mod">
          <ac:chgData name="Li Qianxiao" userId="64a5c823-0c12-42a3-894d-a19ad3bb3348" providerId="ADAL" clId="{D2715705-5ECF-4F11-BEEF-DA812AFB6350}" dt="2020-08-25T09:50:20.052" v="3" actId="20577"/>
          <ac:spMkLst>
            <pc:docMk/>
            <pc:sldMk cId="1299508482" sldId="380"/>
            <ac:spMk id="4" creationId="{4F4E2FD2-A49B-461E-9E1A-FCDDC1D3E07D}"/>
          </ac:spMkLst>
        </pc:spChg>
      </pc:sldChg>
    </pc:docChg>
  </pc:docChgLst>
  <pc:docChgLst>
    <pc:chgData name="Li Qianxiao" userId="64a5c823-0c12-42a3-894d-a19ad3bb3348" providerId="ADAL" clId="{651364CB-2641-AA44-A0EF-ACD0B72137F3}"/>
    <pc:docChg chg="custSel modSld">
      <pc:chgData name="Li Qianxiao" userId="64a5c823-0c12-42a3-894d-a19ad3bb3348" providerId="ADAL" clId="{651364CB-2641-AA44-A0EF-ACD0B72137F3}" dt="2020-09-01T13:48:30.019" v="0" actId="7634"/>
      <pc:docMkLst>
        <pc:docMk/>
      </pc:docMkLst>
      <pc:sldChg chg="addSp">
        <pc:chgData name="Li Qianxiao" userId="64a5c823-0c12-42a3-894d-a19ad3bb3348" providerId="ADAL" clId="{651364CB-2641-AA44-A0EF-ACD0B72137F3}" dt="2020-09-01T13:48:30.019" v="0" actId="7634"/>
        <pc:sldMkLst>
          <pc:docMk/>
          <pc:sldMk cId="2846858727" sldId="350"/>
        </pc:sldMkLst>
        <pc:inkChg chg="add">
          <ac:chgData name="Li Qianxiao" userId="64a5c823-0c12-42a3-894d-a19ad3bb3348" providerId="ADAL" clId="{651364CB-2641-AA44-A0EF-ACD0B72137F3}" dt="2020-09-01T13:48:30.019" v="0" actId="7634"/>
          <ac:inkMkLst>
            <pc:docMk/>
            <pc:sldMk cId="2846858727" sldId="350"/>
            <ac:inkMk id="5" creationId="{F1A76915-505A-BD48-81B0-6516D6C35182}"/>
          </ac:inkMkLst>
        </pc:inkChg>
      </pc:sldChg>
      <pc:sldChg chg="addSp">
        <pc:chgData name="Li Qianxiao" userId="64a5c823-0c12-42a3-894d-a19ad3bb3348" providerId="ADAL" clId="{651364CB-2641-AA44-A0EF-ACD0B72137F3}" dt="2020-09-01T13:48:30.019" v="0" actId="7634"/>
        <pc:sldMkLst>
          <pc:docMk/>
          <pc:sldMk cId="3560806024" sldId="354"/>
        </pc:sldMkLst>
        <pc:inkChg chg="add">
          <ac:chgData name="Li Qianxiao" userId="64a5c823-0c12-42a3-894d-a19ad3bb3348" providerId="ADAL" clId="{651364CB-2641-AA44-A0EF-ACD0B72137F3}" dt="2020-09-01T13:48:30.019" v="0" actId="7634"/>
          <ac:inkMkLst>
            <pc:docMk/>
            <pc:sldMk cId="3560806024" sldId="354"/>
            <ac:inkMk id="5" creationId="{66CBCA66-C9C9-CE42-9FB7-6D8EAD4AA21E}"/>
          </ac:inkMkLst>
        </pc:inkChg>
      </pc:sldChg>
      <pc:sldChg chg="addSp">
        <pc:chgData name="Li Qianxiao" userId="64a5c823-0c12-42a3-894d-a19ad3bb3348" providerId="ADAL" clId="{651364CB-2641-AA44-A0EF-ACD0B72137F3}" dt="2020-09-01T13:48:30.019" v="0" actId="7634"/>
        <pc:sldMkLst>
          <pc:docMk/>
          <pc:sldMk cId="1597900157" sldId="355"/>
        </pc:sldMkLst>
        <pc:inkChg chg="add">
          <ac:chgData name="Li Qianxiao" userId="64a5c823-0c12-42a3-894d-a19ad3bb3348" providerId="ADAL" clId="{651364CB-2641-AA44-A0EF-ACD0B72137F3}" dt="2020-09-01T13:48:30.019" v="0" actId="7634"/>
          <ac:inkMkLst>
            <pc:docMk/>
            <pc:sldMk cId="1597900157" sldId="355"/>
            <ac:inkMk id="12" creationId="{5CD6C581-99B9-BB4C-9BAD-09E03D3555A8}"/>
          </ac:inkMkLst>
        </pc:inkChg>
      </pc:sldChg>
      <pc:sldChg chg="addSp">
        <pc:chgData name="Li Qianxiao" userId="64a5c823-0c12-42a3-894d-a19ad3bb3348" providerId="ADAL" clId="{651364CB-2641-AA44-A0EF-ACD0B72137F3}" dt="2020-09-01T13:48:30.019" v="0" actId="7634"/>
        <pc:sldMkLst>
          <pc:docMk/>
          <pc:sldMk cId="1250356166" sldId="356"/>
        </pc:sldMkLst>
        <pc:inkChg chg="add">
          <ac:chgData name="Li Qianxiao" userId="64a5c823-0c12-42a3-894d-a19ad3bb3348" providerId="ADAL" clId="{651364CB-2641-AA44-A0EF-ACD0B72137F3}" dt="2020-09-01T13:48:30.019" v="0" actId="7634"/>
          <ac:inkMkLst>
            <pc:docMk/>
            <pc:sldMk cId="1250356166" sldId="356"/>
            <ac:inkMk id="5" creationId="{0ECA8089-5819-684A-9208-29119E36BD30}"/>
          </ac:inkMkLst>
        </pc:inkChg>
      </pc:sldChg>
      <pc:sldChg chg="addSp">
        <pc:chgData name="Li Qianxiao" userId="64a5c823-0c12-42a3-894d-a19ad3bb3348" providerId="ADAL" clId="{651364CB-2641-AA44-A0EF-ACD0B72137F3}" dt="2020-09-01T13:48:30.019" v="0" actId="7634"/>
        <pc:sldMkLst>
          <pc:docMk/>
          <pc:sldMk cId="36107165" sldId="358"/>
        </pc:sldMkLst>
        <pc:inkChg chg="add">
          <ac:chgData name="Li Qianxiao" userId="64a5c823-0c12-42a3-894d-a19ad3bb3348" providerId="ADAL" clId="{651364CB-2641-AA44-A0EF-ACD0B72137F3}" dt="2020-09-01T13:48:30.019" v="0" actId="7634"/>
          <ac:inkMkLst>
            <pc:docMk/>
            <pc:sldMk cId="36107165" sldId="358"/>
            <ac:inkMk id="5" creationId="{89297663-E64B-7541-B8A6-1F96D81D4F13}"/>
          </ac:inkMkLst>
        </pc:inkChg>
      </pc:sldChg>
      <pc:sldChg chg="addSp">
        <pc:chgData name="Li Qianxiao" userId="64a5c823-0c12-42a3-894d-a19ad3bb3348" providerId="ADAL" clId="{651364CB-2641-AA44-A0EF-ACD0B72137F3}" dt="2020-09-01T13:48:30.019" v="0" actId="7634"/>
        <pc:sldMkLst>
          <pc:docMk/>
          <pc:sldMk cId="1446038653" sldId="359"/>
        </pc:sldMkLst>
        <pc:inkChg chg="add">
          <ac:chgData name="Li Qianxiao" userId="64a5c823-0c12-42a3-894d-a19ad3bb3348" providerId="ADAL" clId="{651364CB-2641-AA44-A0EF-ACD0B72137F3}" dt="2020-09-01T13:48:30.019" v="0" actId="7634"/>
          <ac:inkMkLst>
            <pc:docMk/>
            <pc:sldMk cId="1446038653" sldId="359"/>
            <ac:inkMk id="2" creationId="{3FE0F6BD-5162-7C40-8893-621F7FCBC08B}"/>
          </ac:inkMkLst>
        </pc:inkChg>
      </pc:sldChg>
      <pc:sldChg chg="addSp">
        <pc:chgData name="Li Qianxiao" userId="64a5c823-0c12-42a3-894d-a19ad3bb3348" providerId="ADAL" clId="{651364CB-2641-AA44-A0EF-ACD0B72137F3}" dt="2020-09-01T13:48:30.019" v="0" actId="7634"/>
        <pc:sldMkLst>
          <pc:docMk/>
          <pc:sldMk cId="3501168553" sldId="360"/>
        </pc:sldMkLst>
        <pc:inkChg chg="add">
          <ac:chgData name="Li Qianxiao" userId="64a5c823-0c12-42a3-894d-a19ad3bb3348" providerId="ADAL" clId="{651364CB-2641-AA44-A0EF-ACD0B72137F3}" dt="2020-09-01T13:48:30.019" v="0" actId="7634"/>
          <ac:inkMkLst>
            <pc:docMk/>
            <pc:sldMk cId="3501168553" sldId="360"/>
            <ac:inkMk id="5" creationId="{AB561D4B-8599-D947-8297-032607FEE585}"/>
          </ac:inkMkLst>
        </pc:inkChg>
      </pc:sldChg>
      <pc:sldChg chg="addSp">
        <pc:chgData name="Li Qianxiao" userId="64a5c823-0c12-42a3-894d-a19ad3bb3348" providerId="ADAL" clId="{651364CB-2641-AA44-A0EF-ACD0B72137F3}" dt="2020-09-01T13:48:30.019" v="0" actId="7634"/>
        <pc:sldMkLst>
          <pc:docMk/>
          <pc:sldMk cId="3471897245" sldId="363"/>
        </pc:sldMkLst>
        <pc:inkChg chg="add">
          <ac:chgData name="Li Qianxiao" userId="64a5c823-0c12-42a3-894d-a19ad3bb3348" providerId="ADAL" clId="{651364CB-2641-AA44-A0EF-ACD0B72137F3}" dt="2020-09-01T13:48:30.019" v="0" actId="7634"/>
          <ac:inkMkLst>
            <pc:docMk/>
            <pc:sldMk cId="3471897245" sldId="363"/>
            <ac:inkMk id="5" creationId="{5B3D4FBB-9537-8844-8B27-1EC49EC6CCAF}"/>
          </ac:inkMkLst>
        </pc:inkChg>
      </pc:sldChg>
    </pc:docChg>
  </pc:docChgLst>
  <pc:docChgLst>
    <pc:chgData name="Li Qianxiao" userId="64a5c823-0c12-42a3-894d-a19ad3bb3348" providerId="ADAL" clId="{3545BF3D-ACDF-496F-9B08-8D1A11FF950A}"/>
    <pc:docChg chg="undo custSel addSld delSld modSld sldOrd modSection">
      <pc:chgData name="Li Qianxiao" userId="64a5c823-0c12-42a3-894d-a19ad3bb3348" providerId="ADAL" clId="{3545BF3D-ACDF-496F-9B08-8D1A11FF950A}" dt="2019-08-16T07:00:23.752" v="3165" actId="20577"/>
      <pc:docMkLst>
        <pc:docMk/>
      </pc:docMkLst>
    </pc:docChg>
  </pc:docChgLst>
  <pc:docChgLst>
    <pc:chgData name="Li Qianxiao" userId="64a5c823-0c12-42a3-894d-a19ad3bb3348" providerId="ADAL" clId="{D25B56F2-A4FC-D04C-B61D-AD5C9CC81557}"/>
    <pc:docChg chg="modSld">
      <pc:chgData name="Li Qianxiao" userId="64a5c823-0c12-42a3-894d-a19ad3bb3348" providerId="ADAL" clId="{D25B56F2-A4FC-D04C-B61D-AD5C9CC81557}" dt="2019-09-06T14:14:42.978" v="6" actId="20577"/>
      <pc:docMkLst>
        <pc:docMk/>
      </pc:docMkLst>
      <pc:sldChg chg="modSp">
        <pc:chgData name="Li Qianxiao" userId="64a5c823-0c12-42a3-894d-a19ad3bb3348" providerId="ADAL" clId="{D25B56F2-A4FC-D04C-B61D-AD5C9CC81557}" dt="2019-09-06T14:14:42.978" v="6" actId="20577"/>
        <pc:sldMkLst>
          <pc:docMk/>
          <pc:sldMk cId="3501168553" sldId="360"/>
        </pc:sldMkLst>
        <pc:spChg chg="mod">
          <ac:chgData name="Li Qianxiao" userId="64a5c823-0c12-42a3-894d-a19ad3bb3348" providerId="ADAL" clId="{D25B56F2-A4FC-D04C-B61D-AD5C9CC81557}" dt="2019-09-06T14:14:42.978" v="6" actId="20577"/>
          <ac:spMkLst>
            <pc:docMk/>
            <pc:sldMk cId="3501168553" sldId="360"/>
            <ac:spMk id="3" creationId="{776E756B-7D87-433F-BF99-D2E86F595FAB}"/>
          </ac:spMkLst>
        </pc:spChg>
      </pc:sldChg>
      <pc:sldChg chg="modSp">
        <pc:chgData name="Li Qianxiao" userId="64a5c823-0c12-42a3-894d-a19ad3bb3348" providerId="ADAL" clId="{D25B56F2-A4FC-D04C-B61D-AD5C9CC81557}" dt="2019-09-06T14:14:12.200" v="0" actId="20577"/>
        <pc:sldMkLst>
          <pc:docMk/>
          <pc:sldMk cId="1166829141" sldId="377"/>
        </pc:sldMkLst>
        <pc:spChg chg="mod">
          <ac:chgData name="Li Qianxiao" userId="64a5c823-0c12-42a3-894d-a19ad3bb3348" providerId="ADAL" clId="{D25B56F2-A4FC-D04C-B61D-AD5C9CC81557}" dt="2019-09-06T14:14:12.200" v="0" actId="20577"/>
          <ac:spMkLst>
            <pc:docMk/>
            <pc:sldMk cId="1166829141" sldId="377"/>
            <ac:spMk id="19" creationId="{CB96D2FF-5E68-49E8-9781-CCB92C05F697}"/>
          </ac:spMkLst>
        </pc:spChg>
      </pc:sldChg>
    </pc:docChg>
  </pc:docChgLst>
  <pc:docChgLst>
    <pc:chgData name="Li Qianxiao" userId="64a5c823-0c12-42a3-894d-a19ad3bb3348" providerId="ADAL" clId="{FB038EB7-2252-8B46-B4CF-60DB32BBDC31}"/>
    <pc:docChg chg="undo custSel addSld delSld modSld sldOrd delSection modSection">
      <pc:chgData name="Li Qianxiao" userId="64a5c823-0c12-42a3-894d-a19ad3bb3348" providerId="ADAL" clId="{FB038EB7-2252-8B46-B4CF-60DB32BBDC31}" dt="2019-08-23T07:45:02.564" v="1703" actId="20577"/>
      <pc:docMkLst>
        <pc:docMk/>
      </pc:docMkLst>
      <pc:sldChg chg="modSp">
        <pc:chgData name="Li Qianxiao" userId="64a5c823-0c12-42a3-894d-a19ad3bb3348" providerId="ADAL" clId="{FB038EB7-2252-8B46-B4CF-60DB32BBDC31}" dt="2019-08-19T04:22:15.848" v="1" actId="20577"/>
        <pc:sldMkLst>
          <pc:docMk/>
          <pc:sldMk cId="0" sldId="256"/>
        </pc:sldMkLst>
        <pc:spChg chg="mod">
          <ac:chgData name="Li Qianxiao" userId="64a5c823-0c12-42a3-894d-a19ad3bb3348" providerId="ADAL" clId="{FB038EB7-2252-8B46-B4CF-60DB32BBDC31}" dt="2019-08-19T04:22:15.848" v="1" actId="20577"/>
          <ac:spMkLst>
            <pc:docMk/>
            <pc:sldMk cId="0" sldId="256"/>
            <ac:spMk id="3075" creationId="{6177526B-ACB8-C841-8469-9ABF05E68075}"/>
          </ac:spMkLst>
        </pc:spChg>
      </pc:sldChg>
      <pc:sldChg chg="addSp modSp add">
        <pc:chgData name="Li Qianxiao" userId="64a5c823-0c12-42a3-894d-a19ad3bb3348" providerId="ADAL" clId="{FB038EB7-2252-8B46-B4CF-60DB32BBDC31}" dt="2019-08-20T09:25:16.206" v="624" actId="20577"/>
        <pc:sldMkLst>
          <pc:docMk/>
          <pc:sldMk cId="346894449" sldId="341"/>
        </pc:sldMkLst>
        <pc:spChg chg="add mod">
          <ac:chgData name="Li Qianxiao" userId="64a5c823-0c12-42a3-894d-a19ad3bb3348" providerId="ADAL" clId="{FB038EB7-2252-8B46-B4CF-60DB32BBDC31}" dt="2019-08-20T08:33:11.981" v="410" actId="20577"/>
          <ac:spMkLst>
            <pc:docMk/>
            <pc:sldMk cId="346894449" sldId="341"/>
            <ac:spMk id="3" creationId="{3EA5CA9A-4962-BC4F-BA9E-648F115FD715}"/>
          </ac:spMkLst>
        </pc:spChg>
        <pc:spChg chg="add mod">
          <ac:chgData name="Li Qianxiao" userId="64a5c823-0c12-42a3-894d-a19ad3bb3348" providerId="ADAL" clId="{FB038EB7-2252-8B46-B4CF-60DB32BBDC31}" dt="2019-08-20T09:25:16.206" v="624" actId="20577"/>
          <ac:spMkLst>
            <pc:docMk/>
            <pc:sldMk cId="346894449" sldId="341"/>
            <ac:spMk id="4" creationId="{88DB6792-EF30-9546-8F41-D26D4C38790C}"/>
          </ac:spMkLst>
        </pc:spChg>
      </pc:sldChg>
    </pc:docChg>
  </pc:docChgLst>
  <pc:docChgLst>
    <pc:chgData name="Qianxiao Li" userId="64a5c823-0c12-42a3-894d-a19ad3bb3348" providerId="ADAL" clId="{5450B794-AF17-4D97-AA59-5B56F0BA9BD0}"/>
    <pc:docChg chg="undo redo custSel mod addSld delSld modSld sldOrd modMainMaster delSection modSection">
      <pc:chgData name="Qianxiao Li" userId="64a5c823-0c12-42a3-894d-a19ad3bb3348" providerId="ADAL" clId="{5450B794-AF17-4D97-AA59-5B56F0BA9BD0}" dt="2019-08-11T15:50:44.652" v="19246" actId="20577"/>
      <pc:docMkLst>
        <pc:docMk/>
      </pc:docMkLst>
      <pc:sldChg chg="addSp delSp modSp ord">
        <pc:chgData name="Qianxiao Li" userId="64a5c823-0c12-42a3-894d-a19ad3bb3348" providerId="ADAL" clId="{5450B794-AF17-4D97-AA59-5B56F0BA9BD0}" dt="2019-08-11T15:12:09.679" v="18002"/>
        <pc:sldMkLst>
          <pc:docMk/>
          <pc:sldMk cId="0" sldId="256"/>
        </pc:sldMkLst>
        <pc:spChg chg="add del mod">
          <ac:chgData name="Qianxiao Li" userId="64a5c823-0c12-42a3-894d-a19ad3bb3348" providerId="ADAL" clId="{5450B794-AF17-4D97-AA59-5B56F0BA9BD0}" dt="2019-08-10T08:58:38.189" v="2157"/>
          <ac:spMkLst>
            <pc:docMk/>
            <pc:sldMk cId="0" sldId="256"/>
            <ac:spMk id="2" creationId="{A94B5B73-D24B-45CC-AFF4-7C70E8CF311E}"/>
          </ac:spMkLst>
        </pc:spChg>
      </pc:sldChg>
      <pc:sldMasterChg chg="delSp modSldLayout">
        <pc:chgData name="Qianxiao Li" userId="64a5c823-0c12-42a3-894d-a19ad3bb3348" providerId="ADAL" clId="{5450B794-AF17-4D97-AA59-5B56F0BA9BD0}" dt="2019-08-11T06:01:59.581" v="7586" actId="113"/>
        <pc:sldMasterMkLst>
          <pc:docMk/>
          <pc:sldMasterMk cId="0" sldId="2147483648"/>
        </pc:sldMasterMkLst>
        <pc:picChg chg="del">
          <ac:chgData name="Qianxiao Li" userId="64a5c823-0c12-42a3-894d-a19ad3bb3348" providerId="ADAL" clId="{5450B794-AF17-4D97-AA59-5B56F0BA9BD0}" dt="2019-08-10T08:58:58.900" v="2158" actId="478"/>
          <ac:picMkLst>
            <pc:docMk/>
            <pc:sldMasterMk cId="0" sldId="2147483648"/>
            <ac:picMk id="1032" creationId="{939DC71A-2397-094F-81DA-151B269FA599}"/>
          </ac:picMkLst>
        </pc:picChg>
        <pc:sldLayoutChg chg="modSp">
          <pc:chgData name="Qianxiao Li" userId="64a5c823-0c12-42a3-894d-a19ad3bb3348" providerId="ADAL" clId="{5450B794-AF17-4D97-AA59-5B56F0BA9BD0}" dt="2019-08-11T06:01:59.581" v="7586" actId="113"/>
          <pc:sldLayoutMkLst>
            <pc:docMk/>
            <pc:sldMasterMk cId="0" sldId="2147483648"/>
            <pc:sldLayoutMk cId="1733134090" sldId="2147483661"/>
          </pc:sldLayoutMkLst>
          <pc:spChg chg="mod">
            <ac:chgData name="Qianxiao Li" userId="64a5c823-0c12-42a3-894d-a19ad3bb3348" providerId="ADAL" clId="{5450B794-AF17-4D97-AA59-5B56F0BA9BD0}" dt="2019-08-11T06:01:59.581" v="7586" actId="113"/>
            <ac:spMkLst>
              <pc:docMk/>
              <pc:sldMasterMk cId="0" sldId="2147483648"/>
              <pc:sldLayoutMk cId="1733134090" sldId="2147483661"/>
              <ac:spMk id="3" creationId="{F6A38B52-2F2B-D94B-9288-84D7331EA959}"/>
            </ac:spMkLst>
          </pc:spChg>
        </pc:sldLayoutChg>
        <pc:sldLayoutChg chg="addSp delSp modSp setBg">
          <pc:chgData name="Qianxiao Li" userId="64a5c823-0c12-42a3-894d-a19ad3bb3348" providerId="ADAL" clId="{5450B794-AF17-4D97-AA59-5B56F0BA9BD0}" dt="2019-08-11T03:10:43.770" v="4834" actId="403"/>
          <pc:sldLayoutMkLst>
            <pc:docMk/>
            <pc:sldMasterMk cId="0" sldId="2147483648"/>
            <pc:sldLayoutMk cId="3843833960" sldId="2147483662"/>
          </pc:sldLayoutMkLst>
          <pc:spChg chg="del mod">
            <ac:chgData name="Qianxiao Li" userId="64a5c823-0c12-42a3-894d-a19ad3bb3348" providerId="ADAL" clId="{5450B794-AF17-4D97-AA59-5B56F0BA9BD0}" dt="2019-08-11T03:05:11.839" v="4765" actId="478"/>
            <ac:spMkLst>
              <pc:docMk/>
              <pc:sldMasterMk cId="0" sldId="2147483648"/>
              <pc:sldLayoutMk cId="3843833960" sldId="2147483662"/>
              <ac:spMk id="2" creationId="{3F298E3E-3AE2-ED41-AB1C-4354C34812EF}"/>
            </ac:spMkLst>
          </pc:spChg>
          <pc:spChg chg="mod">
            <ac:chgData name="Qianxiao Li" userId="64a5c823-0c12-42a3-894d-a19ad3bb3348" providerId="ADAL" clId="{5450B794-AF17-4D97-AA59-5B56F0BA9BD0}" dt="2019-08-11T03:10:43.770" v="4834" actId="403"/>
            <ac:spMkLst>
              <pc:docMk/>
              <pc:sldMasterMk cId="0" sldId="2147483648"/>
              <pc:sldLayoutMk cId="3843833960" sldId="2147483662"/>
              <ac:spMk id="3" creationId="{C73CDE7F-4210-4B41-B2DF-19FBFFDEBF61}"/>
            </ac:spMkLst>
          </pc:spChg>
          <pc:spChg chg="del mod">
            <ac:chgData name="Qianxiao Li" userId="64a5c823-0c12-42a3-894d-a19ad3bb3348" providerId="ADAL" clId="{5450B794-AF17-4D97-AA59-5B56F0BA9BD0}" dt="2019-08-11T03:04:41.506" v="4758" actId="478"/>
            <ac:spMkLst>
              <pc:docMk/>
              <pc:sldMasterMk cId="0" sldId="2147483648"/>
              <pc:sldLayoutMk cId="3843833960" sldId="2147483662"/>
              <ac:spMk id="4" creationId="{0CFB2216-3555-8A45-959B-B961BA28A711}"/>
            </ac:spMkLst>
          </pc:spChg>
          <pc:spChg chg="del">
            <ac:chgData name="Qianxiao Li" userId="64a5c823-0c12-42a3-894d-a19ad3bb3348" providerId="ADAL" clId="{5450B794-AF17-4D97-AA59-5B56F0BA9BD0}" dt="2019-08-11T03:04:42.337" v="4759" actId="478"/>
            <ac:spMkLst>
              <pc:docMk/>
              <pc:sldMasterMk cId="0" sldId="2147483648"/>
              <pc:sldLayoutMk cId="3843833960" sldId="2147483662"/>
              <ac:spMk id="5" creationId="{BBD4ECB5-FEEB-8149-B3D3-1DC594E2AC36}"/>
            </ac:spMkLst>
          </pc:spChg>
          <pc:spChg chg="del">
            <ac:chgData name="Qianxiao Li" userId="64a5c823-0c12-42a3-894d-a19ad3bb3348" providerId="ADAL" clId="{5450B794-AF17-4D97-AA59-5B56F0BA9BD0}" dt="2019-08-11T03:04:39.141" v="4757" actId="478"/>
            <ac:spMkLst>
              <pc:docMk/>
              <pc:sldMasterMk cId="0" sldId="2147483648"/>
              <pc:sldLayoutMk cId="3843833960" sldId="2147483662"/>
              <ac:spMk id="6" creationId="{BC9CF881-940E-874A-BA91-90AC2C831AE7}"/>
            </ac:spMkLst>
          </pc:spChg>
          <pc:spChg chg="add mod">
            <ac:chgData name="Qianxiao Li" userId="64a5c823-0c12-42a3-894d-a19ad3bb3348" providerId="ADAL" clId="{5450B794-AF17-4D97-AA59-5B56F0BA9BD0}" dt="2019-08-11T03:10:17.404" v="4828"/>
            <ac:spMkLst>
              <pc:docMk/>
              <pc:sldMasterMk cId="0" sldId="2147483648"/>
              <pc:sldLayoutMk cId="3843833960" sldId="2147483662"/>
              <ac:spMk id="7" creationId="{B48088DC-8EDB-4668-8E65-169BCF3F0860}"/>
            </ac:spMkLst>
          </pc:spChg>
          <pc:spChg chg="add del">
            <ac:chgData name="Qianxiao Li" userId="64a5c823-0c12-42a3-894d-a19ad3bb3348" providerId="ADAL" clId="{5450B794-AF17-4D97-AA59-5B56F0BA9BD0}" dt="2019-08-11T03:04:58.013" v="4761"/>
            <ac:spMkLst>
              <pc:docMk/>
              <pc:sldMasterMk cId="0" sldId="2147483648"/>
              <pc:sldLayoutMk cId="3843833960" sldId="2147483662"/>
              <ac:spMk id="8" creationId="{82D6F5CB-6469-4A22-973C-C5FD22F157A9}"/>
            </ac:spMkLst>
          </pc:spChg>
          <pc:spChg chg="add mod">
            <ac:chgData name="Qianxiao Li" userId="64a5c823-0c12-42a3-894d-a19ad3bb3348" providerId="ADAL" clId="{5450B794-AF17-4D97-AA59-5B56F0BA9BD0}" dt="2019-08-11T03:10:15.716" v="4827"/>
            <ac:spMkLst>
              <pc:docMk/>
              <pc:sldMasterMk cId="0" sldId="2147483648"/>
              <pc:sldLayoutMk cId="3843833960" sldId="2147483662"/>
              <ac:spMk id="9" creationId="{F0779F44-B0F4-477A-8647-9D80885DDF62}"/>
            </ac:spMkLst>
          </pc:spChg>
          <pc:spChg chg="add del">
            <ac:chgData name="Qianxiao Li" userId="64a5c823-0c12-42a3-894d-a19ad3bb3348" providerId="ADAL" clId="{5450B794-AF17-4D97-AA59-5B56F0BA9BD0}" dt="2019-08-11T03:05:33.237" v="4788"/>
            <ac:spMkLst>
              <pc:docMk/>
              <pc:sldMasterMk cId="0" sldId="2147483648"/>
              <pc:sldLayoutMk cId="3843833960" sldId="2147483662"/>
              <ac:spMk id="10" creationId="{25225893-B59A-4D95-B28E-90355222958C}"/>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AEBA3BA-5B75-2148-99D5-8478DB304B46}"/>
              </a:ext>
            </a:extLst>
          </p:cNvPr>
          <p:cNvSpPr>
            <a:spLocks noGrp="1"/>
          </p:cNvSpPr>
          <p:nvPr>
            <p:ph type="hdr" sz="quarter"/>
          </p:nvPr>
        </p:nvSpPr>
        <p:spPr>
          <a:xfrm>
            <a:off x="0" y="0"/>
            <a:ext cx="3292475" cy="5095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AD55E7-96FE-5142-80B3-6C853F0E3D47}"/>
              </a:ext>
            </a:extLst>
          </p:cNvPr>
          <p:cNvSpPr>
            <a:spLocks noGrp="1"/>
          </p:cNvSpPr>
          <p:nvPr>
            <p:ph type="dt" sz="quarter" idx="1"/>
          </p:nvPr>
        </p:nvSpPr>
        <p:spPr>
          <a:xfrm>
            <a:off x="4302125" y="0"/>
            <a:ext cx="3292475" cy="509588"/>
          </a:xfrm>
          <a:prstGeom prst="rect">
            <a:avLst/>
          </a:prstGeom>
        </p:spPr>
        <p:txBody>
          <a:bodyPr vert="horz" lIns="91440" tIns="45720" rIns="91440" bIns="45720" rtlCol="0"/>
          <a:lstStyle>
            <a:lvl1pPr algn="r">
              <a:defRPr sz="1200"/>
            </a:lvl1pPr>
          </a:lstStyle>
          <a:p>
            <a:fld id="{9FDF71FB-D406-834A-9A9B-4D5E6368FE64}" type="datetimeFigureOut">
              <a:rPr lang="en-US" smtClean="0"/>
              <a:t>9/23/2021</a:t>
            </a:fld>
            <a:endParaRPr lang="en-US"/>
          </a:p>
        </p:txBody>
      </p:sp>
      <p:sp>
        <p:nvSpPr>
          <p:cNvPr id="4" name="Footer Placeholder 3">
            <a:extLst>
              <a:ext uri="{FF2B5EF4-FFF2-40B4-BE49-F238E27FC236}">
                <a16:creationId xmlns:a16="http://schemas.microsoft.com/office/drawing/2014/main" id="{077F6482-341C-574F-A2E0-4113D3896589}"/>
              </a:ext>
            </a:extLst>
          </p:cNvPr>
          <p:cNvSpPr>
            <a:spLocks noGrp="1"/>
          </p:cNvSpPr>
          <p:nvPr>
            <p:ph type="ftr" sz="quarter" idx="2"/>
          </p:nvPr>
        </p:nvSpPr>
        <p:spPr>
          <a:xfrm>
            <a:off x="0" y="9642475"/>
            <a:ext cx="3292475" cy="5095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4EC8EDE-22A1-194B-96CE-4B04B60D1ED3}"/>
              </a:ext>
            </a:extLst>
          </p:cNvPr>
          <p:cNvSpPr>
            <a:spLocks noGrp="1"/>
          </p:cNvSpPr>
          <p:nvPr>
            <p:ph type="sldNum" sz="quarter" idx="3"/>
          </p:nvPr>
        </p:nvSpPr>
        <p:spPr>
          <a:xfrm>
            <a:off x="4302125" y="9642475"/>
            <a:ext cx="3292475" cy="509588"/>
          </a:xfrm>
          <a:prstGeom prst="rect">
            <a:avLst/>
          </a:prstGeom>
        </p:spPr>
        <p:txBody>
          <a:bodyPr vert="horz" lIns="91440" tIns="45720" rIns="91440" bIns="45720" rtlCol="0" anchor="b"/>
          <a:lstStyle>
            <a:lvl1pPr algn="r">
              <a:defRPr sz="1200"/>
            </a:lvl1pPr>
          </a:lstStyle>
          <a:p>
            <a:fld id="{CEBC8494-6E8E-6A43-8653-D0F88940A563}" type="slidenum">
              <a:rPr lang="en-US" smtClean="0"/>
              <a:t>‹#›</a:t>
            </a:fld>
            <a:endParaRPr lang="en-US"/>
          </a:p>
        </p:txBody>
      </p:sp>
    </p:spTree>
    <p:extLst>
      <p:ext uri="{BB962C8B-B14F-4D97-AF65-F5344CB8AC3E}">
        <p14:creationId xmlns:p14="http://schemas.microsoft.com/office/powerpoint/2010/main" val="3038870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92475" cy="5095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4302125" y="0"/>
            <a:ext cx="3292475" cy="509588"/>
          </a:xfrm>
          <a:prstGeom prst="rect">
            <a:avLst/>
          </a:prstGeom>
        </p:spPr>
        <p:txBody>
          <a:bodyPr vert="horz" lIns="91440" tIns="45720" rIns="91440" bIns="45720" rtlCol="0"/>
          <a:lstStyle>
            <a:lvl1pPr algn="r">
              <a:defRPr sz="1200"/>
            </a:lvl1pPr>
          </a:lstStyle>
          <a:p>
            <a:fld id="{32414439-A448-4819-AFE3-ADCC95E41266}" type="datetimeFigureOut">
              <a:rPr lang="en-SG" smtClean="0"/>
              <a:t>23/9/2021</a:t>
            </a:fld>
            <a:endParaRPr lang="en-SG"/>
          </a:p>
        </p:txBody>
      </p:sp>
      <p:sp>
        <p:nvSpPr>
          <p:cNvPr id="4" name="Slide Image Placeholder 3"/>
          <p:cNvSpPr>
            <a:spLocks noGrp="1" noRot="1" noChangeAspect="1"/>
          </p:cNvSpPr>
          <p:nvPr>
            <p:ph type="sldImg" idx="2"/>
          </p:nvPr>
        </p:nvSpPr>
        <p:spPr>
          <a:xfrm>
            <a:off x="1508125" y="1268413"/>
            <a:ext cx="4581525" cy="3427412"/>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760413" y="4886325"/>
            <a:ext cx="6076950" cy="39973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9642475"/>
            <a:ext cx="3292475" cy="509588"/>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4302125" y="9642475"/>
            <a:ext cx="3292475" cy="509588"/>
          </a:xfrm>
          <a:prstGeom prst="rect">
            <a:avLst/>
          </a:prstGeom>
        </p:spPr>
        <p:txBody>
          <a:bodyPr vert="horz" lIns="91440" tIns="45720" rIns="91440" bIns="45720" rtlCol="0" anchor="b"/>
          <a:lstStyle>
            <a:lvl1pPr algn="r">
              <a:defRPr sz="1200"/>
            </a:lvl1pPr>
          </a:lstStyle>
          <a:p>
            <a:fld id="{7A96AFE6-654F-462B-8723-FE65CCE19DCF}" type="slidenum">
              <a:rPr lang="en-SG" smtClean="0"/>
              <a:t>‹#›</a:t>
            </a:fld>
            <a:endParaRPr lang="en-SG"/>
          </a:p>
        </p:txBody>
      </p:sp>
    </p:spTree>
    <p:extLst>
      <p:ext uri="{BB962C8B-B14F-4D97-AF65-F5344CB8AC3E}">
        <p14:creationId xmlns:p14="http://schemas.microsoft.com/office/powerpoint/2010/main" val="3657310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
            </a:r>
            <a:r>
              <a:rPr lang="en-CN" dirty="0"/>
              <a:t>ith loan -&gt;</a:t>
            </a:r>
            <a:r>
              <a:rPr lang="zh-CN" altLang="en-US" dirty="0"/>
              <a:t> </a:t>
            </a:r>
            <a:r>
              <a:rPr lang="en-US" altLang="zh-CN" dirty="0"/>
              <a:t>less manageable wealth</a:t>
            </a:r>
            <a:endParaRPr lang="en-CN" dirty="0"/>
          </a:p>
        </p:txBody>
      </p:sp>
      <p:sp>
        <p:nvSpPr>
          <p:cNvPr id="4" name="Slide Number Placeholder 3"/>
          <p:cNvSpPr>
            <a:spLocks noGrp="1"/>
          </p:cNvSpPr>
          <p:nvPr>
            <p:ph type="sldNum" sz="quarter" idx="5"/>
          </p:nvPr>
        </p:nvSpPr>
        <p:spPr/>
        <p:txBody>
          <a:bodyPr/>
          <a:lstStyle/>
          <a:p>
            <a:fld id="{7A96AFE6-654F-462B-8723-FE65CCE19DCF}" type="slidenum">
              <a:rPr lang="en-SG" smtClean="0"/>
              <a:t>15</a:t>
            </a:fld>
            <a:endParaRPr lang="en-SG"/>
          </a:p>
        </p:txBody>
      </p:sp>
    </p:spTree>
    <p:extLst>
      <p:ext uri="{BB962C8B-B14F-4D97-AF65-F5344CB8AC3E}">
        <p14:creationId xmlns:p14="http://schemas.microsoft.com/office/powerpoint/2010/main" val="165643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SG" b="0" dirty="0"/>
              <a:t>From the predictor ‘month’ we know that most bank marketing calls are during summertime, and May is the month with highest activity counts. However, it’s also the month with lowest subscribing conversion.</a:t>
            </a:r>
          </a:p>
          <a:p>
            <a:pPr marL="342900" indent="-342900">
              <a:buFont typeface="Arial" panose="020B0604020202020204" pitchFamily="34" charset="0"/>
              <a:buChar char="•"/>
            </a:pPr>
            <a:r>
              <a:rPr lang="en-SG" b="0" dirty="0"/>
              <a:t>Besides, according to the subscribing rate by month, one might suggest that it’s better to market the next campaign during fall or winter. In this case, one should notice the fact that during fall and winter the number of calls are significantly fewer. There might be some other reasons for that.</a:t>
            </a:r>
          </a:p>
          <a:p>
            <a:endParaRPr lang="en-CN" dirty="0"/>
          </a:p>
        </p:txBody>
      </p:sp>
      <p:sp>
        <p:nvSpPr>
          <p:cNvPr id="4" name="Slide Number Placeholder 3"/>
          <p:cNvSpPr>
            <a:spLocks noGrp="1"/>
          </p:cNvSpPr>
          <p:nvPr>
            <p:ph type="sldNum" sz="quarter" idx="5"/>
          </p:nvPr>
        </p:nvSpPr>
        <p:spPr/>
        <p:txBody>
          <a:bodyPr/>
          <a:lstStyle/>
          <a:p>
            <a:fld id="{7A96AFE6-654F-462B-8723-FE65CCE19DCF}" type="slidenum">
              <a:rPr lang="en-SG" smtClean="0"/>
              <a:t>17</a:t>
            </a:fld>
            <a:endParaRPr lang="en-SG"/>
          </a:p>
        </p:txBody>
      </p:sp>
    </p:spTree>
    <p:extLst>
      <p:ext uri="{BB962C8B-B14F-4D97-AF65-F5344CB8AC3E}">
        <p14:creationId xmlns:p14="http://schemas.microsoft.com/office/powerpoint/2010/main" val="178115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SG" sz="1200" b="0" dirty="0"/>
              <a:t>Young people with age &lt;= 25 and elder people whose age &gt;= 60 have higher subscribing rate. Besides, students and the retired are also the group with higher probability of subscription.</a:t>
            </a:r>
          </a:p>
          <a:p>
            <a:pPr marL="342900" indent="-342900">
              <a:buFont typeface="Arial" panose="020B0604020202020204" pitchFamily="34" charset="0"/>
              <a:buChar char="•"/>
            </a:pPr>
            <a:r>
              <a:rPr lang="en-SG" sz="1200" b="0" dirty="0"/>
              <a:t>The retired who can no longer work as younger people to make money but with more cumulative wealth tend to invest through term deposit. They don’t have to spend too much energy to manage it and at the same time can get some fair amounts back.</a:t>
            </a:r>
          </a:p>
          <a:p>
            <a:pPr marL="342900" indent="-342900">
              <a:buFont typeface="Arial" panose="020B0604020202020204" pitchFamily="34" charset="0"/>
              <a:buChar char="•"/>
            </a:pPr>
            <a:r>
              <a:rPr lang="en-SG" sz="1200" b="0" dirty="0"/>
              <a:t>For young students, they don’t have that much wealth accumulation and </a:t>
            </a:r>
            <a:r>
              <a:rPr lang="en-US" sz="1200" b="0" dirty="0"/>
              <a:t>wealth-managing experience</a:t>
            </a:r>
            <a:r>
              <a:rPr lang="en-US" altLang="zh-CN" sz="1200" b="0" dirty="0"/>
              <a:t>. As they are more vulnerable to potential risks, they might prefer to choose some low-risk financial products to start with.</a:t>
            </a:r>
            <a:endParaRPr lang="en-SG" sz="1200" b="0" dirty="0"/>
          </a:p>
          <a:p>
            <a:endParaRPr lang="en-CN" dirty="0"/>
          </a:p>
        </p:txBody>
      </p:sp>
      <p:sp>
        <p:nvSpPr>
          <p:cNvPr id="4" name="Slide Number Placeholder 3"/>
          <p:cNvSpPr>
            <a:spLocks noGrp="1"/>
          </p:cNvSpPr>
          <p:nvPr>
            <p:ph type="sldNum" sz="quarter" idx="5"/>
          </p:nvPr>
        </p:nvSpPr>
        <p:spPr/>
        <p:txBody>
          <a:bodyPr/>
          <a:lstStyle/>
          <a:p>
            <a:fld id="{7A96AFE6-654F-462B-8723-FE65CCE19DCF}" type="slidenum">
              <a:rPr lang="en-SG" smtClean="0"/>
              <a:t>18</a:t>
            </a:fld>
            <a:endParaRPr lang="en-SG"/>
          </a:p>
        </p:txBody>
      </p:sp>
    </p:spTree>
    <p:extLst>
      <p:ext uri="{BB962C8B-B14F-4D97-AF65-F5344CB8AC3E}">
        <p14:creationId xmlns:p14="http://schemas.microsoft.com/office/powerpoint/2010/main" val="222383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Font typeface="Arial" panose="020B0604020202020204" pitchFamily="34" charset="0"/>
              <a:buChar char="•"/>
            </a:pPr>
            <a:r>
              <a:rPr lang="en-SG" altLang="zh-CN" sz="1200" b="0" dirty="0" smtClean="0"/>
              <a:t>The two facts are not that surprising. The retired who can no longer work as younger people to make money but with more cumulative wealth tend to invest through term deposit. They don’t have to spend too much energy to manage it and at the same time can get some fair amounts back.</a:t>
            </a:r>
          </a:p>
          <a:p>
            <a:pPr marL="342900" indent="-342900">
              <a:buFont typeface="Arial" panose="020B0604020202020204" pitchFamily="34" charset="0"/>
              <a:buChar char="•"/>
            </a:pPr>
            <a:r>
              <a:rPr lang="en-SG" altLang="zh-CN" sz="1200" b="0" dirty="0" smtClean="0"/>
              <a:t>For young students, they don’t have that much wealth accumulation and </a:t>
            </a:r>
            <a:r>
              <a:rPr lang="en-US" altLang="zh-CN" sz="1200" b="0" dirty="0" smtClean="0"/>
              <a:t>wealth-managing experience. As they are more vulnerable to potential risks, they might prefer to choose some low-risk financial products to start with.</a:t>
            </a:r>
            <a:endParaRPr lang="en-SG" altLang="zh-CN" sz="1200" b="0" dirty="0" smtClean="0"/>
          </a:p>
          <a:p>
            <a:endParaRPr lang="zh-CN" altLang="en-US" dirty="0"/>
          </a:p>
        </p:txBody>
      </p:sp>
      <p:sp>
        <p:nvSpPr>
          <p:cNvPr id="4" name="灯片编号占位符 3"/>
          <p:cNvSpPr>
            <a:spLocks noGrp="1"/>
          </p:cNvSpPr>
          <p:nvPr>
            <p:ph type="sldNum" sz="quarter" idx="10"/>
          </p:nvPr>
        </p:nvSpPr>
        <p:spPr/>
        <p:txBody>
          <a:bodyPr/>
          <a:lstStyle/>
          <a:p>
            <a:fld id="{7A96AFE6-654F-462B-8723-FE65CCE19DCF}" type="slidenum">
              <a:rPr lang="en-SG" smtClean="0"/>
              <a:t>41</a:t>
            </a:fld>
            <a:endParaRPr lang="en-SG"/>
          </a:p>
        </p:txBody>
      </p:sp>
    </p:spTree>
    <p:extLst>
      <p:ext uri="{BB962C8B-B14F-4D97-AF65-F5344CB8AC3E}">
        <p14:creationId xmlns:p14="http://schemas.microsoft.com/office/powerpoint/2010/main" val="1480706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D90B28AE-4B41-F94B-B08A-373842AEC569}"/>
              </a:ext>
            </a:extLst>
          </p:cNvPr>
          <p:cNvSpPr>
            <a:spLocks noChangeArrowheads="1"/>
          </p:cNvSpPr>
          <p:nvPr userDrawn="1"/>
        </p:nvSpPr>
        <p:spPr bwMode="auto">
          <a:xfrm>
            <a:off x="0" y="0"/>
            <a:ext cx="10152063" cy="548640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endParaRPr lang="en-US" altLang="en-US"/>
          </a:p>
        </p:txBody>
      </p:sp>
      <p:sp>
        <p:nvSpPr>
          <p:cNvPr id="4" name="Rectangle 11">
            <a:extLst>
              <a:ext uri="{FF2B5EF4-FFF2-40B4-BE49-F238E27FC236}">
                <a16:creationId xmlns:a16="http://schemas.microsoft.com/office/drawing/2014/main" id="{24E14A6B-9DD1-E240-A2FC-9D32DA172A85}"/>
              </a:ext>
            </a:extLst>
          </p:cNvPr>
          <p:cNvSpPr>
            <a:spLocks noChangeArrowheads="1"/>
          </p:cNvSpPr>
          <p:nvPr userDrawn="1"/>
        </p:nvSpPr>
        <p:spPr bwMode="auto">
          <a:xfrm>
            <a:off x="0" y="7315200"/>
            <a:ext cx="10152063" cy="280988"/>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endParaRPr lang="en-US" altLang="en-US"/>
          </a:p>
        </p:txBody>
      </p:sp>
      <p:pic>
        <p:nvPicPr>
          <p:cNvPr id="5" name="Picture 13">
            <a:extLst>
              <a:ext uri="{FF2B5EF4-FFF2-40B4-BE49-F238E27FC236}">
                <a16:creationId xmlns:a16="http://schemas.microsoft.com/office/drawing/2014/main" id="{BE7EBA51-C0D9-B744-BE65-587768AF5BC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33800" y="5757863"/>
            <a:ext cx="2573338"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Rectangle 2">
            <a:extLst>
              <a:ext uri="{FF2B5EF4-FFF2-40B4-BE49-F238E27FC236}">
                <a16:creationId xmlns:a16="http://schemas.microsoft.com/office/drawing/2014/main" id="{0A355AC1-52B1-9740-AA20-EE6863061628}"/>
              </a:ext>
            </a:extLst>
          </p:cNvPr>
          <p:cNvSpPr>
            <a:spLocks noGrp="1" noChangeArrowheads="1"/>
          </p:cNvSpPr>
          <p:nvPr>
            <p:ph type="ctrTitle"/>
          </p:nvPr>
        </p:nvSpPr>
        <p:spPr>
          <a:xfrm>
            <a:off x="609600" y="1524000"/>
            <a:ext cx="8991600" cy="1752600"/>
          </a:xfrm>
        </p:spPr>
        <p:txBody>
          <a:bodyPr/>
          <a:lstStyle>
            <a:lvl1pPr algn="ctr">
              <a:defRPr sz="6000">
                <a:solidFill>
                  <a:schemeClr val="bg1"/>
                </a:solidFill>
              </a:defRPr>
            </a:lvl1pPr>
          </a:lstStyle>
          <a:p>
            <a:pPr lvl="0"/>
            <a:r>
              <a:rPr lang="en-GB" altLang="en-US" noProof="0"/>
              <a:t>Click to edit Master title style</a:t>
            </a:r>
          </a:p>
        </p:txBody>
      </p:sp>
    </p:spTree>
    <p:extLst>
      <p:ext uri="{BB962C8B-B14F-4D97-AF65-F5344CB8AC3E}">
        <p14:creationId xmlns:p14="http://schemas.microsoft.com/office/powerpoint/2010/main" val="135012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F630-2B63-9C49-9223-FE240A99279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F82CAE0-0F5D-A94A-A498-470D5EE428A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E78F447D-AF2B-DA45-A6D0-5C490DCBC7A2}"/>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6">
            <a:extLst>
              <a:ext uri="{FF2B5EF4-FFF2-40B4-BE49-F238E27FC236}">
                <a16:creationId xmlns:a16="http://schemas.microsoft.com/office/drawing/2014/main" id="{17A089D0-FE24-3A40-9998-4A3F128D2C05}"/>
              </a:ext>
            </a:extLst>
          </p:cNvPr>
          <p:cNvSpPr>
            <a:spLocks noGrp="1" noChangeArrowheads="1"/>
          </p:cNvSpPr>
          <p:nvPr>
            <p:ph type="sldNum" sz="quarter" idx="11"/>
          </p:nvPr>
        </p:nvSpPr>
        <p:spPr>
          <a:ln/>
        </p:spPr>
        <p:txBody>
          <a:bodyPr/>
          <a:lstStyle>
            <a:lvl1pPr>
              <a:defRPr/>
            </a:lvl1pPr>
          </a:lstStyle>
          <a:p>
            <a:pPr>
              <a:defRPr/>
            </a:pPr>
            <a:fld id="{67E43922-1E30-BE46-8C49-F34C9E903E9B}" type="slidenum">
              <a:rPr lang="en-GB" altLang="en-US"/>
              <a:pPr>
                <a:defRPr/>
              </a:pPr>
              <a:t>‹#›</a:t>
            </a:fld>
            <a:endParaRPr lang="en-GB" altLang="en-US" sz="1600">
              <a:solidFill>
                <a:schemeClr val="tx1"/>
              </a:solidFill>
            </a:endParaRPr>
          </a:p>
        </p:txBody>
      </p:sp>
      <p:sp>
        <p:nvSpPr>
          <p:cNvPr id="6" name="Rectangle 12">
            <a:extLst>
              <a:ext uri="{FF2B5EF4-FFF2-40B4-BE49-F238E27FC236}">
                <a16:creationId xmlns:a16="http://schemas.microsoft.com/office/drawing/2014/main" id="{28ED0569-81A2-CF49-AA54-21F767223061}"/>
              </a:ext>
            </a:extLst>
          </p:cNvPr>
          <p:cNvSpPr>
            <a:spLocks noGrp="1" noChangeArrowheads="1"/>
          </p:cNvSpPr>
          <p:nvPr>
            <p:ph type="ftr" sz="quarter" idx="12"/>
          </p:nvPr>
        </p:nvSpPr>
        <p:spPr>
          <a:ln/>
        </p:spPr>
        <p:txBody>
          <a:bodyPr/>
          <a:lstStyle>
            <a:lvl1pPr>
              <a:defRPr/>
            </a:lvl1pPr>
          </a:lstStyle>
          <a:p>
            <a:pPr>
              <a:defRPr/>
            </a:pPr>
            <a:endParaRPr lang="en-GB" altLang="en-US"/>
          </a:p>
          <a:p>
            <a:pPr>
              <a:defRPr/>
            </a:pPr>
            <a:endParaRPr lang="en-GB" altLang="en-US"/>
          </a:p>
        </p:txBody>
      </p:sp>
    </p:spTree>
    <p:extLst>
      <p:ext uri="{BB962C8B-B14F-4D97-AF65-F5344CB8AC3E}">
        <p14:creationId xmlns:p14="http://schemas.microsoft.com/office/powerpoint/2010/main" val="2561731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3569E6-5955-1F4D-A433-8693AE022F90}"/>
              </a:ext>
            </a:extLst>
          </p:cNvPr>
          <p:cNvSpPr>
            <a:spLocks noGrp="1"/>
          </p:cNvSpPr>
          <p:nvPr>
            <p:ph type="title" orient="vert"/>
          </p:nvPr>
        </p:nvSpPr>
        <p:spPr>
          <a:xfrm>
            <a:off x="7083425" y="914400"/>
            <a:ext cx="2155825" cy="6019800"/>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9A92B1E-3E9B-974D-A4A5-0385BC2257B8}"/>
              </a:ext>
            </a:extLst>
          </p:cNvPr>
          <p:cNvSpPr>
            <a:spLocks noGrp="1"/>
          </p:cNvSpPr>
          <p:nvPr>
            <p:ph type="body" orient="vert" idx="1"/>
          </p:nvPr>
        </p:nvSpPr>
        <p:spPr>
          <a:xfrm>
            <a:off x="611188" y="914400"/>
            <a:ext cx="6319837" cy="6019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FFFA6DE1-8008-B341-8090-2780A5B5BEBF}"/>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6">
            <a:extLst>
              <a:ext uri="{FF2B5EF4-FFF2-40B4-BE49-F238E27FC236}">
                <a16:creationId xmlns:a16="http://schemas.microsoft.com/office/drawing/2014/main" id="{7E3D6FE2-F67F-C846-8A99-339ABEAEA512}"/>
              </a:ext>
            </a:extLst>
          </p:cNvPr>
          <p:cNvSpPr>
            <a:spLocks noGrp="1" noChangeArrowheads="1"/>
          </p:cNvSpPr>
          <p:nvPr>
            <p:ph type="sldNum" sz="quarter" idx="11"/>
          </p:nvPr>
        </p:nvSpPr>
        <p:spPr>
          <a:ln/>
        </p:spPr>
        <p:txBody>
          <a:bodyPr/>
          <a:lstStyle>
            <a:lvl1pPr>
              <a:defRPr/>
            </a:lvl1pPr>
          </a:lstStyle>
          <a:p>
            <a:pPr>
              <a:defRPr/>
            </a:pPr>
            <a:fld id="{E4A4AEAC-B19B-D047-8424-E479274A6DC9}" type="slidenum">
              <a:rPr lang="en-GB" altLang="en-US"/>
              <a:pPr>
                <a:defRPr/>
              </a:pPr>
              <a:t>‹#›</a:t>
            </a:fld>
            <a:endParaRPr lang="en-GB" altLang="en-US" sz="1600">
              <a:solidFill>
                <a:schemeClr val="tx1"/>
              </a:solidFill>
            </a:endParaRPr>
          </a:p>
        </p:txBody>
      </p:sp>
      <p:sp>
        <p:nvSpPr>
          <p:cNvPr id="6" name="Rectangle 12">
            <a:extLst>
              <a:ext uri="{FF2B5EF4-FFF2-40B4-BE49-F238E27FC236}">
                <a16:creationId xmlns:a16="http://schemas.microsoft.com/office/drawing/2014/main" id="{1D681339-383D-144D-8CB9-79B55394DBFD}"/>
              </a:ext>
            </a:extLst>
          </p:cNvPr>
          <p:cNvSpPr>
            <a:spLocks noGrp="1" noChangeArrowheads="1"/>
          </p:cNvSpPr>
          <p:nvPr>
            <p:ph type="ftr" sz="quarter" idx="12"/>
          </p:nvPr>
        </p:nvSpPr>
        <p:spPr>
          <a:ln/>
        </p:spPr>
        <p:txBody>
          <a:bodyPr/>
          <a:lstStyle>
            <a:lvl1pPr>
              <a:defRPr/>
            </a:lvl1pPr>
          </a:lstStyle>
          <a:p>
            <a:pPr>
              <a:defRPr/>
            </a:pPr>
            <a:endParaRPr lang="en-GB" altLang="en-US"/>
          </a:p>
          <a:p>
            <a:pPr>
              <a:defRPr/>
            </a:pPr>
            <a:endParaRPr lang="en-GB" altLang="en-US"/>
          </a:p>
        </p:txBody>
      </p:sp>
    </p:spTree>
    <p:extLst>
      <p:ext uri="{BB962C8B-B14F-4D97-AF65-F5344CB8AC3E}">
        <p14:creationId xmlns:p14="http://schemas.microsoft.com/office/powerpoint/2010/main" val="106980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688B-AF21-8142-AA1E-2F2EE0B358D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6A38B52-2F2B-D94B-9288-84D7331EA95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699608BA-712D-B94E-A39E-E3829E72C01E}"/>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6">
            <a:extLst>
              <a:ext uri="{FF2B5EF4-FFF2-40B4-BE49-F238E27FC236}">
                <a16:creationId xmlns:a16="http://schemas.microsoft.com/office/drawing/2014/main" id="{9E22D57F-CD41-E440-A4E8-2D816E1BB414}"/>
              </a:ext>
            </a:extLst>
          </p:cNvPr>
          <p:cNvSpPr>
            <a:spLocks noGrp="1" noChangeArrowheads="1"/>
          </p:cNvSpPr>
          <p:nvPr>
            <p:ph type="sldNum" sz="quarter" idx="11"/>
          </p:nvPr>
        </p:nvSpPr>
        <p:spPr>
          <a:ln/>
        </p:spPr>
        <p:txBody>
          <a:bodyPr/>
          <a:lstStyle>
            <a:lvl1pPr>
              <a:defRPr/>
            </a:lvl1pPr>
          </a:lstStyle>
          <a:p>
            <a:pPr>
              <a:defRPr/>
            </a:pPr>
            <a:fld id="{34FEC3CC-877C-B24F-AC37-9F4E714C4F5E}" type="slidenum">
              <a:rPr lang="en-GB" altLang="en-US"/>
              <a:pPr>
                <a:defRPr/>
              </a:pPr>
              <a:t>‹#›</a:t>
            </a:fld>
            <a:endParaRPr lang="en-GB" altLang="en-US" sz="1600">
              <a:solidFill>
                <a:schemeClr val="tx1"/>
              </a:solidFill>
            </a:endParaRPr>
          </a:p>
        </p:txBody>
      </p:sp>
      <p:sp>
        <p:nvSpPr>
          <p:cNvPr id="6" name="Rectangle 12">
            <a:extLst>
              <a:ext uri="{FF2B5EF4-FFF2-40B4-BE49-F238E27FC236}">
                <a16:creationId xmlns:a16="http://schemas.microsoft.com/office/drawing/2014/main" id="{708B83B8-54B0-2247-80C6-9007A33E3BA0}"/>
              </a:ext>
            </a:extLst>
          </p:cNvPr>
          <p:cNvSpPr>
            <a:spLocks noGrp="1" noChangeArrowheads="1"/>
          </p:cNvSpPr>
          <p:nvPr>
            <p:ph type="ftr" sz="quarter" idx="12"/>
          </p:nvPr>
        </p:nvSpPr>
        <p:spPr>
          <a:ln/>
        </p:spPr>
        <p:txBody>
          <a:bodyPr/>
          <a:lstStyle>
            <a:lvl1pPr>
              <a:defRPr/>
            </a:lvl1pPr>
          </a:lstStyle>
          <a:p>
            <a:pPr>
              <a:defRPr/>
            </a:pPr>
            <a:endParaRPr lang="en-GB" altLang="en-US"/>
          </a:p>
          <a:p>
            <a:pPr>
              <a:defRPr/>
            </a:pPr>
            <a:endParaRPr lang="en-GB" altLang="en-US"/>
          </a:p>
        </p:txBody>
      </p:sp>
    </p:spTree>
    <p:extLst>
      <p:ext uri="{BB962C8B-B14F-4D97-AF65-F5344CB8AC3E}">
        <p14:creationId xmlns:p14="http://schemas.microsoft.com/office/powerpoint/2010/main" val="1733134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3CDE7F-4210-4B41-B2DF-19FBFFDEBF61}"/>
              </a:ext>
            </a:extLst>
          </p:cNvPr>
          <p:cNvSpPr>
            <a:spLocks noGrp="1"/>
          </p:cNvSpPr>
          <p:nvPr>
            <p:ph type="body" idx="1" hasCustomPrompt="1"/>
          </p:nvPr>
        </p:nvSpPr>
        <p:spPr>
          <a:xfrm>
            <a:off x="0" y="5486400"/>
            <a:ext cx="10152062" cy="1828800"/>
          </a:xfrm>
        </p:spPr>
        <p:txBody>
          <a:bodyPr/>
          <a:lstStyle>
            <a:lvl1pPr marL="0" indent="0">
              <a:buNone/>
              <a:defRPr lang="en-GB" sz="5400" kern="1200" dirty="0">
                <a:solidFill>
                  <a:srgbClr val="FF6600"/>
                </a:solidFill>
                <a:latin typeface="+mj-lt"/>
                <a:ea typeface="+mj-ea"/>
                <a:cs typeface="+mj-cs"/>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t>Section Title</a:t>
            </a:r>
          </a:p>
        </p:txBody>
      </p:sp>
      <p:sp>
        <p:nvSpPr>
          <p:cNvPr id="7" name="Rectangle 11">
            <a:extLst>
              <a:ext uri="{FF2B5EF4-FFF2-40B4-BE49-F238E27FC236}">
                <a16:creationId xmlns:a16="http://schemas.microsoft.com/office/drawing/2014/main" id="{B48088DC-8EDB-4668-8E65-169BCF3F0860}"/>
              </a:ext>
            </a:extLst>
          </p:cNvPr>
          <p:cNvSpPr>
            <a:spLocks noChangeArrowheads="1"/>
          </p:cNvSpPr>
          <p:nvPr userDrawn="1"/>
        </p:nvSpPr>
        <p:spPr bwMode="auto">
          <a:xfrm>
            <a:off x="0" y="7315200"/>
            <a:ext cx="10152063" cy="280988"/>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endParaRPr lang="en-US" altLang="en-US"/>
          </a:p>
        </p:txBody>
      </p:sp>
      <p:sp>
        <p:nvSpPr>
          <p:cNvPr id="9" name="Rectangle 10">
            <a:extLst>
              <a:ext uri="{FF2B5EF4-FFF2-40B4-BE49-F238E27FC236}">
                <a16:creationId xmlns:a16="http://schemas.microsoft.com/office/drawing/2014/main" id="{F0779F44-B0F4-477A-8647-9D80885DDF62}"/>
              </a:ext>
            </a:extLst>
          </p:cNvPr>
          <p:cNvSpPr>
            <a:spLocks noChangeArrowheads="1"/>
          </p:cNvSpPr>
          <p:nvPr userDrawn="1"/>
        </p:nvSpPr>
        <p:spPr bwMode="auto">
          <a:xfrm>
            <a:off x="0" y="0"/>
            <a:ext cx="10152063" cy="5486400"/>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endParaRPr lang="en-US" altLang="en-US"/>
          </a:p>
        </p:txBody>
      </p:sp>
    </p:spTree>
    <p:extLst>
      <p:ext uri="{BB962C8B-B14F-4D97-AF65-F5344CB8AC3E}">
        <p14:creationId xmlns:p14="http://schemas.microsoft.com/office/powerpoint/2010/main" val="384383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BDB0-CE0F-6C4E-B40D-E5EB6C024B1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673979C-A9D4-5449-B644-FA8549C07C5E}"/>
              </a:ext>
            </a:extLst>
          </p:cNvPr>
          <p:cNvSpPr>
            <a:spLocks noGrp="1"/>
          </p:cNvSpPr>
          <p:nvPr>
            <p:ph sz="half" idx="1"/>
          </p:nvPr>
        </p:nvSpPr>
        <p:spPr>
          <a:xfrm>
            <a:off x="611188" y="2193925"/>
            <a:ext cx="4237037" cy="47402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2610FBB-A8CF-8D4B-A9E4-4C17FAEB49C9}"/>
              </a:ext>
            </a:extLst>
          </p:cNvPr>
          <p:cNvSpPr>
            <a:spLocks noGrp="1"/>
          </p:cNvSpPr>
          <p:nvPr>
            <p:ph sz="half" idx="2"/>
          </p:nvPr>
        </p:nvSpPr>
        <p:spPr>
          <a:xfrm>
            <a:off x="5000625" y="2193925"/>
            <a:ext cx="4238625" cy="47402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a:extLst>
              <a:ext uri="{FF2B5EF4-FFF2-40B4-BE49-F238E27FC236}">
                <a16:creationId xmlns:a16="http://schemas.microsoft.com/office/drawing/2014/main" id="{F62FF7ED-A192-F04B-92F6-A9D8BD7B6261}"/>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1704E14B-899F-B147-B454-BC240E926BD4}"/>
              </a:ext>
            </a:extLst>
          </p:cNvPr>
          <p:cNvSpPr>
            <a:spLocks noGrp="1" noChangeArrowheads="1"/>
          </p:cNvSpPr>
          <p:nvPr>
            <p:ph type="sldNum" sz="quarter" idx="11"/>
          </p:nvPr>
        </p:nvSpPr>
        <p:spPr>
          <a:ln/>
        </p:spPr>
        <p:txBody>
          <a:bodyPr/>
          <a:lstStyle>
            <a:lvl1pPr>
              <a:defRPr/>
            </a:lvl1pPr>
          </a:lstStyle>
          <a:p>
            <a:pPr>
              <a:defRPr/>
            </a:pPr>
            <a:fld id="{34E42497-FE5A-7D43-B7CB-C5BEF4EAB601}" type="slidenum">
              <a:rPr lang="en-GB" altLang="en-US"/>
              <a:pPr>
                <a:defRPr/>
              </a:pPr>
              <a:t>‹#›</a:t>
            </a:fld>
            <a:endParaRPr lang="en-GB" altLang="en-US" sz="1600">
              <a:solidFill>
                <a:schemeClr val="tx1"/>
              </a:solidFill>
            </a:endParaRPr>
          </a:p>
        </p:txBody>
      </p:sp>
      <p:sp>
        <p:nvSpPr>
          <p:cNvPr id="7" name="Rectangle 12">
            <a:extLst>
              <a:ext uri="{FF2B5EF4-FFF2-40B4-BE49-F238E27FC236}">
                <a16:creationId xmlns:a16="http://schemas.microsoft.com/office/drawing/2014/main" id="{4983532A-3D7F-5A47-BBA6-3D49EF284CA4}"/>
              </a:ext>
            </a:extLst>
          </p:cNvPr>
          <p:cNvSpPr>
            <a:spLocks noGrp="1" noChangeArrowheads="1"/>
          </p:cNvSpPr>
          <p:nvPr>
            <p:ph type="ftr" sz="quarter" idx="12"/>
          </p:nvPr>
        </p:nvSpPr>
        <p:spPr>
          <a:ln/>
        </p:spPr>
        <p:txBody>
          <a:bodyPr/>
          <a:lstStyle>
            <a:lvl1pPr>
              <a:defRPr/>
            </a:lvl1pPr>
          </a:lstStyle>
          <a:p>
            <a:pPr>
              <a:defRPr/>
            </a:pPr>
            <a:endParaRPr lang="en-GB" altLang="en-US"/>
          </a:p>
          <a:p>
            <a:pPr>
              <a:defRPr/>
            </a:pPr>
            <a:endParaRPr lang="en-GB" altLang="en-US"/>
          </a:p>
        </p:txBody>
      </p:sp>
    </p:spTree>
    <p:extLst>
      <p:ext uri="{BB962C8B-B14F-4D97-AF65-F5344CB8AC3E}">
        <p14:creationId xmlns:p14="http://schemas.microsoft.com/office/powerpoint/2010/main" val="898951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2452-CA8E-9541-8864-171B51CB8E79}"/>
              </a:ext>
            </a:extLst>
          </p:cNvPr>
          <p:cNvSpPr>
            <a:spLocks noGrp="1"/>
          </p:cNvSpPr>
          <p:nvPr>
            <p:ph type="title"/>
          </p:nvPr>
        </p:nvSpPr>
        <p:spPr>
          <a:xfrm>
            <a:off x="698500" y="404813"/>
            <a:ext cx="8756650" cy="1468437"/>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9F885F0-ED68-3E43-A64F-D1A1E5C0F20E}"/>
              </a:ext>
            </a:extLst>
          </p:cNvPr>
          <p:cNvSpPr>
            <a:spLocks noGrp="1"/>
          </p:cNvSpPr>
          <p:nvPr>
            <p:ph type="body" idx="1"/>
          </p:nvPr>
        </p:nvSpPr>
        <p:spPr>
          <a:xfrm>
            <a:off x="698500" y="1862138"/>
            <a:ext cx="4295775" cy="9128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2BF7383-A624-024A-88E1-AEFD5103C0E7}"/>
              </a:ext>
            </a:extLst>
          </p:cNvPr>
          <p:cNvSpPr>
            <a:spLocks noGrp="1"/>
          </p:cNvSpPr>
          <p:nvPr>
            <p:ph sz="half" idx="2"/>
          </p:nvPr>
        </p:nvSpPr>
        <p:spPr>
          <a:xfrm>
            <a:off x="698500" y="2774950"/>
            <a:ext cx="4295775" cy="40814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310C5A2-E0AF-4048-BF5F-8EE505B93293}"/>
              </a:ext>
            </a:extLst>
          </p:cNvPr>
          <p:cNvSpPr>
            <a:spLocks noGrp="1"/>
          </p:cNvSpPr>
          <p:nvPr>
            <p:ph type="body" sz="quarter" idx="3"/>
          </p:nvPr>
        </p:nvSpPr>
        <p:spPr>
          <a:xfrm>
            <a:off x="5138738" y="1862138"/>
            <a:ext cx="4316412" cy="9128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02A6CBF-5B44-E24D-9131-0C074039AF70}"/>
              </a:ext>
            </a:extLst>
          </p:cNvPr>
          <p:cNvSpPr>
            <a:spLocks noGrp="1"/>
          </p:cNvSpPr>
          <p:nvPr>
            <p:ph sz="quarter" idx="4"/>
          </p:nvPr>
        </p:nvSpPr>
        <p:spPr>
          <a:xfrm>
            <a:off x="5138738" y="2774950"/>
            <a:ext cx="4316412" cy="40814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a:extLst>
              <a:ext uri="{FF2B5EF4-FFF2-40B4-BE49-F238E27FC236}">
                <a16:creationId xmlns:a16="http://schemas.microsoft.com/office/drawing/2014/main" id="{D7FFB5D6-73DE-FB4E-899F-0B34A2A96F12}"/>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6">
            <a:extLst>
              <a:ext uri="{FF2B5EF4-FFF2-40B4-BE49-F238E27FC236}">
                <a16:creationId xmlns:a16="http://schemas.microsoft.com/office/drawing/2014/main" id="{44581509-3A33-B24B-BC54-4D3082EFD4E4}"/>
              </a:ext>
            </a:extLst>
          </p:cNvPr>
          <p:cNvSpPr>
            <a:spLocks noGrp="1" noChangeArrowheads="1"/>
          </p:cNvSpPr>
          <p:nvPr>
            <p:ph type="sldNum" sz="quarter" idx="11"/>
          </p:nvPr>
        </p:nvSpPr>
        <p:spPr>
          <a:ln/>
        </p:spPr>
        <p:txBody>
          <a:bodyPr/>
          <a:lstStyle>
            <a:lvl1pPr>
              <a:defRPr/>
            </a:lvl1pPr>
          </a:lstStyle>
          <a:p>
            <a:pPr>
              <a:defRPr/>
            </a:pPr>
            <a:fld id="{309CB059-C53B-DE4D-ABF5-BBCBE3DEEF29}" type="slidenum">
              <a:rPr lang="en-GB" altLang="en-US"/>
              <a:pPr>
                <a:defRPr/>
              </a:pPr>
              <a:t>‹#›</a:t>
            </a:fld>
            <a:endParaRPr lang="en-GB" altLang="en-US" sz="1600">
              <a:solidFill>
                <a:schemeClr val="tx1"/>
              </a:solidFill>
            </a:endParaRPr>
          </a:p>
        </p:txBody>
      </p:sp>
      <p:sp>
        <p:nvSpPr>
          <p:cNvPr id="9" name="Rectangle 12">
            <a:extLst>
              <a:ext uri="{FF2B5EF4-FFF2-40B4-BE49-F238E27FC236}">
                <a16:creationId xmlns:a16="http://schemas.microsoft.com/office/drawing/2014/main" id="{3B1CA664-8304-6441-AD49-3956945E6C7F}"/>
              </a:ext>
            </a:extLst>
          </p:cNvPr>
          <p:cNvSpPr>
            <a:spLocks noGrp="1" noChangeArrowheads="1"/>
          </p:cNvSpPr>
          <p:nvPr>
            <p:ph type="ftr" sz="quarter" idx="12"/>
          </p:nvPr>
        </p:nvSpPr>
        <p:spPr>
          <a:ln/>
        </p:spPr>
        <p:txBody>
          <a:bodyPr/>
          <a:lstStyle>
            <a:lvl1pPr>
              <a:defRPr/>
            </a:lvl1pPr>
          </a:lstStyle>
          <a:p>
            <a:pPr>
              <a:defRPr/>
            </a:pPr>
            <a:endParaRPr lang="en-GB" altLang="en-US"/>
          </a:p>
          <a:p>
            <a:pPr>
              <a:defRPr/>
            </a:pPr>
            <a:endParaRPr lang="en-GB" altLang="en-US"/>
          </a:p>
        </p:txBody>
      </p:sp>
    </p:spTree>
    <p:extLst>
      <p:ext uri="{BB962C8B-B14F-4D97-AF65-F5344CB8AC3E}">
        <p14:creationId xmlns:p14="http://schemas.microsoft.com/office/powerpoint/2010/main" val="1888817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2E31-DA45-7847-817F-A13077748758}"/>
              </a:ext>
            </a:extLst>
          </p:cNvPr>
          <p:cNvSpPr>
            <a:spLocks noGrp="1"/>
          </p:cNvSpPr>
          <p:nvPr>
            <p:ph type="title"/>
          </p:nvPr>
        </p:nvSpPr>
        <p:spPr/>
        <p:txBody>
          <a:bodyPr/>
          <a:lstStyle/>
          <a:p>
            <a:r>
              <a:rPr lang="en-GB"/>
              <a:t>Click to edit Master title style</a:t>
            </a:r>
            <a:endParaRPr lang="en-US"/>
          </a:p>
        </p:txBody>
      </p:sp>
      <p:sp>
        <p:nvSpPr>
          <p:cNvPr id="3" name="Rectangle 4">
            <a:extLst>
              <a:ext uri="{FF2B5EF4-FFF2-40B4-BE49-F238E27FC236}">
                <a16:creationId xmlns:a16="http://schemas.microsoft.com/office/drawing/2014/main" id="{B4AED1D1-9174-D149-94ED-E02D5C75DF75}"/>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6">
            <a:extLst>
              <a:ext uri="{FF2B5EF4-FFF2-40B4-BE49-F238E27FC236}">
                <a16:creationId xmlns:a16="http://schemas.microsoft.com/office/drawing/2014/main" id="{0B309718-2529-C84B-B041-C755F8A3CF54}"/>
              </a:ext>
            </a:extLst>
          </p:cNvPr>
          <p:cNvSpPr>
            <a:spLocks noGrp="1" noChangeArrowheads="1"/>
          </p:cNvSpPr>
          <p:nvPr>
            <p:ph type="sldNum" sz="quarter" idx="11"/>
          </p:nvPr>
        </p:nvSpPr>
        <p:spPr>
          <a:ln/>
        </p:spPr>
        <p:txBody>
          <a:bodyPr/>
          <a:lstStyle>
            <a:lvl1pPr>
              <a:defRPr/>
            </a:lvl1pPr>
          </a:lstStyle>
          <a:p>
            <a:pPr>
              <a:defRPr/>
            </a:pPr>
            <a:fld id="{6D252222-194F-314B-909E-A4FCE42C80C8}" type="slidenum">
              <a:rPr lang="en-GB" altLang="en-US"/>
              <a:pPr>
                <a:defRPr/>
              </a:pPr>
              <a:t>‹#›</a:t>
            </a:fld>
            <a:endParaRPr lang="en-GB" altLang="en-US" sz="1600">
              <a:solidFill>
                <a:schemeClr val="tx1"/>
              </a:solidFill>
            </a:endParaRPr>
          </a:p>
        </p:txBody>
      </p:sp>
      <p:sp>
        <p:nvSpPr>
          <p:cNvPr id="5" name="Rectangle 12">
            <a:extLst>
              <a:ext uri="{FF2B5EF4-FFF2-40B4-BE49-F238E27FC236}">
                <a16:creationId xmlns:a16="http://schemas.microsoft.com/office/drawing/2014/main" id="{214F1E60-7959-9944-B678-5D9EF2F913C7}"/>
              </a:ext>
            </a:extLst>
          </p:cNvPr>
          <p:cNvSpPr>
            <a:spLocks noGrp="1" noChangeArrowheads="1"/>
          </p:cNvSpPr>
          <p:nvPr>
            <p:ph type="ftr" sz="quarter" idx="12"/>
          </p:nvPr>
        </p:nvSpPr>
        <p:spPr>
          <a:ln/>
        </p:spPr>
        <p:txBody>
          <a:bodyPr/>
          <a:lstStyle>
            <a:lvl1pPr>
              <a:defRPr/>
            </a:lvl1pPr>
          </a:lstStyle>
          <a:p>
            <a:pPr>
              <a:defRPr/>
            </a:pPr>
            <a:endParaRPr lang="en-GB" altLang="en-US"/>
          </a:p>
          <a:p>
            <a:pPr>
              <a:defRPr/>
            </a:pPr>
            <a:endParaRPr lang="en-GB" altLang="en-US"/>
          </a:p>
        </p:txBody>
      </p:sp>
    </p:spTree>
    <p:extLst>
      <p:ext uri="{BB962C8B-B14F-4D97-AF65-F5344CB8AC3E}">
        <p14:creationId xmlns:p14="http://schemas.microsoft.com/office/powerpoint/2010/main" val="1263570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69E7C85-DD44-1045-946B-265A259C751B}"/>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6">
            <a:extLst>
              <a:ext uri="{FF2B5EF4-FFF2-40B4-BE49-F238E27FC236}">
                <a16:creationId xmlns:a16="http://schemas.microsoft.com/office/drawing/2014/main" id="{9C367E98-9B66-3D41-BC57-AF3486150522}"/>
              </a:ext>
            </a:extLst>
          </p:cNvPr>
          <p:cNvSpPr>
            <a:spLocks noGrp="1" noChangeArrowheads="1"/>
          </p:cNvSpPr>
          <p:nvPr>
            <p:ph type="sldNum" sz="quarter" idx="11"/>
          </p:nvPr>
        </p:nvSpPr>
        <p:spPr>
          <a:ln/>
        </p:spPr>
        <p:txBody>
          <a:bodyPr/>
          <a:lstStyle>
            <a:lvl1pPr>
              <a:defRPr/>
            </a:lvl1pPr>
          </a:lstStyle>
          <a:p>
            <a:pPr>
              <a:defRPr/>
            </a:pPr>
            <a:fld id="{EF66AA04-934A-5E41-B441-6343A8546C49}" type="slidenum">
              <a:rPr lang="en-GB" altLang="en-US"/>
              <a:pPr>
                <a:defRPr/>
              </a:pPr>
              <a:t>‹#›</a:t>
            </a:fld>
            <a:endParaRPr lang="en-GB" altLang="en-US" sz="1600">
              <a:solidFill>
                <a:schemeClr val="tx1"/>
              </a:solidFill>
            </a:endParaRPr>
          </a:p>
        </p:txBody>
      </p:sp>
      <p:sp>
        <p:nvSpPr>
          <p:cNvPr id="4" name="Rectangle 12">
            <a:extLst>
              <a:ext uri="{FF2B5EF4-FFF2-40B4-BE49-F238E27FC236}">
                <a16:creationId xmlns:a16="http://schemas.microsoft.com/office/drawing/2014/main" id="{B6BABAD3-46CB-5449-A0B4-506B4733C1CB}"/>
              </a:ext>
            </a:extLst>
          </p:cNvPr>
          <p:cNvSpPr>
            <a:spLocks noGrp="1" noChangeArrowheads="1"/>
          </p:cNvSpPr>
          <p:nvPr>
            <p:ph type="ftr" sz="quarter" idx="12"/>
          </p:nvPr>
        </p:nvSpPr>
        <p:spPr>
          <a:ln/>
        </p:spPr>
        <p:txBody>
          <a:bodyPr/>
          <a:lstStyle>
            <a:lvl1pPr>
              <a:defRPr/>
            </a:lvl1pPr>
          </a:lstStyle>
          <a:p>
            <a:pPr>
              <a:defRPr/>
            </a:pPr>
            <a:endParaRPr lang="en-GB" altLang="en-US"/>
          </a:p>
          <a:p>
            <a:pPr>
              <a:defRPr/>
            </a:pPr>
            <a:endParaRPr lang="en-GB" altLang="en-US"/>
          </a:p>
        </p:txBody>
      </p:sp>
    </p:spTree>
    <p:extLst>
      <p:ext uri="{BB962C8B-B14F-4D97-AF65-F5344CB8AC3E}">
        <p14:creationId xmlns:p14="http://schemas.microsoft.com/office/powerpoint/2010/main" val="136690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8FE3-0D71-0640-8FAD-D1952A92D768}"/>
              </a:ext>
            </a:extLst>
          </p:cNvPr>
          <p:cNvSpPr>
            <a:spLocks noGrp="1"/>
          </p:cNvSpPr>
          <p:nvPr>
            <p:ph type="title"/>
          </p:nvPr>
        </p:nvSpPr>
        <p:spPr>
          <a:xfrm>
            <a:off x="698500" y="506413"/>
            <a:ext cx="3275013" cy="1773237"/>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5896CA4-3CA2-4C4F-8761-0C2EBB282F04}"/>
              </a:ext>
            </a:extLst>
          </p:cNvPr>
          <p:cNvSpPr>
            <a:spLocks noGrp="1"/>
          </p:cNvSpPr>
          <p:nvPr>
            <p:ph idx="1"/>
          </p:nvPr>
        </p:nvSpPr>
        <p:spPr>
          <a:xfrm>
            <a:off x="4316413" y="1093788"/>
            <a:ext cx="5138737" cy="5397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0381CDF-CB87-9A45-AD25-099E15443755}"/>
              </a:ext>
            </a:extLst>
          </p:cNvPr>
          <p:cNvSpPr>
            <a:spLocks noGrp="1"/>
          </p:cNvSpPr>
          <p:nvPr>
            <p:ph type="body" sz="half" idx="2"/>
          </p:nvPr>
        </p:nvSpPr>
        <p:spPr>
          <a:xfrm>
            <a:off x="698500" y="2279650"/>
            <a:ext cx="3275013" cy="42211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Rectangle 4">
            <a:extLst>
              <a:ext uri="{FF2B5EF4-FFF2-40B4-BE49-F238E27FC236}">
                <a16:creationId xmlns:a16="http://schemas.microsoft.com/office/drawing/2014/main" id="{73523929-061B-D34E-9429-1E8C164E3B7D}"/>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E58183DB-6CBB-4B48-AF6B-D43224F36D8C}"/>
              </a:ext>
            </a:extLst>
          </p:cNvPr>
          <p:cNvSpPr>
            <a:spLocks noGrp="1" noChangeArrowheads="1"/>
          </p:cNvSpPr>
          <p:nvPr>
            <p:ph type="sldNum" sz="quarter" idx="11"/>
          </p:nvPr>
        </p:nvSpPr>
        <p:spPr>
          <a:ln/>
        </p:spPr>
        <p:txBody>
          <a:bodyPr/>
          <a:lstStyle>
            <a:lvl1pPr>
              <a:defRPr/>
            </a:lvl1pPr>
          </a:lstStyle>
          <a:p>
            <a:pPr>
              <a:defRPr/>
            </a:pPr>
            <a:fld id="{32BE07AD-0061-684F-A9B6-A2257DFA895E}" type="slidenum">
              <a:rPr lang="en-GB" altLang="en-US"/>
              <a:pPr>
                <a:defRPr/>
              </a:pPr>
              <a:t>‹#›</a:t>
            </a:fld>
            <a:endParaRPr lang="en-GB" altLang="en-US" sz="1600">
              <a:solidFill>
                <a:schemeClr val="tx1"/>
              </a:solidFill>
            </a:endParaRPr>
          </a:p>
        </p:txBody>
      </p:sp>
      <p:sp>
        <p:nvSpPr>
          <p:cNvPr id="7" name="Rectangle 12">
            <a:extLst>
              <a:ext uri="{FF2B5EF4-FFF2-40B4-BE49-F238E27FC236}">
                <a16:creationId xmlns:a16="http://schemas.microsoft.com/office/drawing/2014/main" id="{1B39A206-3888-4748-822A-7CAC62467404}"/>
              </a:ext>
            </a:extLst>
          </p:cNvPr>
          <p:cNvSpPr>
            <a:spLocks noGrp="1" noChangeArrowheads="1"/>
          </p:cNvSpPr>
          <p:nvPr>
            <p:ph type="ftr" sz="quarter" idx="12"/>
          </p:nvPr>
        </p:nvSpPr>
        <p:spPr>
          <a:ln/>
        </p:spPr>
        <p:txBody>
          <a:bodyPr/>
          <a:lstStyle>
            <a:lvl1pPr>
              <a:defRPr/>
            </a:lvl1pPr>
          </a:lstStyle>
          <a:p>
            <a:pPr>
              <a:defRPr/>
            </a:pPr>
            <a:endParaRPr lang="en-GB" altLang="en-US"/>
          </a:p>
          <a:p>
            <a:pPr>
              <a:defRPr/>
            </a:pPr>
            <a:endParaRPr lang="en-GB" altLang="en-US"/>
          </a:p>
        </p:txBody>
      </p:sp>
    </p:spTree>
    <p:extLst>
      <p:ext uri="{BB962C8B-B14F-4D97-AF65-F5344CB8AC3E}">
        <p14:creationId xmlns:p14="http://schemas.microsoft.com/office/powerpoint/2010/main" val="1600302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1996-48B3-EB4E-A8D5-6DA0C0D250EA}"/>
              </a:ext>
            </a:extLst>
          </p:cNvPr>
          <p:cNvSpPr>
            <a:spLocks noGrp="1"/>
          </p:cNvSpPr>
          <p:nvPr>
            <p:ph type="title"/>
          </p:nvPr>
        </p:nvSpPr>
        <p:spPr>
          <a:xfrm>
            <a:off x="698500" y="506413"/>
            <a:ext cx="3275013" cy="1773237"/>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9AD357A-2570-9042-9346-67765BA25DC3}"/>
              </a:ext>
            </a:extLst>
          </p:cNvPr>
          <p:cNvSpPr>
            <a:spLocks noGrp="1"/>
          </p:cNvSpPr>
          <p:nvPr>
            <p:ph type="pic" idx="1"/>
          </p:nvPr>
        </p:nvSpPr>
        <p:spPr>
          <a:xfrm>
            <a:off x="4316413" y="1093788"/>
            <a:ext cx="5138737" cy="5397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491E02E7-9C29-0743-B94C-BF97D5484434}"/>
              </a:ext>
            </a:extLst>
          </p:cNvPr>
          <p:cNvSpPr>
            <a:spLocks noGrp="1"/>
          </p:cNvSpPr>
          <p:nvPr>
            <p:ph type="body" sz="half" idx="2"/>
          </p:nvPr>
        </p:nvSpPr>
        <p:spPr>
          <a:xfrm>
            <a:off x="698500" y="2279650"/>
            <a:ext cx="3275013" cy="42211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Rectangle 4">
            <a:extLst>
              <a:ext uri="{FF2B5EF4-FFF2-40B4-BE49-F238E27FC236}">
                <a16:creationId xmlns:a16="http://schemas.microsoft.com/office/drawing/2014/main" id="{7EA8B523-AE28-574B-A3F4-34D4D4386DCA}"/>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39FE9999-D890-DF4D-960D-46B02E892459}"/>
              </a:ext>
            </a:extLst>
          </p:cNvPr>
          <p:cNvSpPr>
            <a:spLocks noGrp="1" noChangeArrowheads="1"/>
          </p:cNvSpPr>
          <p:nvPr>
            <p:ph type="sldNum" sz="quarter" idx="11"/>
          </p:nvPr>
        </p:nvSpPr>
        <p:spPr>
          <a:ln/>
        </p:spPr>
        <p:txBody>
          <a:bodyPr/>
          <a:lstStyle>
            <a:lvl1pPr>
              <a:defRPr/>
            </a:lvl1pPr>
          </a:lstStyle>
          <a:p>
            <a:pPr>
              <a:defRPr/>
            </a:pPr>
            <a:fld id="{606225C0-F027-6B41-BC2B-8FE4B3FC0F5A}" type="slidenum">
              <a:rPr lang="en-GB" altLang="en-US"/>
              <a:pPr>
                <a:defRPr/>
              </a:pPr>
              <a:t>‹#›</a:t>
            </a:fld>
            <a:endParaRPr lang="en-GB" altLang="en-US" sz="1600">
              <a:solidFill>
                <a:schemeClr val="tx1"/>
              </a:solidFill>
            </a:endParaRPr>
          </a:p>
        </p:txBody>
      </p:sp>
      <p:sp>
        <p:nvSpPr>
          <p:cNvPr id="7" name="Rectangle 12">
            <a:extLst>
              <a:ext uri="{FF2B5EF4-FFF2-40B4-BE49-F238E27FC236}">
                <a16:creationId xmlns:a16="http://schemas.microsoft.com/office/drawing/2014/main" id="{0E2F8D77-72B7-9443-8D80-CE915DEFD301}"/>
              </a:ext>
            </a:extLst>
          </p:cNvPr>
          <p:cNvSpPr>
            <a:spLocks noGrp="1" noChangeArrowheads="1"/>
          </p:cNvSpPr>
          <p:nvPr>
            <p:ph type="ftr" sz="quarter" idx="12"/>
          </p:nvPr>
        </p:nvSpPr>
        <p:spPr>
          <a:ln/>
        </p:spPr>
        <p:txBody>
          <a:bodyPr/>
          <a:lstStyle>
            <a:lvl1pPr>
              <a:defRPr/>
            </a:lvl1pPr>
          </a:lstStyle>
          <a:p>
            <a:pPr>
              <a:defRPr/>
            </a:pPr>
            <a:endParaRPr lang="en-GB" altLang="en-US"/>
          </a:p>
          <a:p>
            <a:pPr>
              <a:defRPr/>
            </a:pPr>
            <a:endParaRPr lang="en-GB" altLang="en-US"/>
          </a:p>
        </p:txBody>
      </p:sp>
    </p:spTree>
    <p:extLst>
      <p:ext uri="{BB962C8B-B14F-4D97-AF65-F5344CB8AC3E}">
        <p14:creationId xmlns:p14="http://schemas.microsoft.com/office/powerpoint/2010/main" val="29827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247E839-1A71-DC43-B816-5639A8F604FD}"/>
              </a:ext>
            </a:extLst>
          </p:cNvPr>
          <p:cNvSpPr>
            <a:spLocks noGrp="1" noChangeArrowheads="1"/>
          </p:cNvSpPr>
          <p:nvPr>
            <p:ph type="title"/>
          </p:nvPr>
        </p:nvSpPr>
        <p:spPr bwMode="auto">
          <a:xfrm>
            <a:off x="611188" y="914400"/>
            <a:ext cx="7237412"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384" tIns="50691" rIns="101384" bIns="50691"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5D2A0661-DE35-184A-BB61-8FF0B7516991}"/>
              </a:ext>
            </a:extLst>
          </p:cNvPr>
          <p:cNvSpPr>
            <a:spLocks noGrp="1" noChangeArrowheads="1"/>
          </p:cNvSpPr>
          <p:nvPr>
            <p:ph type="body" idx="1"/>
          </p:nvPr>
        </p:nvSpPr>
        <p:spPr bwMode="auto">
          <a:xfrm>
            <a:off x="611188" y="2193925"/>
            <a:ext cx="8628062" cy="474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384" tIns="50691" rIns="101384" bIns="50691"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67980347-C8F0-C64E-A5BC-A98F34973078}"/>
              </a:ext>
            </a:extLst>
          </p:cNvPr>
          <p:cNvSpPr>
            <a:spLocks noGrp="1" noChangeArrowheads="1"/>
          </p:cNvSpPr>
          <p:nvPr>
            <p:ph type="dt" sz="half" idx="2"/>
          </p:nvPr>
        </p:nvSpPr>
        <p:spPr bwMode="auto">
          <a:xfrm>
            <a:off x="611188" y="7016750"/>
            <a:ext cx="2114550"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384" tIns="50691" rIns="101384" bIns="50691" numCol="1" anchor="t" anchorCtr="0" compatLnSpc="1">
            <a:prstTxWarp prst="textNoShape">
              <a:avLst/>
            </a:prstTxWarp>
          </a:bodyPr>
          <a:lstStyle>
            <a:lvl1pPr defTabSz="1014413">
              <a:defRPr sz="1000">
                <a:solidFill>
                  <a:srgbClr val="003399"/>
                </a:solidFill>
              </a:defRPr>
            </a:lvl1pPr>
          </a:lstStyle>
          <a:p>
            <a:pPr>
              <a:defRPr/>
            </a:pPr>
            <a:endParaRPr lang="en-GB" altLang="en-US"/>
          </a:p>
        </p:txBody>
      </p:sp>
      <p:sp>
        <p:nvSpPr>
          <p:cNvPr id="1030" name="Rectangle 6">
            <a:extLst>
              <a:ext uri="{FF2B5EF4-FFF2-40B4-BE49-F238E27FC236}">
                <a16:creationId xmlns:a16="http://schemas.microsoft.com/office/drawing/2014/main" id="{955D0C47-5EF5-4043-8817-80A4CCA3F5FC}"/>
              </a:ext>
            </a:extLst>
          </p:cNvPr>
          <p:cNvSpPr>
            <a:spLocks noGrp="1" noChangeArrowheads="1"/>
          </p:cNvSpPr>
          <p:nvPr>
            <p:ph type="sldNum" sz="quarter" idx="4"/>
          </p:nvPr>
        </p:nvSpPr>
        <p:spPr bwMode="auto">
          <a:xfrm>
            <a:off x="7696200" y="7016750"/>
            <a:ext cx="2114550"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384" tIns="50691" rIns="101384" bIns="50691" numCol="1" anchor="t" anchorCtr="0" compatLnSpc="1">
            <a:prstTxWarp prst="textNoShape">
              <a:avLst/>
            </a:prstTxWarp>
          </a:bodyPr>
          <a:lstStyle>
            <a:lvl1pPr algn="r" defTabSz="1014413">
              <a:defRPr sz="1000" smtClean="0">
                <a:solidFill>
                  <a:srgbClr val="003399"/>
                </a:solidFill>
              </a:defRPr>
            </a:lvl1pPr>
          </a:lstStyle>
          <a:p>
            <a:pPr>
              <a:defRPr/>
            </a:pPr>
            <a:fld id="{FA67903D-0A5E-3042-80BB-1036E3824743}" type="slidenum">
              <a:rPr lang="en-GB" altLang="en-US"/>
              <a:pPr>
                <a:defRPr/>
              </a:pPr>
              <a:t>‹#›</a:t>
            </a:fld>
            <a:endParaRPr lang="en-GB" altLang="en-US" sz="1600">
              <a:solidFill>
                <a:schemeClr val="tx1"/>
              </a:solidFill>
            </a:endParaRPr>
          </a:p>
        </p:txBody>
      </p:sp>
      <p:sp>
        <p:nvSpPr>
          <p:cNvPr id="2" name="Rectangle 7">
            <a:extLst>
              <a:ext uri="{FF2B5EF4-FFF2-40B4-BE49-F238E27FC236}">
                <a16:creationId xmlns:a16="http://schemas.microsoft.com/office/drawing/2014/main" id="{FBBF8585-7518-DA47-A4A6-E98840B5E4CE}"/>
              </a:ext>
            </a:extLst>
          </p:cNvPr>
          <p:cNvSpPr>
            <a:spLocks noChangeArrowheads="1"/>
          </p:cNvSpPr>
          <p:nvPr userDrawn="1"/>
        </p:nvSpPr>
        <p:spPr bwMode="auto">
          <a:xfrm>
            <a:off x="0" y="7312025"/>
            <a:ext cx="10152063" cy="280988"/>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endParaRPr lang="en-US" altLang="en-US"/>
          </a:p>
        </p:txBody>
      </p:sp>
      <p:sp>
        <p:nvSpPr>
          <p:cNvPr id="1031" name="Rectangle 8">
            <a:extLst>
              <a:ext uri="{FF2B5EF4-FFF2-40B4-BE49-F238E27FC236}">
                <a16:creationId xmlns:a16="http://schemas.microsoft.com/office/drawing/2014/main" id="{F74C0480-EEDA-BB4B-B622-DFAD3C5F19E9}"/>
              </a:ext>
            </a:extLst>
          </p:cNvPr>
          <p:cNvSpPr>
            <a:spLocks noChangeArrowheads="1"/>
          </p:cNvSpPr>
          <p:nvPr userDrawn="1"/>
        </p:nvSpPr>
        <p:spPr bwMode="auto">
          <a:xfrm>
            <a:off x="0" y="0"/>
            <a:ext cx="10152063" cy="280988"/>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endParaRPr lang="en-US" altLang="en-US"/>
          </a:p>
        </p:txBody>
      </p:sp>
      <p:sp>
        <p:nvSpPr>
          <p:cNvPr id="1036" name="Rectangle 12">
            <a:extLst>
              <a:ext uri="{FF2B5EF4-FFF2-40B4-BE49-F238E27FC236}">
                <a16:creationId xmlns:a16="http://schemas.microsoft.com/office/drawing/2014/main" id="{6E37B017-3833-F246-BE7D-CFA8C3868530}"/>
              </a:ext>
            </a:extLst>
          </p:cNvPr>
          <p:cNvSpPr>
            <a:spLocks noGrp="1" noChangeArrowheads="1"/>
          </p:cNvSpPr>
          <p:nvPr>
            <p:ph type="ftr" sz="quarter" idx="3"/>
          </p:nvPr>
        </p:nvSpPr>
        <p:spPr bwMode="auto">
          <a:xfrm>
            <a:off x="3505200" y="7016750"/>
            <a:ext cx="3214688"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384" tIns="50691" rIns="101384" bIns="50691" numCol="1" anchor="t" anchorCtr="0" compatLnSpc="1">
            <a:prstTxWarp prst="textNoShape">
              <a:avLst/>
            </a:prstTxWarp>
          </a:bodyPr>
          <a:lstStyle>
            <a:lvl1pPr algn="ctr" defTabSz="1014413">
              <a:defRPr sz="1600"/>
            </a:lvl1pPr>
          </a:lstStyle>
          <a:p>
            <a:pPr>
              <a:defRPr/>
            </a:pPr>
            <a:endParaRPr lang="en-GB" altLang="en-US"/>
          </a:p>
          <a:p>
            <a:pPr>
              <a:defRPr/>
            </a:pPr>
            <a:endParaRPr lang="en-GB" alt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dt="0"/>
  <p:txStyles>
    <p:titleStyle>
      <a:lvl1pPr algn="l" defTabSz="1014413" rtl="0" eaLnBrk="0" fontAlgn="base" hangingPunct="0">
        <a:spcBef>
          <a:spcPct val="0"/>
        </a:spcBef>
        <a:spcAft>
          <a:spcPct val="0"/>
        </a:spcAft>
        <a:defRPr sz="3500" kern="1200">
          <a:solidFill>
            <a:srgbClr val="FF6600"/>
          </a:solidFill>
          <a:latin typeface="+mj-lt"/>
          <a:ea typeface="+mj-ea"/>
          <a:cs typeface="+mj-cs"/>
        </a:defRPr>
      </a:lvl1pPr>
      <a:lvl2pPr algn="l" defTabSz="1014413" rtl="0" eaLnBrk="0" fontAlgn="base" hangingPunct="0">
        <a:spcBef>
          <a:spcPct val="0"/>
        </a:spcBef>
        <a:spcAft>
          <a:spcPct val="0"/>
        </a:spcAft>
        <a:defRPr sz="3500">
          <a:solidFill>
            <a:srgbClr val="FF6600"/>
          </a:solidFill>
          <a:latin typeface="Times New Roman" panose="02020603050405020304" pitchFamily="18" charset="0"/>
        </a:defRPr>
      </a:lvl2pPr>
      <a:lvl3pPr algn="l" defTabSz="1014413" rtl="0" eaLnBrk="0" fontAlgn="base" hangingPunct="0">
        <a:spcBef>
          <a:spcPct val="0"/>
        </a:spcBef>
        <a:spcAft>
          <a:spcPct val="0"/>
        </a:spcAft>
        <a:defRPr sz="3500">
          <a:solidFill>
            <a:srgbClr val="FF6600"/>
          </a:solidFill>
          <a:latin typeface="Times New Roman" panose="02020603050405020304" pitchFamily="18" charset="0"/>
        </a:defRPr>
      </a:lvl3pPr>
      <a:lvl4pPr algn="l" defTabSz="1014413" rtl="0" eaLnBrk="0" fontAlgn="base" hangingPunct="0">
        <a:spcBef>
          <a:spcPct val="0"/>
        </a:spcBef>
        <a:spcAft>
          <a:spcPct val="0"/>
        </a:spcAft>
        <a:defRPr sz="3500">
          <a:solidFill>
            <a:srgbClr val="FF6600"/>
          </a:solidFill>
          <a:latin typeface="Times New Roman" panose="02020603050405020304" pitchFamily="18" charset="0"/>
        </a:defRPr>
      </a:lvl4pPr>
      <a:lvl5pPr algn="l" defTabSz="1014413" rtl="0" eaLnBrk="0" fontAlgn="base" hangingPunct="0">
        <a:spcBef>
          <a:spcPct val="0"/>
        </a:spcBef>
        <a:spcAft>
          <a:spcPct val="0"/>
        </a:spcAft>
        <a:defRPr sz="3500">
          <a:solidFill>
            <a:srgbClr val="FF6600"/>
          </a:solidFill>
          <a:latin typeface="Times New Roman" panose="02020603050405020304" pitchFamily="18" charset="0"/>
        </a:defRPr>
      </a:lvl5pPr>
      <a:lvl6pPr marL="457200" algn="l" defTabSz="1014413" rtl="0" fontAlgn="base">
        <a:spcBef>
          <a:spcPct val="0"/>
        </a:spcBef>
        <a:spcAft>
          <a:spcPct val="0"/>
        </a:spcAft>
        <a:defRPr sz="3500">
          <a:solidFill>
            <a:srgbClr val="FF6600"/>
          </a:solidFill>
          <a:latin typeface="Times New Roman" panose="02020603050405020304" pitchFamily="18" charset="0"/>
        </a:defRPr>
      </a:lvl6pPr>
      <a:lvl7pPr marL="914400" algn="l" defTabSz="1014413" rtl="0" fontAlgn="base">
        <a:spcBef>
          <a:spcPct val="0"/>
        </a:spcBef>
        <a:spcAft>
          <a:spcPct val="0"/>
        </a:spcAft>
        <a:defRPr sz="3500">
          <a:solidFill>
            <a:srgbClr val="FF6600"/>
          </a:solidFill>
          <a:latin typeface="Times New Roman" panose="02020603050405020304" pitchFamily="18" charset="0"/>
        </a:defRPr>
      </a:lvl7pPr>
      <a:lvl8pPr marL="1371600" algn="l" defTabSz="1014413" rtl="0" fontAlgn="base">
        <a:spcBef>
          <a:spcPct val="0"/>
        </a:spcBef>
        <a:spcAft>
          <a:spcPct val="0"/>
        </a:spcAft>
        <a:defRPr sz="3500">
          <a:solidFill>
            <a:srgbClr val="FF6600"/>
          </a:solidFill>
          <a:latin typeface="Times New Roman" panose="02020603050405020304" pitchFamily="18" charset="0"/>
        </a:defRPr>
      </a:lvl8pPr>
      <a:lvl9pPr marL="1828800" algn="l" defTabSz="1014413" rtl="0" fontAlgn="base">
        <a:spcBef>
          <a:spcPct val="0"/>
        </a:spcBef>
        <a:spcAft>
          <a:spcPct val="0"/>
        </a:spcAft>
        <a:defRPr sz="3500">
          <a:solidFill>
            <a:srgbClr val="FF6600"/>
          </a:solidFill>
          <a:latin typeface="Times New Roman" panose="02020603050405020304" pitchFamily="18" charset="0"/>
        </a:defRPr>
      </a:lvl9pPr>
    </p:titleStyle>
    <p:bodyStyle>
      <a:lvl1pPr algn="l" defTabSz="1014413" rtl="0" eaLnBrk="0" fontAlgn="base" hangingPunct="0">
        <a:spcBef>
          <a:spcPct val="20000"/>
        </a:spcBef>
        <a:spcAft>
          <a:spcPct val="0"/>
        </a:spcAft>
        <a:defRPr sz="2500" b="1" kern="1200">
          <a:solidFill>
            <a:srgbClr val="003399"/>
          </a:solidFill>
          <a:latin typeface="+mn-lt"/>
          <a:ea typeface="+mn-ea"/>
          <a:cs typeface="+mn-cs"/>
        </a:defRPr>
      </a:lvl1pPr>
      <a:lvl2pPr marL="374650" indent="6350" algn="l" defTabSz="1014413" rtl="0" eaLnBrk="0" fontAlgn="base" hangingPunct="0">
        <a:spcBef>
          <a:spcPct val="20000"/>
        </a:spcBef>
        <a:spcAft>
          <a:spcPct val="0"/>
        </a:spcAft>
        <a:defRPr sz="2600" kern="1200">
          <a:solidFill>
            <a:srgbClr val="003399"/>
          </a:solidFill>
          <a:latin typeface="+mn-lt"/>
          <a:ea typeface="+mn-ea"/>
          <a:cs typeface="+mn-cs"/>
        </a:defRPr>
      </a:lvl2pPr>
      <a:lvl3pPr marL="755650" algn="l" defTabSz="1014413" rtl="0" eaLnBrk="0" fontAlgn="base" hangingPunct="0">
        <a:spcBef>
          <a:spcPct val="20000"/>
        </a:spcBef>
        <a:spcAft>
          <a:spcPct val="0"/>
        </a:spcAft>
        <a:defRPr sz="2200" b="1" kern="1200">
          <a:solidFill>
            <a:srgbClr val="FF6600"/>
          </a:solidFill>
          <a:latin typeface="+mn-lt"/>
          <a:ea typeface="+mn-ea"/>
          <a:cs typeface="+mn-cs"/>
        </a:defRPr>
      </a:lvl3pPr>
      <a:lvl4pPr marL="1143000" indent="6350" algn="l" defTabSz="1014413" rtl="0" eaLnBrk="0" fontAlgn="base" hangingPunct="0">
        <a:spcBef>
          <a:spcPct val="20000"/>
        </a:spcBef>
        <a:spcAft>
          <a:spcPct val="0"/>
        </a:spcAft>
        <a:defRPr sz="2200" i="1" kern="1200">
          <a:solidFill>
            <a:srgbClr val="003399"/>
          </a:solidFill>
          <a:latin typeface="+mn-lt"/>
          <a:ea typeface="+mn-ea"/>
          <a:cs typeface="+mn-cs"/>
        </a:defRPr>
      </a:lvl4pPr>
      <a:lvl5pPr marL="1524000" algn="l" defTabSz="1014413" rtl="0" eaLnBrk="0" fontAlgn="base" hangingPunct="0">
        <a:spcBef>
          <a:spcPct val="20000"/>
        </a:spcBef>
        <a:spcAft>
          <a:spcPct val="0"/>
        </a:spcAft>
        <a:defRPr sz="2000" kern="1200">
          <a:solidFill>
            <a:srgbClr val="00339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Footer Placeholder 3">
            <a:extLst>
              <a:ext uri="{FF2B5EF4-FFF2-40B4-BE49-F238E27FC236}">
                <a16:creationId xmlns:a16="http://schemas.microsoft.com/office/drawing/2014/main" id="{779285BD-836A-5047-9FBC-03C777F07394}"/>
              </a:ext>
            </a:extLst>
          </p:cNvPr>
          <p:cNvSpPr>
            <a:spLocks noGrp="1"/>
          </p:cNvSpPr>
          <p:nvPr>
            <p:ph type="ftr" sz="quarter" idx="12"/>
          </p:nvPr>
        </p:nvSpPr>
        <p:spPr>
          <a:noFill/>
        </p:spPr>
        <p:txBody>
          <a:bodyPr/>
          <a:lstStyle>
            <a:lvl1pPr defTabSz="1014413">
              <a:defRPr sz="2400">
                <a:solidFill>
                  <a:schemeClr val="tx1"/>
                </a:solidFill>
                <a:latin typeface="Times" pitchFamily="2" charset="0"/>
              </a:defRPr>
            </a:lvl1pPr>
            <a:lvl2pPr marL="742950" indent="-285750" defTabSz="1014413">
              <a:defRPr sz="2400">
                <a:solidFill>
                  <a:schemeClr val="tx1"/>
                </a:solidFill>
                <a:latin typeface="Times" pitchFamily="2" charset="0"/>
              </a:defRPr>
            </a:lvl2pPr>
            <a:lvl3pPr marL="1143000" indent="-228600" defTabSz="1014413">
              <a:defRPr sz="2400">
                <a:solidFill>
                  <a:schemeClr val="tx1"/>
                </a:solidFill>
                <a:latin typeface="Times" pitchFamily="2" charset="0"/>
              </a:defRPr>
            </a:lvl3pPr>
            <a:lvl4pPr marL="1600200" indent="-228600" defTabSz="1014413">
              <a:defRPr sz="2400">
                <a:solidFill>
                  <a:schemeClr val="tx1"/>
                </a:solidFill>
                <a:latin typeface="Times" pitchFamily="2" charset="0"/>
              </a:defRPr>
            </a:lvl4pPr>
            <a:lvl5pPr marL="2057400" indent="-228600" defTabSz="1014413">
              <a:defRPr sz="2400">
                <a:solidFill>
                  <a:schemeClr val="tx1"/>
                </a:solidFill>
                <a:latin typeface="Times" pitchFamily="2" charset="0"/>
              </a:defRPr>
            </a:lvl5pPr>
            <a:lvl6pPr marL="2514600" indent="-228600" defTabSz="1014413" eaLnBrk="0" fontAlgn="base" hangingPunct="0">
              <a:spcBef>
                <a:spcPct val="0"/>
              </a:spcBef>
              <a:spcAft>
                <a:spcPct val="0"/>
              </a:spcAft>
              <a:defRPr sz="2400">
                <a:solidFill>
                  <a:schemeClr val="tx1"/>
                </a:solidFill>
                <a:latin typeface="Times" pitchFamily="2" charset="0"/>
              </a:defRPr>
            </a:lvl6pPr>
            <a:lvl7pPr marL="2971800" indent="-228600" defTabSz="1014413" eaLnBrk="0" fontAlgn="base" hangingPunct="0">
              <a:spcBef>
                <a:spcPct val="0"/>
              </a:spcBef>
              <a:spcAft>
                <a:spcPct val="0"/>
              </a:spcAft>
              <a:defRPr sz="2400">
                <a:solidFill>
                  <a:schemeClr val="tx1"/>
                </a:solidFill>
                <a:latin typeface="Times" pitchFamily="2" charset="0"/>
              </a:defRPr>
            </a:lvl7pPr>
            <a:lvl8pPr marL="3429000" indent="-228600" defTabSz="1014413" eaLnBrk="0" fontAlgn="base" hangingPunct="0">
              <a:spcBef>
                <a:spcPct val="0"/>
              </a:spcBef>
              <a:spcAft>
                <a:spcPct val="0"/>
              </a:spcAft>
              <a:defRPr sz="2400">
                <a:solidFill>
                  <a:schemeClr val="tx1"/>
                </a:solidFill>
                <a:latin typeface="Times" pitchFamily="2" charset="0"/>
              </a:defRPr>
            </a:lvl8pPr>
            <a:lvl9pPr marL="3886200" indent="-228600" defTabSz="1014413" eaLnBrk="0" fontAlgn="base" hangingPunct="0">
              <a:spcBef>
                <a:spcPct val="0"/>
              </a:spcBef>
              <a:spcAft>
                <a:spcPct val="0"/>
              </a:spcAft>
              <a:defRPr sz="2400">
                <a:solidFill>
                  <a:schemeClr val="tx1"/>
                </a:solidFill>
                <a:latin typeface="Times" pitchFamily="2" charset="0"/>
              </a:defRPr>
            </a:lvl9pPr>
          </a:lstStyle>
          <a:p>
            <a:endParaRPr lang="en-GB" altLang="en-US" sz="1600"/>
          </a:p>
          <a:p>
            <a:endParaRPr lang="en-GB" altLang="en-US" sz="1600"/>
          </a:p>
        </p:txBody>
      </p:sp>
      <p:sp>
        <p:nvSpPr>
          <p:cNvPr id="3074" name="Rectangle 17">
            <a:extLst>
              <a:ext uri="{FF2B5EF4-FFF2-40B4-BE49-F238E27FC236}">
                <a16:creationId xmlns:a16="http://schemas.microsoft.com/office/drawing/2014/main" id="{1392BD24-9D14-E74A-8D3B-5114388217AB}"/>
              </a:ext>
            </a:extLst>
          </p:cNvPr>
          <p:cNvSpPr>
            <a:spLocks noChangeArrowheads="1"/>
          </p:cNvSpPr>
          <p:nvPr/>
        </p:nvSpPr>
        <p:spPr bwMode="auto">
          <a:xfrm>
            <a:off x="0" y="265113"/>
            <a:ext cx="10152063" cy="548640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endParaRPr lang="en-US" altLang="en-US"/>
          </a:p>
        </p:txBody>
      </p:sp>
      <p:sp>
        <p:nvSpPr>
          <p:cNvPr id="3075" name="Text Box 18">
            <a:extLst>
              <a:ext uri="{FF2B5EF4-FFF2-40B4-BE49-F238E27FC236}">
                <a16:creationId xmlns:a16="http://schemas.microsoft.com/office/drawing/2014/main" id="{6177526B-ACB8-C841-8469-9ABF05E68075}"/>
              </a:ext>
            </a:extLst>
          </p:cNvPr>
          <p:cNvSpPr txBox="1">
            <a:spLocks noChangeArrowheads="1"/>
          </p:cNvSpPr>
          <p:nvPr/>
        </p:nvSpPr>
        <p:spPr bwMode="auto">
          <a:xfrm>
            <a:off x="792163" y="1447800"/>
            <a:ext cx="8580437" cy="377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pPr algn="ctr" eaLnBrk="1" hangingPunct="1">
              <a:spcBef>
                <a:spcPct val="50000"/>
              </a:spcBef>
            </a:pPr>
            <a:r>
              <a:rPr lang="en-US" altLang="en-US" sz="5000" dirty="0">
                <a:solidFill>
                  <a:schemeClr val="bg1"/>
                </a:solidFill>
                <a:latin typeface="Times New Roman" panose="02020603050405020304" pitchFamily="18" charset="0"/>
              </a:rPr>
              <a:t>Bank Marketing Analysis</a:t>
            </a:r>
            <a:endParaRPr lang="en-US" altLang="en-US" sz="4500" dirty="0">
              <a:solidFill>
                <a:schemeClr val="bg1"/>
              </a:solidFill>
              <a:latin typeface="Times New Roman" panose="02020603050405020304" pitchFamily="18" charset="0"/>
            </a:endParaRPr>
          </a:p>
          <a:p>
            <a:pPr algn="ctr" eaLnBrk="1" hangingPunct="1">
              <a:spcBef>
                <a:spcPct val="50000"/>
              </a:spcBef>
            </a:pPr>
            <a:r>
              <a:rPr lang="en-US" altLang="en-US" dirty="0">
                <a:solidFill>
                  <a:schemeClr val="bg1"/>
                </a:solidFill>
                <a:latin typeface="Times New Roman" panose="02020603050405020304" pitchFamily="18" charset="0"/>
              </a:rPr>
              <a:t>DSA 5101 • Machine Learning Project • Fall 2021 </a:t>
            </a:r>
          </a:p>
          <a:p>
            <a:pPr algn="ctr" eaLnBrk="1" hangingPunct="1">
              <a:spcBef>
                <a:spcPct val="50000"/>
              </a:spcBef>
            </a:pPr>
            <a:endParaRPr lang="en-GB" altLang="en-US" dirty="0">
              <a:solidFill>
                <a:schemeClr val="bg1"/>
              </a:solidFill>
              <a:latin typeface="Times New Roman" panose="02020603050405020304" pitchFamily="18" charset="0"/>
            </a:endParaRPr>
          </a:p>
          <a:p>
            <a:pPr algn="ctr" eaLnBrk="1" hangingPunct="1">
              <a:spcBef>
                <a:spcPct val="50000"/>
              </a:spcBef>
            </a:pPr>
            <a:endParaRPr lang="en-GB" altLang="en-US" dirty="0">
              <a:solidFill>
                <a:schemeClr val="bg1"/>
              </a:solidFill>
              <a:latin typeface="Times New Roman" panose="02020603050405020304" pitchFamily="18" charset="0"/>
            </a:endParaRPr>
          </a:p>
          <a:p>
            <a:pPr algn="ctr" eaLnBrk="1" hangingPunct="1">
              <a:spcBef>
                <a:spcPct val="50000"/>
              </a:spcBef>
            </a:pPr>
            <a:r>
              <a:rPr lang="en-GB" altLang="en-US" sz="1800" b="1" dirty="0">
                <a:solidFill>
                  <a:schemeClr val="bg1"/>
                </a:solidFill>
                <a:latin typeface="Times New Roman" panose="02020603050405020304" pitchFamily="18" charset="0"/>
              </a:rPr>
              <a:t>Presented by</a:t>
            </a:r>
          </a:p>
          <a:p>
            <a:pPr algn="ctr" eaLnBrk="1" hangingPunct="1">
              <a:spcBef>
                <a:spcPct val="50000"/>
              </a:spcBef>
            </a:pPr>
            <a:r>
              <a:rPr lang="en-GB" altLang="en-US" sz="1800" dirty="0">
                <a:solidFill>
                  <a:schemeClr val="bg1"/>
                </a:solidFill>
                <a:latin typeface="Times New Roman" panose="02020603050405020304" pitchFamily="18" charset="0"/>
              </a:rPr>
              <a:t>Lin, </a:t>
            </a:r>
            <a:r>
              <a:rPr lang="en-GB" altLang="en-US" sz="1800" dirty="0" err="1">
                <a:solidFill>
                  <a:schemeClr val="bg1"/>
                </a:solidFill>
                <a:latin typeface="Times New Roman" panose="02020603050405020304" pitchFamily="18" charset="0"/>
              </a:rPr>
              <a:t>Zhixin</a:t>
            </a:r>
            <a:r>
              <a:rPr lang="en-GB" altLang="en-US" sz="1800" dirty="0">
                <a:solidFill>
                  <a:schemeClr val="bg1"/>
                </a:solidFill>
                <a:latin typeface="Times New Roman" panose="02020603050405020304" pitchFamily="18" charset="0"/>
              </a:rPr>
              <a:t> (e0732596)</a:t>
            </a:r>
          </a:p>
          <a:p>
            <a:pPr algn="ctr" eaLnBrk="1" hangingPunct="1">
              <a:spcBef>
                <a:spcPct val="50000"/>
              </a:spcBef>
            </a:pPr>
            <a:r>
              <a:rPr lang="en-GB" altLang="en-US" sz="1800" dirty="0">
                <a:solidFill>
                  <a:schemeClr val="bg1"/>
                </a:solidFill>
                <a:latin typeface="Times New Roman" panose="02020603050405020304" pitchFamily="18" charset="0"/>
              </a:rPr>
              <a:t>Cai, Bowen (</a:t>
            </a:r>
            <a:r>
              <a:rPr lang="en-US" sz="1800" dirty="0">
                <a:solidFill>
                  <a:schemeClr val="bg1"/>
                </a:solidFill>
                <a:latin typeface="Times New Roman" panose="02020603050405020304" pitchFamily="18" charset="0"/>
              </a:rPr>
              <a:t>e0732654)</a:t>
            </a:r>
            <a:endParaRPr lang="en-US" altLang="en-US" sz="1800" dirty="0">
              <a:solidFill>
                <a:schemeClr val="bg1"/>
              </a:solidFill>
              <a:latin typeface="Times New Roman" panose="02020603050405020304" pitchFamily="18" charset="0"/>
            </a:endParaRPr>
          </a:p>
        </p:txBody>
      </p:sp>
      <p:sp>
        <p:nvSpPr>
          <p:cNvPr id="3076" name="Rectangle 19">
            <a:extLst>
              <a:ext uri="{FF2B5EF4-FFF2-40B4-BE49-F238E27FC236}">
                <a16:creationId xmlns:a16="http://schemas.microsoft.com/office/drawing/2014/main" id="{A246959F-575A-A248-9C5F-A1601BBAF58B}"/>
              </a:ext>
            </a:extLst>
          </p:cNvPr>
          <p:cNvSpPr>
            <a:spLocks noChangeArrowheads="1"/>
          </p:cNvSpPr>
          <p:nvPr/>
        </p:nvSpPr>
        <p:spPr bwMode="auto">
          <a:xfrm>
            <a:off x="0" y="7315200"/>
            <a:ext cx="10152063" cy="280988"/>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endParaRPr lang="en-US" altLang="en-US"/>
          </a:p>
        </p:txBody>
      </p:sp>
      <p:pic>
        <p:nvPicPr>
          <p:cNvPr id="3077" name="Picture 20">
            <a:extLst>
              <a:ext uri="{FF2B5EF4-FFF2-40B4-BE49-F238E27FC236}">
                <a16:creationId xmlns:a16="http://schemas.microsoft.com/office/drawing/2014/main" id="{44E5F444-F1C5-E549-9793-75399ED5C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5751513"/>
            <a:ext cx="2576513"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Data Imbalance</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7" y="2200145"/>
            <a:ext cx="4186443" cy="4740275"/>
          </a:xfrm>
        </p:spPr>
        <p:txBody>
          <a:bodyPr/>
          <a:lstStyle/>
          <a:p>
            <a:pPr marL="342900" indent="-342900">
              <a:buFont typeface="Arial" panose="020B0604020202020204" pitchFamily="34" charset="0"/>
              <a:buChar char="•"/>
            </a:pPr>
            <a:r>
              <a:rPr lang="en-US" sz="2200" b="0" dirty="0"/>
              <a:t>There are around 88.3% samples with no subscription, and 11.7% with subscription.</a:t>
            </a:r>
          </a:p>
          <a:p>
            <a:endParaRPr lang="en-US" b="0" dirty="0"/>
          </a:p>
          <a:p>
            <a:endParaRPr lang="en-US" b="0" dirty="0"/>
          </a:p>
          <a:p>
            <a:endParaRPr lang="en-US" b="0" dirty="0"/>
          </a:p>
          <a:p>
            <a:endParaRPr lang="en-US" b="0" dirty="0"/>
          </a:p>
          <a:p>
            <a:endParaRPr lang="en-US" b="0" dirty="0"/>
          </a:p>
          <a:p>
            <a:pPr lvl="1"/>
            <a:r>
              <a:rPr lang="en-US" sz="1700" b="0" dirty="0"/>
              <a:t>y = 0: not subscribing</a:t>
            </a:r>
          </a:p>
          <a:p>
            <a:pPr lvl="1"/>
            <a:r>
              <a:rPr lang="en-US" sz="1700" b="0" dirty="0"/>
              <a:t>y = 1: subscribing</a:t>
            </a:r>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6" name="Picture 5">
            <a:extLst>
              <a:ext uri="{FF2B5EF4-FFF2-40B4-BE49-F238E27FC236}">
                <a16:creationId xmlns:a16="http://schemas.microsoft.com/office/drawing/2014/main" id="{706435FB-BDAF-0C4A-BB9F-5533E296B1C3}"/>
              </a:ext>
            </a:extLst>
          </p:cNvPr>
          <p:cNvPicPr>
            <a:picLocks noChangeAspect="1"/>
          </p:cNvPicPr>
          <p:nvPr/>
        </p:nvPicPr>
        <p:blipFill>
          <a:blip r:embed="rId2"/>
          <a:stretch>
            <a:fillRect/>
          </a:stretch>
        </p:blipFill>
        <p:spPr>
          <a:xfrm>
            <a:off x="5112544" y="2181225"/>
            <a:ext cx="4492800" cy="4492800"/>
          </a:xfrm>
          <a:prstGeom prst="rect">
            <a:avLst/>
          </a:prstGeom>
        </p:spPr>
      </p:pic>
    </p:spTree>
    <p:extLst>
      <p:ext uri="{BB962C8B-B14F-4D97-AF65-F5344CB8AC3E}">
        <p14:creationId xmlns:p14="http://schemas.microsoft.com/office/powerpoint/2010/main" val="182318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Categorical Features</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200145"/>
            <a:ext cx="3426422" cy="4740275"/>
          </a:xfrm>
        </p:spPr>
        <p:txBody>
          <a:bodyPr/>
          <a:lstStyle/>
          <a:p>
            <a:r>
              <a:rPr lang="en-US" dirty="0"/>
              <a:t>Job</a:t>
            </a:r>
          </a:p>
          <a:p>
            <a:pPr marL="342900" indent="-342900">
              <a:buFont typeface="Arial" panose="020B0604020202020204" pitchFamily="34" charset="0"/>
              <a:buChar char="•"/>
            </a:pPr>
            <a:r>
              <a:rPr lang="en-US" sz="2200" b="0" dirty="0"/>
              <a:t>Average subscribing rate &lt; 0.3 for all jobs</a:t>
            </a:r>
          </a:p>
          <a:p>
            <a:pPr marL="342900" indent="-342900">
              <a:buFont typeface="Arial" panose="020B0604020202020204" pitchFamily="34" charset="0"/>
              <a:buChar char="•"/>
            </a:pPr>
            <a:r>
              <a:rPr lang="en-US" sz="2200" b="0" dirty="0"/>
              <a:t>Retired clients and students have relatively higher subscribing rate among all.</a:t>
            </a:r>
          </a:p>
          <a:p>
            <a:pPr marL="342900" indent="-342900">
              <a:buFont typeface="Arial" panose="020B0604020202020204" pitchFamily="34" charset="0"/>
              <a:buChar char="•"/>
            </a:pPr>
            <a:endParaRPr lang="en-US" b="0" dirty="0"/>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8" name="Picture 7" descr="Chart, bar chart&#10;&#10;Description automatically generated">
            <a:extLst>
              <a:ext uri="{FF2B5EF4-FFF2-40B4-BE49-F238E27FC236}">
                <a16:creationId xmlns:a16="http://schemas.microsoft.com/office/drawing/2014/main" id="{890C0A6E-0FF1-DD45-B62C-88081795BE74}"/>
              </a:ext>
            </a:extLst>
          </p:cNvPr>
          <p:cNvPicPr>
            <a:picLocks noChangeAspect="1"/>
          </p:cNvPicPr>
          <p:nvPr/>
        </p:nvPicPr>
        <p:blipFill>
          <a:blip r:embed="rId2"/>
          <a:stretch>
            <a:fillRect/>
          </a:stretch>
        </p:blipFill>
        <p:spPr>
          <a:xfrm>
            <a:off x="4037610" y="2200145"/>
            <a:ext cx="5348113" cy="4356687"/>
          </a:xfrm>
          <a:prstGeom prst="rect">
            <a:avLst/>
          </a:prstGeom>
        </p:spPr>
      </p:pic>
    </p:spTree>
    <p:extLst>
      <p:ext uri="{BB962C8B-B14F-4D97-AF65-F5344CB8AC3E}">
        <p14:creationId xmlns:p14="http://schemas.microsoft.com/office/powerpoint/2010/main" val="3775930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Categorical Features</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200145"/>
            <a:ext cx="3426422" cy="4740275"/>
          </a:xfrm>
        </p:spPr>
        <p:txBody>
          <a:bodyPr/>
          <a:lstStyle/>
          <a:p>
            <a:r>
              <a:rPr lang="en-US" dirty="0"/>
              <a:t>Martial</a:t>
            </a:r>
          </a:p>
          <a:p>
            <a:pPr marL="342900" indent="-342900">
              <a:buFont typeface="Arial" panose="020B0604020202020204" pitchFamily="34" charset="0"/>
              <a:buChar char="•"/>
            </a:pPr>
            <a:r>
              <a:rPr lang="en-US" sz="2200" b="0" dirty="0"/>
              <a:t>Single clients are more likely to subscribe, while married clients have the lowest subscribing rate.</a:t>
            </a:r>
            <a:endParaRPr lang="en-US" b="0" dirty="0"/>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6" name="Picture 5" descr="Chart, bar chart&#10;&#10;Description automatically generated">
            <a:extLst>
              <a:ext uri="{FF2B5EF4-FFF2-40B4-BE49-F238E27FC236}">
                <a16:creationId xmlns:a16="http://schemas.microsoft.com/office/drawing/2014/main" id="{1130D9F7-7B04-524C-8769-EF4C2DDB42E1}"/>
              </a:ext>
            </a:extLst>
          </p:cNvPr>
          <p:cNvPicPr>
            <a:picLocks noChangeAspect="1"/>
          </p:cNvPicPr>
          <p:nvPr/>
        </p:nvPicPr>
        <p:blipFill>
          <a:blip r:embed="rId2"/>
          <a:stretch>
            <a:fillRect/>
          </a:stretch>
        </p:blipFill>
        <p:spPr>
          <a:xfrm>
            <a:off x="4370119" y="2181224"/>
            <a:ext cx="5170756" cy="3953303"/>
          </a:xfrm>
          <a:prstGeom prst="rect">
            <a:avLst/>
          </a:prstGeom>
        </p:spPr>
      </p:pic>
    </p:spTree>
    <p:extLst>
      <p:ext uri="{BB962C8B-B14F-4D97-AF65-F5344CB8AC3E}">
        <p14:creationId xmlns:p14="http://schemas.microsoft.com/office/powerpoint/2010/main" val="3726646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Categorical Features</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200145"/>
            <a:ext cx="3426422" cy="4740275"/>
          </a:xfrm>
        </p:spPr>
        <p:txBody>
          <a:bodyPr/>
          <a:lstStyle/>
          <a:p>
            <a:r>
              <a:rPr lang="en-US" dirty="0"/>
              <a:t>Education</a:t>
            </a:r>
          </a:p>
          <a:p>
            <a:pPr marL="342900" indent="-342900">
              <a:buFont typeface="Arial" panose="020B0604020202020204" pitchFamily="34" charset="0"/>
              <a:buChar char="•"/>
            </a:pPr>
            <a:r>
              <a:rPr lang="en-US" sz="2200" b="0" dirty="0"/>
              <a:t>Clients with higher level of education are more likely to subscribe.</a:t>
            </a:r>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7" name="Picture 6" descr="Chart, bar chart&#10;&#10;Description automatically generated">
            <a:extLst>
              <a:ext uri="{FF2B5EF4-FFF2-40B4-BE49-F238E27FC236}">
                <a16:creationId xmlns:a16="http://schemas.microsoft.com/office/drawing/2014/main" id="{18651C6F-DEC0-8F4D-81B5-8783773E123B}"/>
              </a:ext>
            </a:extLst>
          </p:cNvPr>
          <p:cNvPicPr>
            <a:picLocks noChangeAspect="1"/>
          </p:cNvPicPr>
          <p:nvPr/>
        </p:nvPicPr>
        <p:blipFill>
          <a:blip r:embed="rId2"/>
          <a:stretch>
            <a:fillRect/>
          </a:stretch>
        </p:blipFill>
        <p:spPr>
          <a:xfrm>
            <a:off x="4037610" y="2181225"/>
            <a:ext cx="5503265" cy="4294876"/>
          </a:xfrm>
          <a:prstGeom prst="rect">
            <a:avLst/>
          </a:prstGeom>
        </p:spPr>
      </p:pic>
    </p:spTree>
    <p:extLst>
      <p:ext uri="{BB962C8B-B14F-4D97-AF65-F5344CB8AC3E}">
        <p14:creationId xmlns:p14="http://schemas.microsoft.com/office/powerpoint/2010/main" val="46156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Categorical Features</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200145"/>
            <a:ext cx="3426422" cy="4740275"/>
          </a:xfrm>
        </p:spPr>
        <p:txBody>
          <a:bodyPr/>
          <a:lstStyle/>
          <a:p>
            <a:r>
              <a:rPr lang="en-US" dirty="0"/>
              <a:t>Default</a:t>
            </a:r>
          </a:p>
          <a:p>
            <a:pPr marL="342900" indent="-342900">
              <a:buFont typeface="Arial" panose="020B0604020202020204" pitchFamily="34" charset="0"/>
              <a:buChar char="•"/>
            </a:pPr>
            <a:r>
              <a:rPr lang="en-US" sz="2200" b="0" dirty="0"/>
              <a:t>Clients with default credit are less likely to subscribe.</a:t>
            </a:r>
            <a:endParaRPr lang="en-US" b="0" dirty="0"/>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7" name="Picture 6" descr="Chart, bar chart&#10;&#10;Description automatically generated">
            <a:extLst>
              <a:ext uri="{FF2B5EF4-FFF2-40B4-BE49-F238E27FC236}">
                <a16:creationId xmlns:a16="http://schemas.microsoft.com/office/drawing/2014/main" id="{4FDFA79D-F90B-5640-B1B5-B9199183E6D7}"/>
              </a:ext>
            </a:extLst>
          </p:cNvPr>
          <p:cNvPicPr>
            <a:picLocks noChangeAspect="1"/>
          </p:cNvPicPr>
          <p:nvPr/>
        </p:nvPicPr>
        <p:blipFill>
          <a:blip r:embed="rId2"/>
          <a:stretch>
            <a:fillRect/>
          </a:stretch>
        </p:blipFill>
        <p:spPr>
          <a:xfrm>
            <a:off x="4201884" y="2181224"/>
            <a:ext cx="5338991" cy="3827689"/>
          </a:xfrm>
          <a:prstGeom prst="rect">
            <a:avLst/>
          </a:prstGeom>
        </p:spPr>
      </p:pic>
    </p:spTree>
    <p:extLst>
      <p:ext uri="{BB962C8B-B14F-4D97-AF65-F5344CB8AC3E}">
        <p14:creationId xmlns:p14="http://schemas.microsoft.com/office/powerpoint/2010/main" val="1769002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Categorical Features</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7" y="2200145"/>
            <a:ext cx="8929687" cy="4740275"/>
          </a:xfrm>
        </p:spPr>
        <p:txBody>
          <a:bodyPr/>
          <a:lstStyle/>
          <a:p>
            <a:r>
              <a:rPr lang="en-US" dirty="0"/>
              <a:t>Housing &amp; Loan </a:t>
            </a:r>
          </a:p>
          <a:p>
            <a:pPr marL="342900" indent="-342900">
              <a:buFont typeface="Arial" panose="020B0604020202020204" pitchFamily="34" charset="0"/>
              <a:buChar char="•"/>
            </a:pPr>
            <a:r>
              <a:rPr lang="en-US" sz="2200" b="0" dirty="0"/>
              <a:t>Clients with housing or personal loan are less likely to subscribe a term deposit.</a:t>
            </a:r>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9" name="Picture 8" descr="Chart, bar chart&#10;&#10;Description automatically generated">
            <a:extLst>
              <a:ext uri="{FF2B5EF4-FFF2-40B4-BE49-F238E27FC236}">
                <a16:creationId xmlns:a16="http://schemas.microsoft.com/office/drawing/2014/main" id="{206FED85-C0D7-FC47-B8A2-F575D470A758}"/>
              </a:ext>
            </a:extLst>
          </p:cNvPr>
          <p:cNvPicPr>
            <a:picLocks noChangeAspect="1"/>
          </p:cNvPicPr>
          <p:nvPr/>
        </p:nvPicPr>
        <p:blipFill>
          <a:blip r:embed="rId3"/>
          <a:stretch>
            <a:fillRect/>
          </a:stretch>
        </p:blipFill>
        <p:spPr>
          <a:xfrm>
            <a:off x="5359125" y="3915950"/>
            <a:ext cx="4181750" cy="2998027"/>
          </a:xfrm>
          <a:prstGeom prst="rect">
            <a:avLst/>
          </a:prstGeom>
        </p:spPr>
      </p:pic>
      <p:pic>
        <p:nvPicPr>
          <p:cNvPr id="11" name="Picture 10" descr="Chart, bar chart&#10;&#10;Description automatically generated">
            <a:extLst>
              <a:ext uri="{FF2B5EF4-FFF2-40B4-BE49-F238E27FC236}">
                <a16:creationId xmlns:a16="http://schemas.microsoft.com/office/drawing/2014/main" id="{B3531A49-6968-DF48-BEDA-4EC954B130CE}"/>
              </a:ext>
            </a:extLst>
          </p:cNvPr>
          <p:cNvPicPr>
            <a:picLocks noChangeAspect="1"/>
          </p:cNvPicPr>
          <p:nvPr/>
        </p:nvPicPr>
        <p:blipFill>
          <a:blip r:embed="rId4"/>
          <a:stretch>
            <a:fillRect/>
          </a:stretch>
        </p:blipFill>
        <p:spPr>
          <a:xfrm>
            <a:off x="763550" y="3882332"/>
            <a:ext cx="4228641" cy="3031645"/>
          </a:xfrm>
          <a:prstGeom prst="rect">
            <a:avLst/>
          </a:prstGeom>
        </p:spPr>
      </p:pic>
    </p:spTree>
    <p:extLst>
      <p:ext uri="{BB962C8B-B14F-4D97-AF65-F5344CB8AC3E}">
        <p14:creationId xmlns:p14="http://schemas.microsoft.com/office/powerpoint/2010/main" val="3178642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Categorical Features</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200145"/>
            <a:ext cx="3426422" cy="4740275"/>
          </a:xfrm>
        </p:spPr>
        <p:txBody>
          <a:bodyPr/>
          <a:lstStyle/>
          <a:p>
            <a:r>
              <a:rPr lang="en-US" dirty="0"/>
              <a:t>Contact</a:t>
            </a:r>
          </a:p>
          <a:p>
            <a:pPr marL="342900" indent="-342900">
              <a:buFont typeface="Arial" panose="020B0604020202020204" pitchFamily="34" charset="0"/>
              <a:buChar char="•"/>
            </a:pPr>
            <a:r>
              <a:rPr lang="en-US" sz="2200" b="0" dirty="0"/>
              <a:t>Some clients were contacted by known methods (cellular or telephone) while others were contacted by methods we don’t know.</a:t>
            </a:r>
          </a:p>
          <a:p>
            <a:pPr marL="342900" indent="-342900">
              <a:buFont typeface="Arial" panose="020B0604020202020204" pitchFamily="34" charset="0"/>
              <a:buChar char="•"/>
            </a:pPr>
            <a:r>
              <a:rPr lang="en-US" sz="2200" b="0" dirty="0"/>
              <a:t>Those whose contact method are known have a higher subscribing probability.</a:t>
            </a:r>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6" name="Picture 5" descr="Chart, bar chart&#10;&#10;Description automatically generated">
            <a:extLst>
              <a:ext uri="{FF2B5EF4-FFF2-40B4-BE49-F238E27FC236}">
                <a16:creationId xmlns:a16="http://schemas.microsoft.com/office/drawing/2014/main" id="{A23A43A8-D456-6D48-BBD9-6D95D034A03F}"/>
              </a:ext>
            </a:extLst>
          </p:cNvPr>
          <p:cNvPicPr>
            <a:picLocks noChangeAspect="1"/>
          </p:cNvPicPr>
          <p:nvPr/>
        </p:nvPicPr>
        <p:blipFill>
          <a:blip r:embed="rId2"/>
          <a:stretch>
            <a:fillRect/>
          </a:stretch>
        </p:blipFill>
        <p:spPr>
          <a:xfrm>
            <a:off x="4037610" y="2181224"/>
            <a:ext cx="5503265" cy="4280317"/>
          </a:xfrm>
          <a:prstGeom prst="rect">
            <a:avLst/>
          </a:prstGeom>
        </p:spPr>
      </p:pic>
    </p:spTree>
    <p:extLst>
      <p:ext uri="{BB962C8B-B14F-4D97-AF65-F5344CB8AC3E}">
        <p14:creationId xmlns:p14="http://schemas.microsoft.com/office/powerpoint/2010/main" val="3798141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Categorical Features</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7" y="2200145"/>
            <a:ext cx="8631553" cy="4740275"/>
          </a:xfrm>
        </p:spPr>
        <p:txBody>
          <a:bodyPr/>
          <a:lstStyle/>
          <a:p>
            <a:r>
              <a:rPr lang="en-US" dirty="0"/>
              <a:t>Month</a:t>
            </a:r>
          </a:p>
          <a:p>
            <a:pPr marL="342900" indent="-342900">
              <a:buFont typeface="Arial" panose="020B0604020202020204" pitchFamily="34" charset="0"/>
              <a:buChar char="•"/>
            </a:pPr>
            <a:r>
              <a:rPr lang="en-US" sz="2200" b="0" dirty="0"/>
              <a:t>The marketing call activities are concentrated during summer, while during this time the subscribing conversion is worse than that during fall and winter.</a:t>
            </a:r>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6" name="Picture 5">
            <a:extLst>
              <a:ext uri="{FF2B5EF4-FFF2-40B4-BE49-F238E27FC236}">
                <a16:creationId xmlns:a16="http://schemas.microsoft.com/office/drawing/2014/main" id="{A2DB6D04-E414-3448-8F0A-56CC9DCFB91E}"/>
              </a:ext>
            </a:extLst>
          </p:cNvPr>
          <p:cNvPicPr>
            <a:picLocks noChangeAspect="1"/>
          </p:cNvPicPr>
          <p:nvPr/>
        </p:nvPicPr>
        <p:blipFill>
          <a:blip r:embed="rId3"/>
          <a:stretch>
            <a:fillRect/>
          </a:stretch>
        </p:blipFill>
        <p:spPr>
          <a:xfrm>
            <a:off x="909322" y="4178763"/>
            <a:ext cx="3900588" cy="2620550"/>
          </a:xfrm>
          <a:prstGeom prst="rect">
            <a:avLst/>
          </a:prstGeom>
        </p:spPr>
      </p:pic>
      <p:pic>
        <p:nvPicPr>
          <p:cNvPr id="9" name="Picture 8" descr="Chart, bar chart, histogram&#10;&#10;Description automatically generated">
            <a:extLst>
              <a:ext uri="{FF2B5EF4-FFF2-40B4-BE49-F238E27FC236}">
                <a16:creationId xmlns:a16="http://schemas.microsoft.com/office/drawing/2014/main" id="{CD7369BF-4325-7D4C-97BE-A24768275898}"/>
              </a:ext>
            </a:extLst>
          </p:cNvPr>
          <p:cNvPicPr>
            <a:picLocks noChangeAspect="1"/>
          </p:cNvPicPr>
          <p:nvPr/>
        </p:nvPicPr>
        <p:blipFill>
          <a:blip r:embed="rId4"/>
          <a:stretch>
            <a:fillRect/>
          </a:stretch>
        </p:blipFill>
        <p:spPr>
          <a:xfrm>
            <a:off x="5314412" y="4178763"/>
            <a:ext cx="3749403" cy="2761657"/>
          </a:xfrm>
          <a:prstGeom prst="rect">
            <a:avLst/>
          </a:prstGeom>
        </p:spPr>
      </p:pic>
    </p:spTree>
    <p:extLst>
      <p:ext uri="{BB962C8B-B14F-4D97-AF65-F5344CB8AC3E}">
        <p14:creationId xmlns:p14="http://schemas.microsoft.com/office/powerpoint/2010/main" val="288063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Numerical Predictors</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200145"/>
            <a:ext cx="8628062" cy="4740275"/>
          </a:xfrm>
        </p:spPr>
        <p:txBody>
          <a:bodyPr/>
          <a:lstStyle/>
          <a:p>
            <a:r>
              <a:rPr lang="en-US" dirty="0"/>
              <a:t>Age</a:t>
            </a:r>
          </a:p>
          <a:p>
            <a:pPr marL="342900" indent="-342900">
              <a:buFont typeface="Arial" panose="020B0604020202020204" pitchFamily="34" charset="0"/>
              <a:buChar char="•"/>
            </a:pPr>
            <a:r>
              <a:rPr lang="en-US" sz="2200" b="0" dirty="0"/>
              <a:t>Majority (that's say 97pp or more) is &lt;= 60</a:t>
            </a:r>
          </a:p>
          <a:p>
            <a:pPr marL="342900" indent="-342900">
              <a:buFont typeface="Arial" panose="020B0604020202020204" pitchFamily="34" charset="0"/>
              <a:buChar char="•"/>
            </a:pPr>
            <a:r>
              <a:rPr lang="en-US" sz="2200" b="0" dirty="0"/>
              <a:t>Among those with age &lt;= 60, the younger the clients are, the more likely that they are to subscribe</a:t>
            </a:r>
          </a:p>
          <a:p>
            <a:pPr marL="342900" indent="-342900">
              <a:buFont typeface="Arial" panose="020B0604020202020204" pitchFamily="34" charset="0"/>
              <a:buChar char="•"/>
            </a:pPr>
            <a:endParaRPr lang="en-US" sz="2200" b="0" dirty="0"/>
          </a:p>
          <a:p>
            <a:endParaRPr lang="en-US" dirty="0"/>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7" name="Picture 6" descr="Chart, histogram&#10;&#10;Description automatically generated">
            <a:extLst>
              <a:ext uri="{FF2B5EF4-FFF2-40B4-BE49-F238E27FC236}">
                <a16:creationId xmlns:a16="http://schemas.microsoft.com/office/drawing/2014/main" id="{63E18057-61B4-0340-A64A-B359B27FA8FA}"/>
              </a:ext>
            </a:extLst>
          </p:cNvPr>
          <p:cNvPicPr>
            <a:picLocks noChangeAspect="1"/>
          </p:cNvPicPr>
          <p:nvPr/>
        </p:nvPicPr>
        <p:blipFill>
          <a:blip r:embed="rId3"/>
          <a:stretch>
            <a:fillRect/>
          </a:stretch>
        </p:blipFill>
        <p:spPr>
          <a:xfrm>
            <a:off x="611188" y="4116593"/>
            <a:ext cx="4092000" cy="2703828"/>
          </a:xfrm>
          <a:prstGeom prst="rect">
            <a:avLst/>
          </a:prstGeom>
        </p:spPr>
      </p:pic>
      <p:pic>
        <p:nvPicPr>
          <p:cNvPr id="9" name="Picture 8" descr="Chart&#10;&#10;Description automatically generated">
            <a:extLst>
              <a:ext uri="{FF2B5EF4-FFF2-40B4-BE49-F238E27FC236}">
                <a16:creationId xmlns:a16="http://schemas.microsoft.com/office/drawing/2014/main" id="{B9350192-D0B0-6241-9208-9A66550E7ECD}"/>
              </a:ext>
            </a:extLst>
          </p:cNvPr>
          <p:cNvPicPr>
            <a:picLocks noChangeAspect="1"/>
          </p:cNvPicPr>
          <p:nvPr/>
        </p:nvPicPr>
        <p:blipFill>
          <a:blip r:embed="rId4"/>
          <a:stretch>
            <a:fillRect/>
          </a:stretch>
        </p:blipFill>
        <p:spPr>
          <a:xfrm>
            <a:off x="5160097" y="4116593"/>
            <a:ext cx="3905529" cy="2703828"/>
          </a:xfrm>
          <a:prstGeom prst="rect">
            <a:avLst/>
          </a:prstGeom>
        </p:spPr>
      </p:pic>
    </p:spTree>
    <p:extLst>
      <p:ext uri="{BB962C8B-B14F-4D97-AF65-F5344CB8AC3E}">
        <p14:creationId xmlns:p14="http://schemas.microsoft.com/office/powerpoint/2010/main" val="2897023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Numerical Predictors</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200145"/>
            <a:ext cx="8628062" cy="4740275"/>
          </a:xfrm>
        </p:spPr>
        <p:txBody>
          <a:bodyPr/>
          <a:lstStyle/>
          <a:p>
            <a:r>
              <a:rPr lang="en-US" dirty="0"/>
              <a:t>Balance</a:t>
            </a:r>
          </a:p>
          <a:p>
            <a:pPr marL="342900" indent="-342900">
              <a:buFont typeface="Arial" panose="020B0604020202020204" pitchFamily="34" charset="0"/>
              <a:buChar char="•"/>
            </a:pPr>
            <a:r>
              <a:rPr lang="en-US" sz="2200" b="0" dirty="0"/>
              <a:t>Clients with negative balance seems to be less likely to subscribe</a:t>
            </a:r>
          </a:p>
          <a:p>
            <a:pPr marL="342900" indent="-342900">
              <a:buFont typeface="Arial" panose="020B0604020202020204" pitchFamily="34" charset="0"/>
              <a:buChar char="•"/>
            </a:pPr>
            <a:r>
              <a:rPr lang="en-US" sz="2200" b="0" dirty="0"/>
              <a:t>Shown visually, the distribution of balance is very skewed with detectable outliers which might influence the aggregated values a lot.</a:t>
            </a:r>
          </a:p>
          <a:p>
            <a:pPr marL="342900" indent="-342900">
              <a:buFont typeface="Arial" panose="020B0604020202020204" pitchFamily="34" charset="0"/>
              <a:buChar char="•"/>
            </a:pPr>
            <a:endParaRPr lang="en-US" sz="2200" b="0" dirty="0"/>
          </a:p>
          <a:p>
            <a:endParaRPr lang="en-US" dirty="0"/>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6" name="Picture 5">
            <a:extLst>
              <a:ext uri="{FF2B5EF4-FFF2-40B4-BE49-F238E27FC236}">
                <a16:creationId xmlns:a16="http://schemas.microsoft.com/office/drawing/2014/main" id="{2AA5CA51-F729-1545-A63A-B1F7255BF5DE}"/>
              </a:ext>
            </a:extLst>
          </p:cNvPr>
          <p:cNvPicPr>
            <a:picLocks noChangeAspect="1"/>
          </p:cNvPicPr>
          <p:nvPr/>
        </p:nvPicPr>
        <p:blipFill>
          <a:blip r:embed="rId2"/>
          <a:stretch>
            <a:fillRect/>
          </a:stretch>
        </p:blipFill>
        <p:spPr>
          <a:xfrm>
            <a:off x="815477" y="4001150"/>
            <a:ext cx="4118528" cy="2680638"/>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DBA3406C-F6EF-9945-AEC9-45FAD5D75D87}"/>
              </a:ext>
            </a:extLst>
          </p:cNvPr>
          <p:cNvPicPr>
            <a:picLocks noChangeAspect="1"/>
          </p:cNvPicPr>
          <p:nvPr/>
        </p:nvPicPr>
        <p:blipFill>
          <a:blip r:embed="rId3"/>
          <a:stretch>
            <a:fillRect/>
          </a:stretch>
        </p:blipFill>
        <p:spPr>
          <a:xfrm>
            <a:off x="5171034" y="4001150"/>
            <a:ext cx="3615267" cy="2680638"/>
          </a:xfrm>
          <a:prstGeom prst="rect">
            <a:avLst/>
          </a:prstGeom>
        </p:spPr>
      </p:pic>
    </p:spTree>
    <p:extLst>
      <p:ext uri="{BB962C8B-B14F-4D97-AF65-F5344CB8AC3E}">
        <p14:creationId xmlns:p14="http://schemas.microsoft.com/office/powerpoint/2010/main" val="1447048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smtClean="0"/>
              <a:t>Contents</a:t>
            </a:r>
            <a:endParaRPr lang="en-US" dirty="0"/>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200145"/>
            <a:ext cx="8628062" cy="4740275"/>
          </a:xfrm>
        </p:spPr>
        <p:txBody>
          <a:bodyPr/>
          <a:lstStyle/>
          <a:p>
            <a:pPr marL="342900" indent="-342900">
              <a:buFont typeface="Arial" panose="020B0604020202020204" pitchFamily="34" charset="0"/>
              <a:buChar char="•"/>
            </a:pPr>
            <a:r>
              <a:rPr lang="en-US" b="0" dirty="0"/>
              <a:t>Brief Introduction to this Project</a:t>
            </a:r>
          </a:p>
          <a:p>
            <a:pPr marL="342900" indent="-342900">
              <a:buFont typeface="Arial" panose="020B0604020202020204" pitchFamily="34" charset="0"/>
              <a:buChar char="•"/>
            </a:pPr>
            <a:r>
              <a:rPr lang="en-US" b="0" dirty="0"/>
              <a:t>Exploratory Data Analysis</a:t>
            </a:r>
          </a:p>
          <a:p>
            <a:pPr marL="342900" indent="-342900">
              <a:buFont typeface="Arial" panose="020B0604020202020204" pitchFamily="34" charset="0"/>
              <a:buChar char="•"/>
            </a:pPr>
            <a:r>
              <a:rPr lang="en-US" b="0" dirty="0"/>
              <a:t>Data Preprocessing</a:t>
            </a:r>
          </a:p>
          <a:p>
            <a:pPr marL="342900" indent="-342900">
              <a:buFont typeface="Arial" panose="020B0604020202020204" pitchFamily="34" charset="0"/>
              <a:buChar char="•"/>
            </a:pPr>
            <a:r>
              <a:rPr lang="en-US" b="0" dirty="0"/>
              <a:t>Modeling</a:t>
            </a:r>
          </a:p>
          <a:p>
            <a:pPr marL="342900" indent="-342900">
              <a:buFont typeface="Arial" panose="020B0604020202020204" pitchFamily="34" charset="0"/>
              <a:buChar char="•"/>
            </a:pPr>
            <a:r>
              <a:rPr lang="en-US" b="0" dirty="0" smtClean="0"/>
              <a:t>Insights </a:t>
            </a:r>
            <a:r>
              <a:rPr lang="en-US" b="0" dirty="0"/>
              <a:t>&amp; </a:t>
            </a:r>
            <a:r>
              <a:rPr lang="en-US" b="0" dirty="0" smtClean="0"/>
              <a:t>Conclusions</a:t>
            </a:r>
          </a:p>
          <a:p>
            <a:pPr marL="342900" indent="-342900">
              <a:buFont typeface="Arial" panose="020B0604020202020204" pitchFamily="34" charset="0"/>
              <a:buChar char="•"/>
            </a:pPr>
            <a:r>
              <a:rPr lang="en-US" altLang="zh-CN" b="0" dirty="0" smtClean="0"/>
              <a:t>Directions for Further Improvements</a:t>
            </a:r>
            <a:endParaRPr lang="en-US" b="0" dirty="0"/>
          </a:p>
          <a:p>
            <a:endParaRPr lang="en-US" dirty="0"/>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spTree>
    <p:extLst>
      <p:ext uri="{BB962C8B-B14F-4D97-AF65-F5344CB8AC3E}">
        <p14:creationId xmlns:p14="http://schemas.microsoft.com/office/powerpoint/2010/main" val="553351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Numerical Predictors</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129260"/>
            <a:ext cx="8628062" cy="4740275"/>
          </a:xfrm>
        </p:spPr>
        <p:txBody>
          <a:bodyPr/>
          <a:lstStyle/>
          <a:p>
            <a:r>
              <a:rPr lang="en-US" dirty="0"/>
              <a:t>Balance</a:t>
            </a:r>
          </a:p>
          <a:p>
            <a:pPr marL="342900" indent="-342900">
              <a:buFont typeface="Arial" panose="020B0604020202020204" pitchFamily="34" charset="0"/>
              <a:buChar char="•"/>
            </a:pPr>
            <a:r>
              <a:rPr lang="en-US" sz="2200" b="0" dirty="0"/>
              <a:t>Based on the 5% and 95% quantiles, we further check the balance within (-200, 6000).</a:t>
            </a:r>
          </a:p>
          <a:p>
            <a:pPr marL="342900" indent="-342900">
              <a:buFont typeface="Arial" panose="020B0604020202020204" pitchFamily="34" charset="0"/>
              <a:buChar char="•"/>
            </a:pPr>
            <a:r>
              <a:rPr lang="en-US" sz="2200" b="0" dirty="0"/>
              <a:t>Within this range, clients with higher balance are more likely to subscribe.</a:t>
            </a:r>
            <a:endParaRPr lang="en-US" dirty="0"/>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7" name="Picture 6" descr="Chart, histogram&#10;&#10;Description automatically generated">
            <a:extLst>
              <a:ext uri="{FF2B5EF4-FFF2-40B4-BE49-F238E27FC236}">
                <a16:creationId xmlns:a16="http://schemas.microsoft.com/office/drawing/2014/main" id="{799A276E-BA8D-8B4B-8DE7-2915893BBADC}"/>
              </a:ext>
            </a:extLst>
          </p:cNvPr>
          <p:cNvPicPr>
            <a:picLocks noChangeAspect="1"/>
          </p:cNvPicPr>
          <p:nvPr/>
        </p:nvPicPr>
        <p:blipFill>
          <a:blip r:embed="rId2"/>
          <a:stretch>
            <a:fillRect/>
          </a:stretch>
        </p:blipFill>
        <p:spPr>
          <a:xfrm>
            <a:off x="528061" y="4041682"/>
            <a:ext cx="4056904" cy="2680638"/>
          </a:xfrm>
          <a:prstGeom prst="rect">
            <a:avLst/>
          </a:prstGeom>
        </p:spPr>
      </p:pic>
      <p:pic>
        <p:nvPicPr>
          <p:cNvPr id="9" name="Picture 8" descr="Chart, bar chart&#10;&#10;Description automatically generated">
            <a:extLst>
              <a:ext uri="{FF2B5EF4-FFF2-40B4-BE49-F238E27FC236}">
                <a16:creationId xmlns:a16="http://schemas.microsoft.com/office/drawing/2014/main" id="{9F086CF1-F91F-D249-A14E-F52329F43222}"/>
              </a:ext>
            </a:extLst>
          </p:cNvPr>
          <p:cNvPicPr>
            <a:picLocks noChangeAspect="1"/>
          </p:cNvPicPr>
          <p:nvPr/>
        </p:nvPicPr>
        <p:blipFill>
          <a:blip r:embed="rId3"/>
          <a:stretch>
            <a:fillRect/>
          </a:stretch>
        </p:blipFill>
        <p:spPr>
          <a:xfrm>
            <a:off x="4886590" y="4004881"/>
            <a:ext cx="4200694" cy="3296877"/>
          </a:xfrm>
          <a:prstGeom prst="rect">
            <a:avLst/>
          </a:prstGeom>
        </p:spPr>
      </p:pic>
    </p:spTree>
    <p:extLst>
      <p:ext uri="{BB962C8B-B14F-4D97-AF65-F5344CB8AC3E}">
        <p14:creationId xmlns:p14="http://schemas.microsoft.com/office/powerpoint/2010/main" val="135539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Numerical Predictors</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200145"/>
            <a:ext cx="8628062" cy="4740275"/>
          </a:xfrm>
        </p:spPr>
        <p:txBody>
          <a:bodyPr/>
          <a:lstStyle/>
          <a:p>
            <a:r>
              <a:rPr lang="en-US" dirty="0"/>
              <a:t>Duration</a:t>
            </a:r>
          </a:p>
          <a:p>
            <a:pPr marL="342900" indent="-342900">
              <a:buFont typeface="Arial" panose="020B0604020202020204" pitchFamily="34" charset="0"/>
              <a:buChar char="•"/>
            </a:pPr>
            <a:r>
              <a:rPr lang="en-US" sz="2200" b="0" dirty="0"/>
              <a:t>we turn duration into minutes for plotting</a:t>
            </a:r>
          </a:p>
          <a:p>
            <a:pPr marL="342900" indent="-342900">
              <a:buFont typeface="Arial" panose="020B0604020202020204" pitchFamily="34" charset="0"/>
              <a:buChar char="•"/>
            </a:pPr>
            <a:r>
              <a:rPr lang="en-US" sz="2200" b="0" dirty="0"/>
              <a:t>Duration is also positively skewed</a:t>
            </a:r>
          </a:p>
          <a:p>
            <a:pPr marL="342900" indent="-342900">
              <a:buFont typeface="Arial" panose="020B0604020202020204" pitchFamily="34" charset="0"/>
              <a:buChar char="•"/>
            </a:pPr>
            <a:r>
              <a:rPr lang="en-US" sz="2200" b="0" dirty="0"/>
              <a:t>Duration higher than 10~15 min are regarded as outliers</a:t>
            </a:r>
          </a:p>
          <a:p>
            <a:endParaRPr lang="en-US" dirty="0"/>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6" name="Picture 5" descr="Chart, histogram&#10;&#10;Description automatically generated">
            <a:extLst>
              <a:ext uri="{FF2B5EF4-FFF2-40B4-BE49-F238E27FC236}">
                <a16:creationId xmlns:a16="http://schemas.microsoft.com/office/drawing/2014/main" id="{33648BD4-69AE-2E4D-927E-CEBE56783196}"/>
              </a:ext>
            </a:extLst>
          </p:cNvPr>
          <p:cNvPicPr>
            <a:picLocks noChangeAspect="1"/>
          </p:cNvPicPr>
          <p:nvPr/>
        </p:nvPicPr>
        <p:blipFill>
          <a:blip r:embed="rId2"/>
          <a:stretch>
            <a:fillRect/>
          </a:stretch>
        </p:blipFill>
        <p:spPr>
          <a:xfrm>
            <a:off x="912813" y="4180229"/>
            <a:ext cx="4269822" cy="2779111"/>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F4F304B6-8F2C-984E-9C93-4831B96C6F36}"/>
              </a:ext>
            </a:extLst>
          </p:cNvPr>
          <p:cNvPicPr>
            <a:picLocks noChangeAspect="1"/>
          </p:cNvPicPr>
          <p:nvPr/>
        </p:nvPicPr>
        <p:blipFill>
          <a:blip r:embed="rId3"/>
          <a:stretch>
            <a:fillRect/>
          </a:stretch>
        </p:blipFill>
        <p:spPr>
          <a:xfrm>
            <a:off x="5303874" y="4180229"/>
            <a:ext cx="3748073" cy="2779111"/>
          </a:xfrm>
          <a:prstGeom prst="rect">
            <a:avLst/>
          </a:prstGeom>
        </p:spPr>
      </p:pic>
    </p:spTree>
    <p:extLst>
      <p:ext uri="{BB962C8B-B14F-4D97-AF65-F5344CB8AC3E}">
        <p14:creationId xmlns:p14="http://schemas.microsoft.com/office/powerpoint/2010/main" val="3108988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Numerical Predictors</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200145"/>
            <a:ext cx="8628062" cy="4740275"/>
          </a:xfrm>
        </p:spPr>
        <p:txBody>
          <a:bodyPr/>
          <a:lstStyle/>
          <a:p>
            <a:r>
              <a:rPr lang="en-US" dirty="0"/>
              <a:t>Duration</a:t>
            </a:r>
          </a:p>
          <a:p>
            <a:pPr marL="342900" indent="-342900">
              <a:buFont typeface="Arial" panose="020B0604020202020204" pitchFamily="34" charset="0"/>
              <a:buChar char="•"/>
            </a:pPr>
            <a:r>
              <a:rPr lang="en-US" sz="2200" b="0" dirty="0"/>
              <a:t>For those below 15, there’s an increasing subscription probability of clients with longer contact duration</a:t>
            </a:r>
          </a:p>
          <a:p>
            <a:endParaRPr lang="en-US" dirty="0"/>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7" name="Picture 6">
            <a:extLst>
              <a:ext uri="{FF2B5EF4-FFF2-40B4-BE49-F238E27FC236}">
                <a16:creationId xmlns:a16="http://schemas.microsoft.com/office/drawing/2014/main" id="{36442E29-FD7F-074A-A720-0375962E5B6D}"/>
              </a:ext>
            </a:extLst>
          </p:cNvPr>
          <p:cNvPicPr>
            <a:picLocks noChangeAspect="1"/>
          </p:cNvPicPr>
          <p:nvPr/>
        </p:nvPicPr>
        <p:blipFill>
          <a:blip r:embed="rId2"/>
          <a:stretch>
            <a:fillRect/>
          </a:stretch>
        </p:blipFill>
        <p:spPr>
          <a:xfrm>
            <a:off x="2436019" y="3608832"/>
            <a:ext cx="4644533" cy="3661124"/>
          </a:xfrm>
          <a:prstGeom prst="rect">
            <a:avLst/>
          </a:prstGeom>
        </p:spPr>
      </p:pic>
    </p:spTree>
    <p:extLst>
      <p:ext uri="{BB962C8B-B14F-4D97-AF65-F5344CB8AC3E}">
        <p14:creationId xmlns:p14="http://schemas.microsoft.com/office/powerpoint/2010/main" val="3881255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Numerical Predictors</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200145"/>
            <a:ext cx="3668204" cy="4740275"/>
          </a:xfrm>
        </p:spPr>
        <p:txBody>
          <a:bodyPr/>
          <a:lstStyle/>
          <a:p>
            <a:r>
              <a:rPr lang="en-US" dirty="0"/>
              <a:t>Campaign</a:t>
            </a:r>
          </a:p>
          <a:p>
            <a:pPr marL="342900" indent="-342900">
              <a:buFont typeface="Arial" panose="020B0604020202020204" pitchFamily="34" charset="0"/>
              <a:buChar char="•"/>
            </a:pPr>
            <a:r>
              <a:rPr lang="en-US" sz="2200" b="0" dirty="0"/>
              <a:t>As there are very few samples for campaign &gt;= 14 (less than 100 samples per value of campaign), we only look into the subscribing rate of campaigns &lt; 14. </a:t>
            </a:r>
          </a:p>
          <a:p>
            <a:pPr marL="342900" indent="-342900">
              <a:buFont typeface="Arial" panose="020B0604020202020204" pitchFamily="34" charset="0"/>
              <a:buChar char="•"/>
            </a:pPr>
            <a:r>
              <a:rPr lang="en-US" sz="2200" b="0" dirty="0"/>
              <a:t>There’s a decreasing probability of subscription as contacts during this campaign grow.</a:t>
            </a:r>
          </a:p>
          <a:p>
            <a:endParaRPr lang="en-US" dirty="0"/>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6" name="Picture 5" descr="Chart, bar chart&#10;&#10;Description automatically generated">
            <a:extLst>
              <a:ext uri="{FF2B5EF4-FFF2-40B4-BE49-F238E27FC236}">
                <a16:creationId xmlns:a16="http://schemas.microsoft.com/office/drawing/2014/main" id="{570D19A5-6CF0-C041-B287-DF6E57CB0776}"/>
              </a:ext>
            </a:extLst>
          </p:cNvPr>
          <p:cNvPicPr>
            <a:picLocks noChangeAspect="1"/>
          </p:cNvPicPr>
          <p:nvPr/>
        </p:nvPicPr>
        <p:blipFill>
          <a:blip r:embed="rId2"/>
          <a:stretch>
            <a:fillRect/>
          </a:stretch>
        </p:blipFill>
        <p:spPr>
          <a:xfrm>
            <a:off x="4279392" y="2257555"/>
            <a:ext cx="5261483" cy="3674687"/>
          </a:xfrm>
          <a:prstGeom prst="rect">
            <a:avLst/>
          </a:prstGeom>
        </p:spPr>
      </p:pic>
    </p:spTree>
    <p:extLst>
      <p:ext uri="{BB962C8B-B14F-4D97-AF65-F5344CB8AC3E}">
        <p14:creationId xmlns:p14="http://schemas.microsoft.com/office/powerpoint/2010/main" val="3607739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Numerical Predictors</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200145"/>
            <a:ext cx="8628062" cy="4740275"/>
          </a:xfrm>
        </p:spPr>
        <p:txBody>
          <a:bodyPr/>
          <a:lstStyle/>
          <a:p>
            <a:r>
              <a:rPr lang="en-US" dirty="0"/>
              <a:t>Previous</a:t>
            </a:r>
          </a:p>
          <a:p>
            <a:pPr marL="342900" indent="-342900">
              <a:buFont typeface="Arial" panose="020B0604020202020204" pitchFamily="34" charset="0"/>
              <a:buChar char="•"/>
            </a:pPr>
            <a:r>
              <a:rPr lang="en-US" sz="2200" b="0" dirty="0"/>
              <a:t>distribution of 'previous' is also extremely skewed with 22 as its 99.9% quantile.</a:t>
            </a:r>
          </a:p>
          <a:p>
            <a:pPr marL="342900" indent="-342900">
              <a:buFont typeface="Arial" panose="020B0604020202020204" pitchFamily="34" charset="0"/>
              <a:buChar char="•"/>
            </a:pPr>
            <a:r>
              <a:rPr lang="en-US" sz="2200" b="0" dirty="0"/>
              <a:t>For those being contacted before this campaign fewer than or equal to 10 times, the subscribing probability grows as the contact counts grow. </a:t>
            </a:r>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endParaRPr lang="en-US" sz="2200" b="0" dirty="0"/>
          </a:p>
          <a:p>
            <a:endParaRPr lang="en-US" dirty="0"/>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7" name="Picture 6" descr="Chart&#10;&#10;Description automatically generated">
            <a:extLst>
              <a:ext uri="{FF2B5EF4-FFF2-40B4-BE49-F238E27FC236}">
                <a16:creationId xmlns:a16="http://schemas.microsoft.com/office/drawing/2014/main" id="{652BD238-398F-9048-91C9-367152F2A655}"/>
              </a:ext>
            </a:extLst>
          </p:cNvPr>
          <p:cNvPicPr>
            <a:picLocks noChangeAspect="1"/>
          </p:cNvPicPr>
          <p:nvPr/>
        </p:nvPicPr>
        <p:blipFill>
          <a:blip r:embed="rId2"/>
          <a:stretch>
            <a:fillRect/>
          </a:stretch>
        </p:blipFill>
        <p:spPr>
          <a:xfrm>
            <a:off x="100133" y="4892179"/>
            <a:ext cx="3146914" cy="2048241"/>
          </a:xfrm>
          <a:prstGeom prst="rect">
            <a:avLst/>
          </a:prstGeom>
        </p:spPr>
      </p:pic>
      <p:pic>
        <p:nvPicPr>
          <p:cNvPr id="9" name="Picture 8" descr="Chart, histogram&#10;&#10;Description automatically generated">
            <a:extLst>
              <a:ext uri="{FF2B5EF4-FFF2-40B4-BE49-F238E27FC236}">
                <a16:creationId xmlns:a16="http://schemas.microsoft.com/office/drawing/2014/main" id="{EA29A883-262F-E844-B872-07497D3CA579}"/>
              </a:ext>
            </a:extLst>
          </p:cNvPr>
          <p:cNvPicPr>
            <a:picLocks noChangeAspect="1"/>
          </p:cNvPicPr>
          <p:nvPr/>
        </p:nvPicPr>
        <p:blipFill>
          <a:blip r:embed="rId3"/>
          <a:stretch>
            <a:fillRect/>
          </a:stretch>
        </p:blipFill>
        <p:spPr>
          <a:xfrm>
            <a:off x="3247047" y="4892179"/>
            <a:ext cx="3146914" cy="2048241"/>
          </a:xfrm>
          <a:prstGeom prst="rect">
            <a:avLst/>
          </a:prstGeom>
        </p:spPr>
      </p:pic>
      <p:pic>
        <p:nvPicPr>
          <p:cNvPr id="11" name="Picture 10" descr="Chart, bar chart&#10;&#10;Description automatically generated">
            <a:extLst>
              <a:ext uri="{FF2B5EF4-FFF2-40B4-BE49-F238E27FC236}">
                <a16:creationId xmlns:a16="http://schemas.microsoft.com/office/drawing/2014/main" id="{6117C780-6BEF-B24E-9F01-28AF094A20E1}"/>
              </a:ext>
            </a:extLst>
          </p:cNvPr>
          <p:cNvPicPr>
            <a:picLocks noChangeAspect="1"/>
          </p:cNvPicPr>
          <p:nvPr/>
        </p:nvPicPr>
        <p:blipFill>
          <a:blip r:embed="rId4"/>
          <a:stretch>
            <a:fillRect/>
          </a:stretch>
        </p:blipFill>
        <p:spPr>
          <a:xfrm>
            <a:off x="6574457" y="4892179"/>
            <a:ext cx="2966418" cy="2071784"/>
          </a:xfrm>
          <a:prstGeom prst="rect">
            <a:avLst/>
          </a:prstGeom>
        </p:spPr>
      </p:pic>
    </p:spTree>
    <p:extLst>
      <p:ext uri="{BB962C8B-B14F-4D97-AF65-F5344CB8AC3E}">
        <p14:creationId xmlns:p14="http://schemas.microsoft.com/office/powerpoint/2010/main" val="3920919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Numerical Predictors</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200145"/>
            <a:ext cx="8628062" cy="4740275"/>
          </a:xfrm>
        </p:spPr>
        <p:txBody>
          <a:bodyPr/>
          <a:lstStyle/>
          <a:p>
            <a:r>
              <a:rPr lang="en-US" dirty="0" err="1"/>
              <a:t>Pdays</a:t>
            </a:r>
            <a:endParaRPr lang="en-US" dirty="0"/>
          </a:p>
          <a:p>
            <a:pPr marL="342900" indent="-342900">
              <a:buFont typeface="Arial" panose="020B0604020202020204" pitchFamily="34" charset="0"/>
              <a:buChar char="•"/>
            </a:pPr>
            <a:r>
              <a:rPr lang="en-US" sz="2200" b="0" dirty="0"/>
              <a:t>The majority of clients wasn’t previously contacted (81.7%). The distribution of clients with previous contacts is shown below.</a:t>
            </a:r>
          </a:p>
          <a:p>
            <a:endParaRPr lang="en-US" sz="2200" b="0" dirty="0"/>
          </a:p>
          <a:p>
            <a:endParaRPr lang="en-US" dirty="0"/>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6" name="Picture 5">
            <a:extLst>
              <a:ext uri="{FF2B5EF4-FFF2-40B4-BE49-F238E27FC236}">
                <a16:creationId xmlns:a16="http://schemas.microsoft.com/office/drawing/2014/main" id="{F2712D02-D08E-D147-8BBB-FFC3A13D9953}"/>
              </a:ext>
            </a:extLst>
          </p:cNvPr>
          <p:cNvPicPr>
            <a:picLocks noChangeAspect="1"/>
          </p:cNvPicPr>
          <p:nvPr/>
        </p:nvPicPr>
        <p:blipFill>
          <a:blip r:embed="rId2"/>
          <a:stretch>
            <a:fillRect/>
          </a:stretch>
        </p:blipFill>
        <p:spPr>
          <a:xfrm>
            <a:off x="2416969" y="3663885"/>
            <a:ext cx="5016500" cy="3314700"/>
          </a:xfrm>
          <a:prstGeom prst="rect">
            <a:avLst/>
          </a:prstGeom>
        </p:spPr>
      </p:pic>
    </p:spTree>
    <p:extLst>
      <p:ext uri="{BB962C8B-B14F-4D97-AF65-F5344CB8AC3E}">
        <p14:creationId xmlns:p14="http://schemas.microsoft.com/office/powerpoint/2010/main" val="2877345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Correlations</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200145"/>
            <a:ext cx="2729420" cy="4740275"/>
          </a:xfrm>
        </p:spPr>
        <p:txBody>
          <a:bodyPr/>
          <a:lstStyle/>
          <a:p>
            <a:pPr marL="342900" indent="-342900">
              <a:buFont typeface="Arial" panose="020B0604020202020204" pitchFamily="34" charset="0"/>
              <a:buChar char="•"/>
            </a:pPr>
            <a:r>
              <a:rPr lang="en-US" sz="2200" b="0" dirty="0"/>
              <a:t>The relationship between response ‘y’ and predictor ‘duration’ is relatively stronger.</a:t>
            </a:r>
          </a:p>
          <a:p>
            <a:pPr marL="342900" indent="-342900">
              <a:buFont typeface="Arial" panose="020B0604020202020204" pitchFamily="34" charset="0"/>
              <a:buChar char="•"/>
            </a:pPr>
            <a:r>
              <a:rPr lang="en-US" sz="2200" b="0" dirty="0"/>
              <a:t>‘</a:t>
            </a:r>
            <a:r>
              <a:rPr lang="en-US" sz="2200" b="0" dirty="0" err="1"/>
              <a:t>pdays</a:t>
            </a:r>
            <a:r>
              <a:rPr lang="en-US" sz="2200" b="0" dirty="0"/>
              <a:t>’ and ‘previous’ are correlated.</a:t>
            </a:r>
          </a:p>
          <a:p>
            <a:endParaRPr lang="en-US" sz="2200" b="0" dirty="0"/>
          </a:p>
          <a:p>
            <a:endParaRPr lang="en-US" dirty="0"/>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7" name="Picture 6" descr="Chart, histogram&#10;&#10;Description automatically generated">
            <a:extLst>
              <a:ext uri="{FF2B5EF4-FFF2-40B4-BE49-F238E27FC236}">
                <a16:creationId xmlns:a16="http://schemas.microsoft.com/office/drawing/2014/main" id="{1E014B9F-3DBF-E942-8565-0DCE25ACC192}"/>
              </a:ext>
            </a:extLst>
          </p:cNvPr>
          <p:cNvPicPr>
            <a:picLocks noChangeAspect="1"/>
          </p:cNvPicPr>
          <p:nvPr/>
        </p:nvPicPr>
        <p:blipFill>
          <a:blip r:embed="rId2"/>
          <a:stretch>
            <a:fillRect/>
          </a:stretch>
        </p:blipFill>
        <p:spPr>
          <a:xfrm>
            <a:off x="3609405" y="1212786"/>
            <a:ext cx="5629845" cy="5803964"/>
          </a:xfrm>
          <a:prstGeom prst="rect">
            <a:avLst/>
          </a:prstGeom>
        </p:spPr>
      </p:pic>
    </p:spTree>
    <p:extLst>
      <p:ext uri="{BB962C8B-B14F-4D97-AF65-F5344CB8AC3E}">
        <p14:creationId xmlns:p14="http://schemas.microsoft.com/office/powerpoint/2010/main" val="2908119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321F5A7-B8D8-49AA-A369-388487A45747}"/>
              </a:ext>
            </a:extLst>
          </p:cNvPr>
          <p:cNvSpPr>
            <a:spLocks noGrp="1"/>
          </p:cNvSpPr>
          <p:nvPr>
            <p:ph type="body" idx="1"/>
          </p:nvPr>
        </p:nvSpPr>
        <p:spPr/>
        <p:txBody>
          <a:bodyPr/>
          <a:lstStyle/>
          <a:p>
            <a:r>
              <a:rPr lang="en-US" dirty="0"/>
              <a:t>Data Preprocessing</a:t>
            </a:r>
            <a:endParaRPr lang="en-SG" dirty="0"/>
          </a:p>
        </p:txBody>
      </p:sp>
      <p:sp>
        <p:nvSpPr>
          <p:cNvPr id="4" name="Footer Placeholder 3">
            <a:extLst>
              <a:ext uri="{FF2B5EF4-FFF2-40B4-BE49-F238E27FC236}">
                <a16:creationId xmlns:a16="http://schemas.microsoft.com/office/drawing/2014/main" id="{94D6AD02-C85A-4C38-9289-6AB3BDA253DB}"/>
              </a:ext>
            </a:extLst>
          </p:cNvPr>
          <p:cNvSpPr>
            <a:spLocks noGrp="1"/>
          </p:cNvSpPr>
          <p:nvPr>
            <p:ph type="ftr" sz="quarter" idx="4294967295"/>
          </p:nvPr>
        </p:nvSpPr>
        <p:spPr>
          <a:xfrm>
            <a:off x="6937375" y="7016750"/>
            <a:ext cx="3214688" cy="506413"/>
          </a:xfrm>
        </p:spPr>
        <p:txBody>
          <a:bodyPr/>
          <a:lstStyle/>
          <a:p>
            <a:pPr>
              <a:defRPr/>
            </a:pPr>
            <a:endParaRPr lang="en-GB" altLang="en-US"/>
          </a:p>
          <a:p>
            <a:pPr>
              <a:defRPr/>
            </a:pPr>
            <a:endParaRPr lang="en-GB" altLang="en-US"/>
          </a:p>
        </p:txBody>
      </p:sp>
    </p:spTree>
    <p:extLst>
      <p:ext uri="{BB962C8B-B14F-4D97-AF65-F5344CB8AC3E}">
        <p14:creationId xmlns:p14="http://schemas.microsoft.com/office/powerpoint/2010/main" val="4175727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9A0E-DF29-4A33-9F6A-20FD7F2ED29C}"/>
              </a:ext>
            </a:extLst>
          </p:cNvPr>
          <p:cNvSpPr>
            <a:spLocks noGrp="1"/>
          </p:cNvSpPr>
          <p:nvPr>
            <p:ph type="title"/>
          </p:nvPr>
        </p:nvSpPr>
        <p:spPr/>
        <p:txBody>
          <a:bodyPr/>
          <a:lstStyle/>
          <a:p>
            <a:r>
              <a:rPr lang="en-US" dirty="0"/>
              <a:t>Simple Transformations</a:t>
            </a:r>
            <a:endParaRPr lang="en-SG" dirty="0"/>
          </a:p>
        </p:txBody>
      </p:sp>
      <p:sp>
        <p:nvSpPr>
          <p:cNvPr id="3" name="Content Placeholder 2">
            <a:extLst>
              <a:ext uri="{FF2B5EF4-FFF2-40B4-BE49-F238E27FC236}">
                <a16:creationId xmlns:a16="http://schemas.microsoft.com/office/drawing/2014/main" id="{BA984B73-0102-476D-BEA2-26A9EE748DE0}"/>
              </a:ext>
            </a:extLst>
          </p:cNvPr>
          <p:cNvSpPr>
            <a:spLocks noGrp="1"/>
          </p:cNvSpPr>
          <p:nvPr>
            <p:ph idx="1"/>
          </p:nvPr>
        </p:nvSpPr>
        <p:spPr/>
        <p:txBody>
          <a:bodyPr/>
          <a:lstStyle/>
          <a:p>
            <a:pPr marL="342900" indent="-342900">
              <a:buFont typeface="Arial" panose="020B0604020202020204" pitchFamily="34" charset="0"/>
              <a:buChar char="•"/>
            </a:pPr>
            <a:r>
              <a:rPr lang="en-US" sz="2200" b="0" dirty="0"/>
              <a:t>For binary variables </a:t>
            </a:r>
            <a:r>
              <a:rPr lang="en-US" sz="2200" dirty="0"/>
              <a:t>‘default’, ’housing’, ‘loan’</a:t>
            </a:r>
            <a:r>
              <a:rPr lang="en-US" sz="2200" b="0" dirty="0"/>
              <a:t>, simply map ‘yes’ to 1 and ‘no’ to 0.</a:t>
            </a:r>
          </a:p>
          <a:p>
            <a:pPr marL="342900" indent="-342900">
              <a:buFont typeface="Arial" panose="020B0604020202020204" pitchFamily="34" charset="0"/>
              <a:buChar char="•"/>
            </a:pPr>
            <a:r>
              <a:rPr lang="en-US" sz="2200" b="0" dirty="0" smtClean="0"/>
              <a:t>Column </a:t>
            </a:r>
            <a:r>
              <a:rPr lang="en-US" sz="2200" dirty="0" smtClean="0"/>
              <a:t>‘education</a:t>
            </a:r>
            <a:r>
              <a:rPr lang="en-US" sz="2200" dirty="0"/>
              <a:t>’ </a:t>
            </a:r>
            <a:r>
              <a:rPr lang="en-US" sz="2200" b="0" dirty="0" smtClean="0"/>
              <a:t>is ordinal and can be encoded as an integer, with </a:t>
            </a:r>
            <a:r>
              <a:rPr lang="en-US" sz="2200" b="0" dirty="0"/>
              <a:t>{'unknown':0, 'primary':1, 'secondary':2, 'tertiary’:3</a:t>
            </a:r>
            <a:r>
              <a:rPr lang="en-US" sz="2200" b="0" dirty="0" smtClean="0"/>
              <a:t>}</a:t>
            </a:r>
            <a:br>
              <a:rPr lang="en-US" sz="2200" b="0" dirty="0" smtClean="0"/>
            </a:br>
            <a:r>
              <a:rPr lang="en-US" sz="2200" b="0" dirty="0" smtClean="0"/>
              <a:t>(We will deal with the unknown data in ‘education’ later)</a:t>
            </a:r>
            <a:endParaRPr lang="en-US" sz="2200" b="0" dirty="0"/>
          </a:p>
          <a:p>
            <a:pPr marL="342900" indent="-342900">
              <a:buFont typeface="Arial" panose="020B0604020202020204" pitchFamily="34" charset="0"/>
              <a:buChar char="•"/>
            </a:pPr>
            <a:r>
              <a:rPr lang="zh-CN" altLang="en-US" sz="2200" dirty="0" smtClean="0"/>
              <a:t>‘</a:t>
            </a:r>
            <a:r>
              <a:rPr lang="en-US" sz="2200" dirty="0" smtClean="0"/>
              <a:t>month</a:t>
            </a:r>
            <a:r>
              <a:rPr lang="en-US" sz="2200" dirty="0"/>
              <a:t>’ </a:t>
            </a:r>
            <a:r>
              <a:rPr lang="en-US" sz="2200" b="0" dirty="0"/>
              <a:t>is also </a:t>
            </a:r>
            <a:r>
              <a:rPr lang="en-US" sz="2200" b="0" dirty="0" smtClean="0"/>
              <a:t>transformed to integer</a:t>
            </a:r>
            <a:r>
              <a:rPr lang="en-US" sz="2200" b="0" dirty="0"/>
              <a:t>.</a:t>
            </a:r>
          </a:p>
          <a:p>
            <a:pPr marL="342900" indent="-342900">
              <a:buFont typeface="Arial" panose="020B0604020202020204" pitchFamily="34" charset="0"/>
              <a:buChar char="•"/>
            </a:pPr>
            <a:endParaRPr lang="en-SG" sz="2200" dirty="0"/>
          </a:p>
        </p:txBody>
      </p:sp>
      <p:sp>
        <p:nvSpPr>
          <p:cNvPr id="4" name="Footer Placeholder 3">
            <a:extLst>
              <a:ext uri="{FF2B5EF4-FFF2-40B4-BE49-F238E27FC236}">
                <a16:creationId xmlns:a16="http://schemas.microsoft.com/office/drawing/2014/main" id="{AEC33931-B212-42EF-B894-A64BCB716315}"/>
              </a:ext>
            </a:extLst>
          </p:cNvPr>
          <p:cNvSpPr>
            <a:spLocks noGrp="1"/>
          </p:cNvSpPr>
          <p:nvPr>
            <p:ph type="ftr" sz="quarter" idx="12"/>
          </p:nvPr>
        </p:nvSpPr>
        <p:spPr/>
        <p:txBody>
          <a:bodyPr/>
          <a:lstStyle/>
          <a:p>
            <a:pPr>
              <a:defRPr/>
            </a:pPr>
            <a:endParaRPr lang="en-GB" altLang="en-US"/>
          </a:p>
          <a:p>
            <a:pPr>
              <a:defRPr/>
            </a:pPr>
            <a:endParaRPr lang="en-GB" altLang="en-US"/>
          </a:p>
        </p:txBody>
      </p:sp>
    </p:spTree>
    <p:extLst>
      <p:ext uri="{BB962C8B-B14F-4D97-AF65-F5344CB8AC3E}">
        <p14:creationId xmlns:p14="http://schemas.microsoft.com/office/powerpoint/2010/main" val="2846858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9A0E-DF29-4A33-9F6A-20FD7F2ED29C}"/>
              </a:ext>
            </a:extLst>
          </p:cNvPr>
          <p:cNvSpPr>
            <a:spLocks noGrp="1"/>
          </p:cNvSpPr>
          <p:nvPr>
            <p:ph type="title"/>
          </p:nvPr>
        </p:nvSpPr>
        <p:spPr/>
        <p:txBody>
          <a:bodyPr/>
          <a:lstStyle/>
          <a:p>
            <a:r>
              <a:rPr lang="en-US" dirty="0"/>
              <a:t>One-hot Encoding</a:t>
            </a:r>
            <a:endParaRPr lang="en-SG" dirty="0"/>
          </a:p>
        </p:txBody>
      </p:sp>
      <p:sp>
        <p:nvSpPr>
          <p:cNvPr id="3" name="Content Placeholder 2">
            <a:extLst>
              <a:ext uri="{FF2B5EF4-FFF2-40B4-BE49-F238E27FC236}">
                <a16:creationId xmlns:a16="http://schemas.microsoft.com/office/drawing/2014/main" id="{BA984B73-0102-476D-BEA2-26A9EE748DE0}"/>
              </a:ext>
            </a:extLst>
          </p:cNvPr>
          <p:cNvSpPr>
            <a:spLocks noGrp="1"/>
          </p:cNvSpPr>
          <p:nvPr>
            <p:ph idx="1"/>
          </p:nvPr>
        </p:nvSpPr>
        <p:spPr>
          <a:xfrm>
            <a:off x="611187" y="2193925"/>
            <a:ext cx="8945407" cy="4740275"/>
          </a:xfrm>
        </p:spPr>
        <p:txBody>
          <a:bodyPr/>
          <a:lstStyle/>
          <a:p>
            <a:pPr marL="342900" indent="-342900">
              <a:buFont typeface="Arial" panose="020B0604020202020204" pitchFamily="34" charset="0"/>
              <a:buChar char="•"/>
            </a:pPr>
            <a:r>
              <a:rPr lang="en-US" sz="2200" b="0" dirty="0"/>
              <a:t>For the rest categorical variables, </a:t>
            </a:r>
            <a:r>
              <a:rPr lang="en-US" sz="2200" dirty="0"/>
              <a:t>‘job’, ‘martial’, ‘contact’, ‘</a:t>
            </a:r>
            <a:r>
              <a:rPr lang="en-US" sz="2200" dirty="0" err="1"/>
              <a:t>poutcome</a:t>
            </a:r>
            <a:r>
              <a:rPr lang="en-US" sz="2200" dirty="0"/>
              <a:t>’, </a:t>
            </a:r>
            <a:r>
              <a:rPr lang="en-US" sz="2200" b="0" dirty="0"/>
              <a:t>we adopt one-hot encoding to transform them.</a:t>
            </a:r>
            <a:endParaRPr lang="en-SG" sz="2200" dirty="0"/>
          </a:p>
        </p:txBody>
      </p:sp>
      <p:sp>
        <p:nvSpPr>
          <p:cNvPr id="4" name="Footer Placeholder 3">
            <a:extLst>
              <a:ext uri="{FF2B5EF4-FFF2-40B4-BE49-F238E27FC236}">
                <a16:creationId xmlns:a16="http://schemas.microsoft.com/office/drawing/2014/main" id="{AEC33931-B212-42EF-B894-A64BCB716315}"/>
              </a:ext>
            </a:extLst>
          </p:cNvPr>
          <p:cNvSpPr>
            <a:spLocks noGrp="1"/>
          </p:cNvSpPr>
          <p:nvPr>
            <p:ph type="ftr" sz="quarter" idx="12"/>
          </p:nvPr>
        </p:nvSpPr>
        <p:spPr/>
        <p:txBody>
          <a:bodyPr/>
          <a:lstStyle/>
          <a:p>
            <a:pPr>
              <a:defRPr/>
            </a:pPr>
            <a:endParaRPr lang="en-GB" altLang="en-US"/>
          </a:p>
          <a:p>
            <a:pPr>
              <a:defRPr/>
            </a:pPr>
            <a:endParaRPr lang="en-GB" altLang="en-US"/>
          </a:p>
        </p:txBody>
      </p:sp>
    </p:spTree>
    <p:extLst>
      <p:ext uri="{BB962C8B-B14F-4D97-AF65-F5344CB8AC3E}">
        <p14:creationId xmlns:p14="http://schemas.microsoft.com/office/powerpoint/2010/main" val="244836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321F5A7-B8D8-49AA-A369-388487A45747}"/>
              </a:ext>
            </a:extLst>
          </p:cNvPr>
          <p:cNvSpPr>
            <a:spLocks noGrp="1"/>
          </p:cNvSpPr>
          <p:nvPr>
            <p:ph type="body" idx="1"/>
          </p:nvPr>
        </p:nvSpPr>
        <p:spPr/>
        <p:txBody>
          <a:bodyPr/>
          <a:lstStyle/>
          <a:p>
            <a:r>
              <a:rPr lang="en-US" dirty="0"/>
              <a:t>Brief Intro. to this project</a:t>
            </a:r>
            <a:endParaRPr lang="en-SG" dirty="0"/>
          </a:p>
        </p:txBody>
      </p:sp>
      <p:sp>
        <p:nvSpPr>
          <p:cNvPr id="4" name="Footer Placeholder 3">
            <a:extLst>
              <a:ext uri="{FF2B5EF4-FFF2-40B4-BE49-F238E27FC236}">
                <a16:creationId xmlns:a16="http://schemas.microsoft.com/office/drawing/2014/main" id="{94D6AD02-C85A-4C38-9289-6AB3BDA253DB}"/>
              </a:ext>
            </a:extLst>
          </p:cNvPr>
          <p:cNvSpPr>
            <a:spLocks noGrp="1"/>
          </p:cNvSpPr>
          <p:nvPr>
            <p:ph type="ftr" sz="quarter" idx="4294967295"/>
          </p:nvPr>
        </p:nvSpPr>
        <p:spPr>
          <a:xfrm>
            <a:off x="6937375" y="7016750"/>
            <a:ext cx="3214688" cy="506413"/>
          </a:xfrm>
        </p:spPr>
        <p:txBody>
          <a:bodyPr/>
          <a:lstStyle/>
          <a:p>
            <a:pPr>
              <a:defRPr/>
            </a:pPr>
            <a:endParaRPr lang="en-GB" altLang="en-US"/>
          </a:p>
          <a:p>
            <a:pPr>
              <a:defRPr/>
            </a:pPr>
            <a:endParaRPr lang="en-GB" altLang="en-US"/>
          </a:p>
        </p:txBody>
      </p:sp>
    </p:spTree>
    <p:extLst>
      <p:ext uri="{BB962C8B-B14F-4D97-AF65-F5344CB8AC3E}">
        <p14:creationId xmlns:p14="http://schemas.microsoft.com/office/powerpoint/2010/main" val="90713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9A0E-DF29-4A33-9F6A-20FD7F2ED29C}"/>
              </a:ext>
            </a:extLst>
          </p:cNvPr>
          <p:cNvSpPr>
            <a:spLocks noGrp="1"/>
          </p:cNvSpPr>
          <p:nvPr>
            <p:ph type="title"/>
          </p:nvPr>
        </p:nvSpPr>
        <p:spPr/>
        <p:txBody>
          <a:bodyPr/>
          <a:lstStyle/>
          <a:p>
            <a:r>
              <a:rPr lang="zh-CN" altLang="en-US" dirty="0" smtClean="0"/>
              <a:t>“</a:t>
            </a:r>
            <a:r>
              <a:rPr lang="en-US" dirty="0" smtClean="0"/>
              <a:t>unknown</a:t>
            </a:r>
            <a:r>
              <a:rPr lang="en-US" dirty="0"/>
              <a:t>”</a:t>
            </a:r>
            <a:endParaRPr lang="en-SG" dirty="0"/>
          </a:p>
        </p:txBody>
      </p:sp>
      <p:sp>
        <p:nvSpPr>
          <p:cNvPr id="3" name="Content Placeholder 2">
            <a:extLst>
              <a:ext uri="{FF2B5EF4-FFF2-40B4-BE49-F238E27FC236}">
                <a16:creationId xmlns:a16="http://schemas.microsoft.com/office/drawing/2014/main" id="{BA984B73-0102-476D-BEA2-26A9EE748DE0}"/>
              </a:ext>
            </a:extLst>
          </p:cNvPr>
          <p:cNvSpPr>
            <a:spLocks noGrp="1"/>
          </p:cNvSpPr>
          <p:nvPr>
            <p:ph idx="1"/>
          </p:nvPr>
        </p:nvSpPr>
        <p:spPr/>
        <p:txBody>
          <a:bodyPr/>
          <a:lstStyle/>
          <a:p>
            <a:pPr marL="342900" indent="-342900">
              <a:buFont typeface="Arial" panose="020B0604020202020204" pitchFamily="34" charset="0"/>
              <a:buChar char="•"/>
            </a:pPr>
            <a:r>
              <a:rPr lang="en-US" sz="2200" b="0" dirty="0"/>
              <a:t>Although there is no NULL in the data, there are noticeably many “unknown” values in our categorical data.</a:t>
            </a:r>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r>
              <a:rPr lang="en-US" sz="2200" b="0" dirty="0"/>
              <a:t>For ‘job’, ‘contact’, </a:t>
            </a:r>
            <a:r>
              <a:rPr lang="zh-CN" altLang="en-US" sz="2200" b="0" dirty="0" smtClean="0"/>
              <a:t>‘</a:t>
            </a:r>
            <a:r>
              <a:rPr lang="en-US" sz="2200" b="0" dirty="0" err="1" smtClean="0"/>
              <a:t>poutcome</a:t>
            </a:r>
            <a:r>
              <a:rPr lang="en-US" sz="2200" b="0" dirty="0"/>
              <a:t>’, because ‘unknown’ </a:t>
            </a:r>
            <a:r>
              <a:rPr lang="en-US" sz="2200" b="0" dirty="0" smtClean="0"/>
              <a:t>doesn’t </a:t>
            </a:r>
            <a:r>
              <a:rPr lang="en-US" sz="2200" b="0" dirty="0"/>
              <a:t>provide additional useful knowledge about the client, we choose to simply drop the </a:t>
            </a:r>
            <a:r>
              <a:rPr lang="en-US" sz="2200" b="0" dirty="0" smtClean="0"/>
              <a:t>one-hot </a:t>
            </a:r>
            <a:r>
              <a:rPr lang="en-US" sz="2200" b="0" dirty="0"/>
              <a:t>columns </a:t>
            </a:r>
            <a:r>
              <a:rPr lang="en-US" sz="2200" b="0" dirty="0" smtClean="0"/>
              <a:t>representing ‘unknown’ values</a:t>
            </a:r>
            <a:endParaRPr lang="en-SG" sz="2200" dirty="0"/>
          </a:p>
        </p:txBody>
      </p:sp>
      <p:sp>
        <p:nvSpPr>
          <p:cNvPr id="4" name="Footer Placeholder 3">
            <a:extLst>
              <a:ext uri="{FF2B5EF4-FFF2-40B4-BE49-F238E27FC236}">
                <a16:creationId xmlns:a16="http://schemas.microsoft.com/office/drawing/2014/main" id="{AEC33931-B212-42EF-B894-A64BCB716315}"/>
              </a:ext>
            </a:extLst>
          </p:cNvPr>
          <p:cNvSpPr>
            <a:spLocks noGrp="1"/>
          </p:cNvSpPr>
          <p:nvPr>
            <p:ph type="ftr" sz="quarter" idx="12"/>
          </p:nvPr>
        </p:nvSpPr>
        <p:spPr/>
        <p:txBody>
          <a:bodyPr/>
          <a:lstStyle/>
          <a:p>
            <a:pPr>
              <a:defRPr/>
            </a:pPr>
            <a:endParaRPr lang="en-GB" altLang="en-US"/>
          </a:p>
          <a:p>
            <a:pPr>
              <a:defRPr/>
            </a:pPr>
            <a:endParaRPr lang="en-GB" altLang="en-US"/>
          </a:p>
        </p:txBody>
      </p:sp>
      <p:graphicFrame>
        <p:nvGraphicFramePr>
          <p:cNvPr id="5" name="Table 5">
            <a:extLst>
              <a:ext uri="{FF2B5EF4-FFF2-40B4-BE49-F238E27FC236}">
                <a16:creationId xmlns:a16="http://schemas.microsoft.com/office/drawing/2014/main" id="{F8201D22-65EB-254C-9C22-C2FB1DCA8FF1}"/>
              </a:ext>
            </a:extLst>
          </p:cNvPr>
          <p:cNvGraphicFramePr>
            <a:graphicFrameLocks noGrp="1"/>
          </p:cNvGraphicFramePr>
          <p:nvPr>
            <p:extLst>
              <p:ext uri="{D42A27DB-BD31-4B8C-83A1-F6EECF244321}">
                <p14:modId xmlns:p14="http://schemas.microsoft.com/office/powerpoint/2010/main" val="3621452135"/>
              </p:ext>
            </p:extLst>
          </p:nvPr>
        </p:nvGraphicFramePr>
        <p:xfrm>
          <a:off x="2487168" y="3133344"/>
          <a:ext cx="4876800" cy="2146601"/>
        </p:xfrm>
        <a:graphic>
          <a:graphicData uri="http://schemas.openxmlformats.org/drawingml/2006/table">
            <a:tbl>
              <a:tblPr firstRow="1" bandRow="1">
                <a:tableStyleId>{21E4AEA4-8DFA-4A89-87EB-49C32662AFE0}</a:tableStyleId>
              </a:tblPr>
              <a:tblGrid>
                <a:gridCol w="2194560">
                  <a:extLst>
                    <a:ext uri="{9D8B030D-6E8A-4147-A177-3AD203B41FA5}">
                      <a16:colId xmlns:a16="http://schemas.microsoft.com/office/drawing/2014/main" val="3063945535"/>
                    </a:ext>
                  </a:extLst>
                </a:gridCol>
                <a:gridCol w="2682240">
                  <a:extLst>
                    <a:ext uri="{9D8B030D-6E8A-4147-A177-3AD203B41FA5}">
                      <a16:colId xmlns:a16="http://schemas.microsoft.com/office/drawing/2014/main" val="4287124257"/>
                    </a:ext>
                  </a:extLst>
                </a:gridCol>
              </a:tblGrid>
              <a:tr h="653313">
                <a:tc>
                  <a:txBody>
                    <a:bodyPr/>
                    <a:lstStyle/>
                    <a:p>
                      <a:pPr algn="ctr"/>
                      <a:r>
                        <a:rPr lang="en-CN" dirty="0"/>
                        <a:t>Feature Name</a:t>
                      </a:r>
                    </a:p>
                  </a:txBody>
                  <a:tcPr anchor="ctr"/>
                </a:tc>
                <a:tc>
                  <a:txBody>
                    <a:bodyPr/>
                    <a:lstStyle/>
                    <a:p>
                      <a:pPr algn="ctr"/>
                      <a:r>
                        <a:rPr lang="en-CN" dirty="0"/>
                        <a:t>Unknown Percentage</a:t>
                      </a:r>
                    </a:p>
                  </a:txBody>
                  <a:tcPr anchor="ctr"/>
                </a:tc>
                <a:extLst>
                  <a:ext uri="{0D108BD9-81ED-4DB2-BD59-A6C34878D82A}">
                    <a16:rowId xmlns:a16="http://schemas.microsoft.com/office/drawing/2014/main" val="1152916356"/>
                  </a:ext>
                </a:extLst>
              </a:tr>
              <a:tr h="373322">
                <a:tc>
                  <a:txBody>
                    <a:bodyPr/>
                    <a:lstStyle/>
                    <a:p>
                      <a:pPr algn="l"/>
                      <a:r>
                        <a:rPr lang="en-US" dirty="0"/>
                        <a:t>J</a:t>
                      </a:r>
                      <a:r>
                        <a:rPr lang="en-CN" dirty="0"/>
                        <a:t>ob</a:t>
                      </a:r>
                    </a:p>
                  </a:txBody>
                  <a:tcPr/>
                </a:tc>
                <a:tc>
                  <a:txBody>
                    <a:bodyPr/>
                    <a:lstStyle/>
                    <a:p>
                      <a:pPr algn="r"/>
                      <a:r>
                        <a:rPr lang="en-CN" dirty="0"/>
                        <a:t>0.6%</a:t>
                      </a:r>
                    </a:p>
                  </a:txBody>
                  <a:tcPr/>
                </a:tc>
                <a:extLst>
                  <a:ext uri="{0D108BD9-81ED-4DB2-BD59-A6C34878D82A}">
                    <a16:rowId xmlns:a16="http://schemas.microsoft.com/office/drawing/2014/main" val="3546709261"/>
                  </a:ext>
                </a:extLst>
              </a:tr>
              <a:tr h="373322">
                <a:tc>
                  <a:txBody>
                    <a:bodyPr/>
                    <a:lstStyle/>
                    <a:p>
                      <a:pPr algn="l"/>
                      <a:r>
                        <a:rPr lang="en-US" dirty="0"/>
                        <a:t>E</a:t>
                      </a:r>
                      <a:r>
                        <a:rPr lang="en-CN" dirty="0"/>
                        <a:t>ducation</a:t>
                      </a:r>
                    </a:p>
                  </a:txBody>
                  <a:tcPr/>
                </a:tc>
                <a:tc>
                  <a:txBody>
                    <a:bodyPr/>
                    <a:lstStyle/>
                    <a:p>
                      <a:pPr algn="r"/>
                      <a:r>
                        <a:rPr lang="en-CN" dirty="0"/>
                        <a:t>4.1%</a:t>
                      </a:r>
                    </a:p>
                  </a:txBody>
                  <a:tcPr/>
                </a:tc>
                <a:extLst>
                  <a:ext uri="{0D108BD9-81ED-4DB2-BD59-A6C34878D82A}">
                    <a16:rowId xmlns:a16="http://schemas.microsoft.com/office/drawing/2014/main" val="3296506169"/>
                  </a:ext>
                </a:extLst>
              </a:tr>
              <a:tr h="373322">
                <a:tc>
                  <a:txBody>
                    <a:bodyPr/>
                    <a:lstStyle/>
                    <a:p>
                      <a:pPr algn="l"/>
                      <a:r>
                        <a:rPr lang="en-US" dirty="0"/>
                        <a:t>C</a:t>
                      </a:r>
                      <a:r>
                        <a:rPr lang="en-CN" dirty="0"/>
                        <a:t>ontact</a:t>
                      </a:r>
                    </a:p>
                  </a:txBody>
                  <a:tcPr/>
                </a:tc>
                <a:tc>
                  <a:txBody>
                    <a:bodyPr/>
                    <a:lstStyle/>
                    <a:p>
                      <a:pPr algn="r"/>
                      <a:r>
                        <a:rPr lang="en-CN" dirty="0"/>
                        <a:t>28.8%</a:t>
                      </a:r>
                    </a:p>
                  </a:txBody>
                  <a:tcPr/>
                </a:tc>
                <a:extLst>
                  <a:ext uri="{0D108BD9-81ED-4DB2-BD59-A6C34878D82A}">
                    <a16:rowId xmlns:a16="http://schemas.microsoft.com/office/drawing/2014/main" val="1536361862"/>
                  </a:ext>
                </a:extLst>
              </a:tr>
              <a:tr h="373322">
                <a:tc>
                  <a:txBody>
                    <a:bodyPr/>
                    <a:lstStyle/>
                    <a:p>
                      <a:pPr algn="l"/>
                      <a:r>
                        <a:rPr lang="en-US" dirty="0"/>
                        <a:t>P</a:t>
                      </a:r>
                      <a:r>
                        <a:rPr lang="en-CN" dirty="0"/>
                        <a:t>outcome</a:t>
                      </a:r>
                    </a:p>
                  </a:txBody>
                  <a:tcPr/>
                </a:tc>
                <a:tc>
                  <a:txBody>
                    <a:bodyPr/>
                    <a:lstStyle/>
                    <a:p>
                      <a:pPr algn="r"/>
                      <a:r>
                        <a:rPr lang="en-CN" dirty="0"/>
                        <a:t>81.7</a:t>
                      </a:r>
                    </a:p>
                  </a:txBody>
                  <a:tcPr/>
                </a:tc>
                <a:extLst>
                  <a:ext uri="{0D108BD9-81ED-4DB2-BD59-A6C34878D82A}">
                    <a16:rowId xmlns:a16="http://schemas.microsoft.com/office/drawing/2014/main" val="476755653"/>
                  </a:ext>
                </a:extLst>
              </a:tr>
            </a:tbl>
          </a:graphicData>
        </a:graphic>
      </p:graphicFrame>
    </p:spTree>
    <p:extLst>
      <p:ext uri="{BB962C8B-B14F-4D97-AF65-F5344CB8AC3E}">
        <p14:creationId xmlns:p14="http://schemas.microsoft.com/office/powerpoint/2010/main" val="1269264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9A0E-DF29-4A33-9F6A-20FD7F2ED29C}"/>
              </a:ext>
            </a:extLst>
          </p:cNvPr>
          <p:cNvSpPr>
            <a:spLocks noGrp="1"/>
          </p:cNvSpPr>
          <p:nvPr>
            <p:ph type="title"/>
          </p:nvPr>
        </p:nvSpPr>
        <p:spPr/>
        <p:txBody>
          <a:bodyPr/>
          <a:lstStyle/>
          <a:p>
            <a:r>
              <a:rPr lang="zh-CN" altLang="en-US" dirty="0" smtClean="0"/>
              <a:t>“</a:t>
            </a:r>
            <a:r>
              <a:rPr lang="en-US" dirty="0" smtClean="0"/>
              <a:t>unknown</a:t>
            </a:r>
            <a:r>
              <a:rPr lang="en-US" dirty="0"/>
              <a:t>” (cont.)</a:t>
            </a:r>
            <a:endParaRPr lang="en-SG" dirty="0"/>
          </a:p>
        </p:txBody>
      </p:sp>
      <p:sp>
        <p:nvSpPr>
          <p:cNvPr id="3" name="Content Placeholder 2">
            <a:extLst>
              <a:ext uri="{FF2B5EF4-FFF2-40B4-BE49-F238E27FC236}">
                <a16:creationId xmlns:a16="http://schemas.microsoft.com/office/drawing/2014/main" id="{BA984B73-0102-476D-BEA2-26A9EE748DE0}"/>
              </a:ext>
            </a:extLst>
          </p:cNvPr>
          <p:cNvSpPr>
            <a:spLocks noGrp="1"/>
          </p:cNvSpPr>
          <p:nvPr>
            <p:ph idx="1"/>
          </p:nvPr>
        </p:nvSpPr>
        <p:spPr/>
        <p:txBody>
          <a:bodyPr/>
          <a:lstStyle/>
          <a:p>
            <a:pPr marL="342900" indent="-342900">
              <a:buFont typeface="Arial" panose="020B0604020202020204" pitchFamily="34" charset="0"/>
              <a:buChar char="•"/>
            </a:pPr>
            <a:r>
              <a:rPr lang="en-US" sz="2200" b="0" dirty="0"/>
              <a:t>As we observe an increasing probability of subscription for clients with higher education from the previous EDA results, and the ‘unknown’ proportion isn’t that big, we decide to </a:t>
            </a:r>
            <a:r>
              <a:rPr lang="en-US" sz="2200" dirty="0"/>
              <a:t>impute the ‘unknown’ in education</a:t>
            </a:r>
            <a:r>
              <a:rPr lang="en-US" sz="2200" b="0" dirty="0"/>
              <a:t> by building an elementary Random</a:t>
            </a:r>
            <a:r>
              <a:rPr lang="zh-CN" altLang="en-US" sz="2200" b="0" dirty="0"/>
              <a:t> </a:t>
            </a:r>
            <a:r>
              <a:rPr lang="en-US" altLang="zh-CN" sz="2200" b="0" dirty="0"/>
              <a:t>Forest model, taking ‘education’ as response.</a:t>
            </a:r>
          </a:p>
          <a:p>
            <a:pPr marL="342900" indent="-342900">
              <a:buFont typeface="Arial" panose="020B0604020202020204" pitchFamily="34" charset="0"/>
              <a:buChar char="•"/>
            </a:pPr>
            <a:r>
              <a:rPr lang="en-US" sz="2200" b="0" dirty="0"/>
              <a:t>By</a:t>
            </a:r>
            <a:r>
              <a:rPr lang="zh-CN" altLang="en-US" sz="2200" b="0" dirty="0"/>
              <a:t> </a:t>
            </a:r>
            <a:r>
              <a:rPr lang="en-US" altLang="zh-CN" sz="2200" b="0" dirty="0"/>
              <a:t>checking the feature importance of this RF imputer, we know that ‘balance’, ‘duration’ and some ‘job’s are good contributors to impute ‘</a:t>
            </a:r>
            <a:r>
              <a:rPr lang="en-US" altLang="zh-CN" sz="2200" b="0" dirty="0" smtClean="0"/>
              <a:t>education’.</a:t>
            </a:r>
            <a:endParaRPr lang="en-SG" sz="2200" dirty="0"/>
          </a:p>
        </p:txBody>
      </p:sp>
      <p:sp>
        <p:nvSpPr>
          <p:cNvPr id="4" name="Footer Placeholder 3">
            <a:extLst>
              <a:ext uri="{FF2B5EF4-FFF2-40B4-BE49-F238E27FC236}">
                <a16:creationId xmlns:a16="http://schemas.microsoft.com/office/drawing/2014/main" id="{AEC33931-B212-42EF-B894-A64BCB716315}"/>
              </a:ext>
            </a:extLst>
          </p:cNvPr>
          <p:cNvSpPr>
            <a:spLocks noGrp="1"/>
          </p:cNvSpPr>
          <p:nvPr>
            <p:ph type="ftr" sz="quarter" idx="12"/>
          </p:nvPr>
        </p:nvSpPr>
        <p:spPr/>
        <p:txBody>
          <a:bodyPr/>
          <a:lstStyle/>
          <a:p>
            <a:pPr>
              <a:defRPr/>
            </a:pPr>
            <a:endParaRPr lang="en-GB" altLang="en-US"/>
          </a:p>
          <a:p>
            <a:pPr>
              <a:defRPr/>
            </a:pPr>
            <a:endParaRPr lang="en-GB" altLang="en-US"/>
          </a:p>
        </p:txBody>
      </p:sp>
    </p:spTree>
    <p:extLst>
      <p:ext uri="{BB962C8B-B14F-4D97-AF65-F5344CB8AC3E}">
        <p14:creationId xmlns:p14="http://schemas.microsoft.com/office/powerpoint/2010/main" val="2206149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9A0E-DF29-4A33-9F6A-20FD7F2ED29C}"/>
              </a:ext>
            </a:extLst>
          </p:cNvPr>
          <p:cNvSpPr>
            <a:spLocks noGrp="1"/>
          </p:cNvSpPr>
          <p:nvPr>
            <p:ph type="title"/>
          </p:nvPr>
        </p:nvSpPr>
        <p:spPr/>
        <p:txBody>
          <a:bodyPr/>
          <a:lstStyle/>
          <a:p>
            <a:r>
              <a:rPr lang="en-US" altLang="zh-CN" dirty="0" smtClean="0"/>
              <a:t>Sample Input Data</a:t>
            </a:r>
            <a:endParaRPr lang="en-SG" dirty="0"/>
          </a:p>
        </p:txBody>
      </p:sp>
      <p:sp>
        <p:nvSpPr>
          <p:cNvPr id="4" name="Footer Placeholder 3">
            <a:extLst>
              <a:ext uri="{FF2B5EF4-FFF2-40B4-BE49-F238E27FC236}">
                <a16:creationId xmlns:a16="http://schemas.microsoft.com/office/drawing/2014/main" id="{AEC33931-B212-42EF-B894-A64BCB716315}"/>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5" name="图片 4"/>
          <p:cNvPicPr>
            <a:picLocks noChangeAspect="1"/>
          </p:cNvPicPr>
          <p:nvPr/>
        </p:nvPicPr>
        <p:blipFill>
          <a:blip r:embed="rId2"/>
          <a:stretch>
            <a:fillRect/>
          </a:stretch>
        </p:blipFill>
        <p:spPr>
          <a:xfrm>
            <a:off x="1282957" y="2458647"/>
            <a:ext cx="7659169" cy="1314633"/>
          </a:xfrm>
          <a:prstGeom prst="rect">
            <a:avLst/>
          </a:prstGeom>
        </p:spPr>
      </p:pic>
      <p:pic>
        <p:nvPicPr>
          <p:cNvPr id="6" name="图片 5"/>
          <p:cNvPicPr>
            <a:picLocks noChangeAspect="1"/>
          </p:cNvPicPr>
          <p:nvPr/>
        </p:nvPicPr>
        <p:blipFill>
          <a:blip r:embed="rId3"/>
          <a:stretch>
            <a:fillRect/>
          </a:stretch>
        </p:blipFill>
        <p:spPr>
          <a:xfrm>
            <a:off x="251840" y="4443372"/>
            <a:ext cx="9721399" cy="1184171"/>
          </a:xfrm>
          <a:prstGeom prst="rect">
            <a:avLst/>
          </a:prstGeom>
        </p:spPr>
      </p:pic>
      <p:pic>
        <p:nvPicPr>
          <p:cNvPr id="7" name="图片 6"/>
          <p:cNvPicPr>
            <a:picLocks noChangeAspect="1"/>
          </p:cNvPicPr>
          <p:nvPr/>
        </p:nvPicPr>
        <p:blipFill>
          <a:blip r:embed="rId4"/>
          <a:stretch>
            <a:fillRect/>
          </a:stretch>
        </p:blipFill>
        <p:spPr>
          <a:xfrm>
            <a:off x="922940" y="5823404"/>
            <a:ext cx="8379200" cy="1108442"/>
          </a:xfrm>
          <a:prstGeom prst="rect">
            <a:avLst/>
          </a:prstGeom>
        </p:spPr>
      </p:pic>
      <p:sp>
        <p:nvSpPr>
          <p:cNvPr id="9" name="矩形 8"/>
          <p:cNvSpPr/>
          <p:nvPr/>
        </p:nvSpPr>
        <p:spPr>
          <a:xfrm>
            <a:off x="611188" y="2009289"/>
            <a:ext cx="6763730" cy="430887"/>
          </a:xfrm>
          <a:prstGeom prst="rect">
            <a:avLst/>
          </a:prstGeom>
        </p:spPr>
        <p:txBody>
          <a:bodyPr wrap="square">
            <a:spAutoFit/>
          </a:bodyPr>
          <a:lstStyle/>
          <a:p>
            <a:pPr marL="342900" lvl="0" indent="-342900" defTabSz="1014413">
              <a:spcBef>
                <a:spcPct val="20000"/>
              </a:spcBef>
              <a:buFont typeface="Arial" panose="020B0604020202020204" pitchFamily="34" charset="0"/>
              <a:buChar char="•"/>
            </a:pPr>
            <a:r>
              <a:rPr lang="en-US" altLang="zh-CN" sz="2200" dirty="0" smtClean="0">
                <a:solidFill>
                  <a:srgbClr val="003399"/>
                </a:solidFill>
                <a:latin typeface="Times New Roman"/>
              </a:rPr>
              <a:t>Ordinal Data</a:t>
            </a:r>
            <a:endParaRPr lang="en-US" altLang="zh-CN" sz="2200" dirty="0">
              <a:solidFill>
                <a:srgbClr val="003399"/>
              </a:solidFill>
              <a:latin typeface="Times New Roman"/>
            </a:endParaRPr>
          </a:p>
        </p:txBody>
      </p:sp>
      <p:sp>
        <p:nvSpPr>
          <p:cNvPr id="10" name="矩形 9"/>
          <p:cNvSpPr/>
          <p:nvPr/>
        </p:nvSpPr>
        <p:spPr>
          <a:xfrm>
            <a:off x="611188" y="3969141"/>
            <a:ext cx="6763730" cy="430887"/>
          </a:xfrm>
          <a:prstGeom prst="rect">
            <a:avLst/>
          </a:prstGeom>
        </p:spPr>
        <p:txBody>
          <a:bodyPr wrap="square">
            <a:spAutoFit/>
          </a:bodyPr>
          <a:lstStyle/>
          <a:p>
            <a:pPr marL="342900" lvl="0" indent="-342900" defTabSz="1014413">
              <a:spcBef>
                <a:spcPct val="20000"/>
              </a:spcBef>
              <a:buFont typeface="Arial" panose="020B0604020202020204" pitchFamily="34" charset="0"/>
              <a:buChar char="•"/>
            </a:pPr>
            <a:r>
              <a:rPr lang="en-US" altLang="zh-CN" sz="2200" dirty="0" smtClean="0">
                <a:solidFill>
                  <a:srgbClr val="003399"/>
                </a:solidFill>
                <a:latin typeface="Times New Roman"/>
              </a:rPr>
              <a:t>One-hot Data: job, marital, contact, </a:t>
            </a:r>
            <a:r>
              <a:rPr lang="en-US" altLang="zh-CN" sz="2200" dirty="0" err="1">
                <a:solidFill>
                  <a:srgbClr val="003399"/>
                </a:solidFill>
                <a:latin typeface="Times New Roman"/>
              </a:rPr>
              <a:t>p</a:t>
            </a:r>
            <a:r>
              <a:rPr lang="en-US" altLang="zh-CN" sz="2200" dirty="0" err="1" smtClean="0">
                <a:solidFill>
                  <a:srgbClr val="003399"/>
                </a:solidFill>
                <a:latin typeface="Times New Roman"/>
              </a:rPr>
              <a:t>outcome</a:t>
            </a:r>
            <a:endParaRPr lang="en-US" altLang="zh-CN" sz="2200" dirty="0">
              <a:solidFill>
                <a:srgbClr val="003399"/>
              </a:solidFill>
              <a:latin typeface="Times New Roman"/>
            </a:endParaRPr>
          </a:p>
        </p:txBody>
      </p:sp>
    </p:spTree>
    <p:extLst>
      <p:ext uri="{BB962C8B-B14F-4D97-AF65-F5344CB8AC3E}">
        <p14:creationId xmlns:p14="http://schemas.microsoft.com/office/powerpoint/2010/main" val="156899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9A0E-DF29-4A33-9F6A-20FD7F2ED29C}"/>
              </a:ext>
            </a:extLst>
          </p:cNvPr>
          <p:cNvSpPr>
            <a:spLocks noGrp="1"/>
          </p:cNvSpPr>
          <p:nvPr>
            <p:ph type="title"/>
          </p:nvPr>
        </p:nvSpPr>
        <p:spPr/>
        <p:txBody>
          <a:bodyPr/>
          <a:lstStyle/>
          <a:p>
            <a:r>
              <a:rPr lang="en-US" dirty="0"/>
              <a:t>Splitting</a:t>
            </a:r>
            <a:endParaRPr lang="en-SG" dirty="0"/>
          </a:p>
        </p:txBody>
      </p:sp>
      <p:sp>
        <p:nvSpPr>
          <p:cNvPr id="3" name="Content Placeholder 2">
            <a:extLst>
              <a:ext uri="{FF2B5EF4-FFF2-40B4-BE49-F238E27FC236}">
                <a16:creationId xmlns:a16="http://schemas.microsoft.com/office/drawing/2014/main" id="{BA984B73-0102-476D-BEA2-26A9EE748DE0}"/>
              </a:ext>
            </a:extLst>
          </p:cNvPr>
          <p:cNvSpPr>
            <a:spLocks noGrp="1"/>
          </p:cNvSpPr>
          <p:nvPr>
            <p:ph idx="1"/>
          </p:nvPr>
        </p:nvSpPr>
        <p:spPr/>
        <p:txBody>
          <a:bodyPr/>
          <a:lstStyle/>
          <a:p>
            <a:pPr marL="342900" indent="-342900">
              <a:buFont typeface="Arial" panose="020B0604020202020204" pitchFamily="34" charset="0"/>
              <a:buChar char="•"/>
            </a:pPr>
            <a:r>
              <a:rPr lang="en-US" sz="2200" b="0" dirty="0"/>
              <a:t>Split data into Train and Test in the ratio of 8:2</a:t>
            </a:r>
          </a:p>
          <a:p>
            <a:pPr marL="342900" indent="-342900">
              <a:buFont typeface="Arial" panose="020B0604020202020204" pitchFamily="34" charset="0"/>
              <a:buChar char="•"/>
            </a:pPr>
            <a:r>
              <a:rPr lang="en-US" sz="2200" b="0" dirty="0" smtClean="0"/>
              <a:t>Within the training set, we utilize 5-fold cross validation to </a:t>
            </a:r>
            <a:r>
              <a:rPr lang="en-US" altLang="zh-CN" sz="2200" b="0" dirty="0" smtClean="0"/>
              <a:t>tune the hyper-parameters</a:t>
            </a:r>
            <a:endParaRPr lang="en-SG" sz="2200" dirty="0"/>
          </a:p>
        </p:txBody>
      </p:sp>
      <p:sp>
        <p:nvSpPr>
          <p:cNvPr id="4" name="Footer Placeholder 3">
            <a:extLst>
              <a:ext uri="{FF2B5EF4-FFF2-40B4-BE49-F238E27FC236}">
                <a16:creationId xmlns:a16="http://schemas.microsoft.com/office/drawing/2014/main" id="{AEC33931-B212-42EF-B894-A64BCB716315}"/>
              </a:ext>
            </a:extLst>
          </p:cNvPr>
          <p:cNvSpPr>
            <a:spLocks noGrp="1"/>
          </p:cNvSpPr>
          <p:nvPr>
            <p:ph type="ftr" sz="quarter" idx="12"/>
          </p:nvPr>
        </p:nvSpPr>
        <p:spPr/>
        <p:txBody>
          <a:bodyPr/>
          <a:lstStyle/>
          <a:p>
            <a:pPr>
              <a:defRPr/>
            </a:pPr>
            <a:endParaRPr lang="en-GB" altLang="en-US" dirty="0"/>
          </a:p>
          <a:p>
            <a:pPr>
              <a:defRPr/>
            </a:pPr>
            <a:endParaRPr lang="en-GB" altLang="en-US" dirty="0"/>
          </a:p>
        </p:txBody>
      </p:sp>
      <p:sp>
        <p:nvSpPr>
          <p:cNvPr id="5" name="矩形 4"/>
          <p:cNvSpPr/>
          <p:nvPr/>
        </p:nvSpPr>
        <p:spPr bwMode="auto">
          <a:xfrm>
            <a:off x="1717287" y="4003289"/>
            <a:ext cx="4248616" cy="557560"/>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pitchFamily="2" charset="0"/>
              </a:rPr>
              <a:t>80% Training set</a:t>
            </a:r>
            <a:endParaRPr kumimoji="0" lang="zh-CN" altLang="en-US" sz="2400" b="0" i="0" u="none" strike="noStrike" cap="none" normalizeH="0" baseline="0" dirty="0" smtClean="0">
              <a:ln>
                <a:noFill/>
              </a:ln>
              <a:solidFill>
                <a:schemeClr val="tx1"/>
              </a:solidFill>
              <a:effectLst/>
              <a:latin typeface="Times" pitchFamily="2" charset="0"/>
            </a:endParaRPr>
          </a:p>
        </p:txBody>
      </p:sp>
      <p:sp>
        <p:nvSpPr>
          <p:cNvPr id="9" name="矩形 8"/>
          <p:cNvSpPr/>
          <p:nvPr/>
        </p:nvSpPr>
        <p:spPr bwMode="auto">
          <a:xfrm>
            <a:off x="5965903" y="4003289"/>
            <a:ext cx="1855401" cy="557560"/>
          </a:xfrm>
          <a:prstGeom prst="rect">
            <a:avLst/>
          </a:prstGeom>
          <a:solidFill>
            <a:srgbClr val="FFA3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pitchFamily="2" charset="0"/>
              </a:rPr>
              <a:t>20% Test set</a:t>
            </a:r>
            <a:endParaRPr kumimoji="0" lang="zh-CN" altLang="en-US" sz="2400" b="0" i="0" u="none" strike="noStrike" cap="none" normalizeH="0" baseline="0" dirty="0" smtClean="0">
              <a:ln>
                <a:noFill/>
              </a:ln>
              <a:solidFill>
                <a:schemeClr val="tx1"/>
              </a:solidFill>
              <a:effectLst/>
              <a:latin typeface="Times" pitchFamily="2" charset="0"/>
            </a:endParaRPr>
          </a:p>
        </p:txBody>
      </p:sp>
      <p:sp>
        <p:nvSpPr>
          <p:cNvPr id="10" name="下箭头 9"/>
          <p:cNvSpPr/>
          <p:nvPr/>
        </p:nvSpPr>
        <p:spPr bwMode="auto">
          <a:xfrm>
            <a:off x="3731941" y="4795024"/>
            <a:ext cx="219307" cy="546410"/>
          </a:xfrm>
          <a:prstGeom prst="downArrow">
            <a:avLst/>
          </a:prstGeom>
          <a:solidFill>
            <a:srgbClr val="9ED3D7"/>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2" charset="0"/>
            </a:endParaRPr>
          </a:p>
        </p:txBody>
      </p:sp>
      <p:sp>
        <p:nvSpPr>
          <p:cNvPr id="11" name="矩形 10"/>
          <p:cNvSpPr/>
          <p:nvPr/>
        </p:nvSpPr>
        <p:spPr bwMode="auto">
          <a:xfrm>
            <a:off x="1717287" y="5604571"/>
            <a:ext cx="849600" cy="557560"/>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pitchFamily="2" charset="0"/>
            </a:endParaRPr>
          </a:p>
        </p:txBody>
      </p:sp>
      <p:sp>
        <p:nvSpPr>
          <p:cNvPr id="12" name="矩形 11"/>
          <p:cNvSpPr/>
          <p:nvPr/>
        </p:nvSpPr>
        <p:spPr bwMode="auto">
          <a:xfrm>
            <a:off x="2566887" y="5604571"/>
            <a:ext cx="849600" cy="557560"/>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pitchFamily="2" charset="0"/>
            </a:endParaRPr>
          </a:p>
        </p:txBody>
      </p:sp>
      <p:sp>
        <p:nvSpPr>
          <p:cNvPr id="13" name="矩形 12"/>
          <p:cNvSpPr/>
          <p:nvPr/>
        </p:nvSpPr>
        <p:spPr bwMode="auto">
          <a:xfrm>
            <a:off x="3416794" y="5604571"/>
            <a:ext cx="849600" cy="557560"/>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pitchFamily="2" charset="0"/>
            </a:endParaRPr>
          </a:p>
        </p:txBody>
      </p:sp>
      <p:sp>
        <p:nvSpPr>
          <p:cNvPr id="14" name="矩形 13"/>
          <p:cNvSpPr/>
          <p:nvPr/>
        </p:nvSpPr>
        <p:spPr bwMode="auto">
          <a:xfrm>
            <a:off x="4266087" y="5604571"/>
            <a:ext cx="849600" cy="557560"/>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pitchFamily="2" charset="0"/>
            </a:endParaRPr>
          </a:p>
        </p:txBody>
      </p:sp>
      <p:sp>
        <p:nvSpPr>
          <p:cNvPr id="15" name="矩形 14"/>
          <p:cNvSpPr/>
          <p:nvPr/>
        </p:nvSpPr>
        <p:spPr bwMode="auto">
          <a:xfrm>
            <a:off x="5115380" y="5604571"/>
            <a:ext cx="849600" cy="557560"/>
          </a:xfrm>
          <a:prstGeom prst="rect">
            <a:avLst/>
          </a:prstGeom>
          <a:solidFill>
            <a:schemeClr val="accent1">
              <a:lumMod val="9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pitchFamily="2" charset="0"/>
            </a:endParaRPr>
          </a:p>
        </p:txBody>
      </p:sp>
      <p:sp>
        <p:nvSpPr>
          <p:cNvPr id="16" name="文本框 15"/>
          <p:cNvSpPr txBox="1"/>
          <p:nvPr/>
        </p:nvSpPr>
        <p:spPr>
          <a:xfrm>
            <a:off x="2365869" y="6244681"/>
            <a:ext cx="2951450" cy="461665"/>
          </a:xfrm>
          <a:prstGeom prst="rect">
            <a:avLst/>
          </a:prstGeom>
          <a:noFill/>
        </p:spPr>
        <p:txBody>
          <a:bodyPr wrap="none" rtlCol="0">
            <a:spAutoFit/>
          </a:bodyPr>
          <a:lstStyle/>
          <a:p>
            <a:pPr lvl="0" algn="ctr"/>
            <a:r>
              <a:rPr lang="en-US" altLang="zh-CN" dirty="0" smtClean="0">
                <a:solidFill>
                  <a:srgbClr val="000000"/>
                </a:solidFill>
              </a:rPr>
              <a:t>5-fold cross validation</a:t>
            </a:r>
            <a:endParaRPr lang="zh-CN" altLang="en-US" dirty="0">
              <a:solidFill>
                <a:srgbClr val="000000"/>
              </a:solidFill>
            </a:endParaRPr>
          </a:p>
        </p:txBody>
      </p:sp>
    </p:spTree>
    <p:extLst>
      <p:ext uri="{BB962C8B-B14F-4D97-AF65-F5344CB8AC3E}">
        <p14:creationId xmlns:p14="http://schemas.microsoft.com/office/powerpoint/2010/main" val="2837168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9A0E-DF29-4A33-9F6A-20FD7F2ED29C}"/>
              </a:ext>
            </a:extLst>
          </p:cNvPr>
          <p:cNvSpPr>
            <a:spLocks noGrp="1"/>
          </p:cNvSpPr>
          <p:nvPr>
            <p:ph type="title"/>
          </p:nvPr>
        </p:nvSpPr>
        <p:spPr/>
        <p:txBody>
          <a:bodyPr/>
          <a:lstStyle/>
          <a:p>
            <a:r>
              <a:rPr lang="en-US" dirty="0"/>
              <a:t>Scaling &amp; </a:t>
            </a:r>
            <a:r>
              <a:rPr lang="en-US" dirty="0" smtClean="0"/>
              <a:t>Balancing Data</a:t>
            </a:r>
            <a:endParaRPr lang="en-SG" dirty="0"/>
          </a:p>
        </p:txBody>
      </p:sp>
      <p:sp>
        <p:nvSpPr>
          <p:cNvPr id="3" name="Content Placeholder 2">
            <a:extLst>
              <a:ext uri="{FF2B5EF4-FFF2-40B4-BE49-F238E27FC236}">
                <a16:creationId xmlns:a16="http://schemas.microsoft.com/office/drawing/2014/main" id="{BA984B73-0102-476D-BEA2-26A9EE748DE0}"/>
              </a:ext>
            </a:extLst>
          </p:cNvPr>
          <p:cNvSpPr>
            <a:spLocks noGrp="1"/>
          </p:cNvSpPr>
          <p:nvPr>
            <p:ph idx="1"/>
          </p:nvPr>
        </p:nvSpPr>
        <p:spPr/>
        <p:txBody>
          <a:bodyPr/>
          <a:lstStyle/>
          <a:p>
            <a:pPr marL="342900" indent="-342900">
              <a:buFont typeface="Arial" panose="020B0604020202020204" pitchFamily="34" charset="0"/>
              <a:buChar char="•"/>
            </a:pPr>
            <a:r>
              <a:rPr lang="en-US" sz="2200" b="0" dirty="0"/>
              <a:t>Shown in the EDA part, many features are skewed, not Gaussian-like, so we adopt </a:t>
            </a:r>
            <a:r>
              <a:rPr lang="en-US" sz="2200" dirty="0" smtClean="0"/>
              <a:t>min-max scaler </a:t>
            </a:r>
            <a:r>
              <a:rPr lang="en-US" sz="2200" b="0" dirty="0"/>
              <a:t>to make predictors into similar scales</a:t>
            </a:r>
          </a:p>
          <a:p>
            <a:pPr marL="342900" indent="-342900">
              <a:buFont typeface="Arial" panose="020B0604020202020204" pitchFamily="34" charset="0"/>
              <a:buChar char="•"/>
            </a:pPr>
            <a:r>
              <a:rPr lang="en-US" sz="2200" b="0" dirty="0"/>
              <a:t>Besides, </a:t>
            </a:r>
            <a:r>
              <a:rPr lang="en-US" sz="2200" b="0" dirty="0" smtClean="0"/>
              <a:t>we also use </a:t>
            </a:r>
            <a:r>
              <a:rPr lang="en-US" sz="2200" dirty="0" smtClean="0"/>
              <a:t>balanced class weight</a:t>
            </a:r>
            <a:r>
              <a:rPr lang="en-US" sz="2200" b="0" dirty="0" smtClean="0"/>
              <a:t> or </a:t>
            </a:r>
            <a:r>
              <a:rPr lang="en-US" sz="2200" dirty="0" smtClean="0"/>
              <a:t>SMOTE</a:t>
            </a:r>
            <a:r>
              <a:rPr lang="en-US" sz="2200" b="0" dirty="0" smtClean="0"/>
              <a:t> to </a:t>
            </a:r>
            <a:r>
              <a:rPr lang="en-US" sz="2200" b="0" dirty="0"/>
              <a:t>adjust the issue of data imbalance</a:t>
            </a:r>
            <a:endParaRPr lang="en-SG" sz="2200" dirty="0"/>
          </a:p>
        </p:txBody>
      </p:sp>
      <p:sp>
        <p:nvSpPr>
          <p:cNvPr id="4" name="Footer Placeholder 3">
            <a:extLst>
              <a:ext uri="{FF2B5EF4-FFF2-40B4-BE49-F238E27FC236}">
                <a16:creationId xmlns:a16="http://schemas.microsoft.com/office/drawing/2014/main" id="{AEC33931-B212-42EF-B894-A64BCB716315}"/>
              </a:ext>
            </a:extLst>
          </p:cNvPr>
          <p:cNvSpPr>
            <a:spLocks noGrp="1"/>
          </p:cNvSpPr>
          <p:nvPr>
            <p:ph type="ftr" sz="quarter" idx="12"/>
          </p:nvPr>
        </p:nvSpPr>
        <p:spPr/>
        <p:txBody>
          <a:bodyPr/>
          <a:lstStyle/>
          <a:p>
            <a:pPr>
              <a:defRPr/>
            </a:pPr>
            <a:endParaRPr lang="en-GB" altLang="en-US"/>
          </a:p>
          <a:p>
            <a:pPr>
              <a:defRPr/>
            </a:pPr>
            <a:endParaRPr lang="en-GB" altLang="en-US"/>
          </a:p>
        </p:txBody>
      </p:sp>
    </p:spTree>
    <p:extLst>
      <p:ext uri="{BB962C8B-B14F-4D97-AF65-F5344CB8AC3E}">
        <p14:creationId xmlns:p14="http://schemas.microsoft.com/office/powerpoint/2010/main" val="3130615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321F5A7-B8D8-49AA-A369-388487A45747}"/>
              </a:ext>
            </a:extLst>
          </p:cNvPr>
          <p:cNvSpPr>
            <a:spLocks noGrp="1"/>
          </p:cNvSpPr>
          <p:nvPr>
            <p:ph type="body" idx="1"/>
          </p:nvPr>
        </p:nvSpPr>
        <p:spPr/>
        <p:txBody>
          <a:bodyPr/>
          <a:lstStyle/>
          <a:p>
            <a:r>
              <a:rPr lang="en-US" dirty="0"/>
              <a:t>Modeling</a:t>
            </a:r>
            <a:endParaRPr lang="en-SG" dirty="0"/>
          </a:p>
        </p:txBody>
      </p:sp>
      <p:sp>
        <p:nvSpPr>
          <p:cNvPr id="4" name="Footer Placeholder 3">
            <a:extLst>
              <a:ext uri="{FF2B5EF4-FFF2-40B4-BE49-F238E27FC236}">
                <a16:creationId xmlns:a16="http://schemas.microsoft.com/office/drawing/2014/main" id="{94D6AD02-C85A-4C38-9289-6AB3BDA253DB}"/>
              </a:ext>
            </a:extLst>
          </p:cNvPr>
          <p:cNvSpPr>
            <a:spLocks noGrp="1"/>
          </p:cNvSpPr>
          <p:nvPr>
            <p:ph type="ftr" sz="quarter" idx="4294967295"/>
          </p:nvPr>
        </p:nvSpPr>
        <p:spPr>
          <a:xfrm>
            <a:off x="6937375" y="7016750"/>
            <a:ext cx="3214688" cy="506413"/>
          </a:xfrm>
        </p:spPr>
        <p:txBody>
          <a:bodyPr/>
          <a:lstStyle/>
          <a:p>
            <a:pPr>
              <a:defRPr/>
            </a:pPr>
            <a:endParaRPr lang="en-GB" altLang="en-US"/>
          </a:p>
          <a:p>
            <a:pPr>
              <a:defRPr/>
            </a:pPr>
            <a:endParaRPr lang="en-GB" altLang="en-US"/>
          </a:p>
        </p:txBody>
      </p:sp>
    </p:spTree>
    <p:extLst>
      <p:ext uri="{BB962C8B-B14F-4D97-AF65-F5344CB8AC3E}">
        <p14:creationId xmlns:p14="http://schemas.microsoft.com/office/powerpoint/2010/main" val="2821621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F78FB1-3A86-45EC-B41C-18D884A07C01}"/>
              </a:ext>
            </a:extLst>
          </p:cNvPr>
          <p:cNvSpPr>
            <a:spLocks noGrp="1"/>
          </p:cNvSpPr>
          <p:nvPr>
            <p:ph type="title"/>
          </p:nvPr>
        </p:nvSpPr>
        <p:spPr/>
        <p:txBody>
          <a:bodyPr/>
          <a:lstStyle/>
          <a:p>
            <a:r>
              <a:rPr lang="en-US" dirty="0"/>
              <a:t>Evaluation</a:t>
            </a:r>
            <a:r>
              <a:rPr lang="zh-CN" altLang="en-US" dirty="0"/>
              <a:t> </a:t>
            </a:r>
            <a:r>
              <a:rPr lang="en-US" dirty="0"/>
              <a:t>Metrics</a:t>
            </a:r>
            <a:endParaRPr lang="en-SG" dirty="0"/>
          </a:p>
        </p:txBody>
      </p:sp>
      <p:sp>
        <p:nvSpPr>
          <p:cNvPr id="4" name="Content Placeholder 3">
            <a:extLst>
              <a:ext uri="{FF2B5EF4-FFF2-40B4-BE49-F238E27FC236}">
                <a16:creationId xmlns:a16="http://schemas.microsoft.com/office/drawing/2014/main" id="{2D8CBC41-27D6-434D-A251-959152A04AAD}"/>
              </a:ext>
            </a:extLst>
          </p:cNvPr>
          <p:cNvSpPr>
            <a:spLocks noGrp="1"/>
          </p:cNvSpPr>
          <p:nvPr>
            <p:ph idx="1"/>
          </p:nvPr>
        </p:nvSpPr>
        <p:spPr>
          <a:xfrm>
            <a:off x="611187" y="2193925"/>
            <a:ext cx="8850054" cy="4740275"/>
          </a:xfrm>
        </p:spPr>
        <p:txBody>
          <a:bodyPr/>
          <a:lstStyle/>
          <a:p>
            <a:pPr marL="342900" indent="-342900">
              <a:buFont typeface="Arial" panose="020B0604020202020204" pitchFamily="34" charset="0"/>
              <a:buChar char="•"/>
            </a:pPr>
            <a:r>
              <a:rPr lang="en-US" sz="2200" b="0" dirty="0"/>
              <a:t>As our data is inherently imbalanced, accuracy might not be a good measure of model performance</a:t>
            </a:r>
          </a:p>
          <a:p>
            <a:pPr marL="342900" indent="-342900">
              <a:buFont typeface="Arial" panose="020B0604020202020204" pitchFamily="34" charset="0"/>
              <a:buChar char="•"/>
            </a:pPr>
            <a:r>
              <a:rPr lang="en-US" sz="2200" b="0" dirty="0"/>
              <a:t>Instead, we adopt Matthews Correlation Coefficient (MCC) for both parameters tuning and final model evaluation</a:t>
            </a:r>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r>
              <a:rPr lang="en-US" sz="2200" b="0" dirty="0"/>
              <a:t>Additionally, we also compare the ROC curves of all models we choose</a:t>
            </a:r>
            <a:endParaRPr lang="en-SG" sz="2200" dirty="0"/>
          </a:p>
        </p:txBody>
      </p:sp>
      <p:sp>
        <p:nvSpPr>
          <p:cNvPr id="2" name="Footer Placeholder 1">
            <a:extLst>
              <a:ext uri="{FF2B5EF4-FFF2-40B4-BE49-F238E27FC236}">
                <a16:creationId xmlns:a16="http://schemas.microsoft.com/office/drawing/2014/main" id="{4C8007B1-5A47-4073-AC10-CE94C8785191}"/>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6" name="Picture 5" descr="Text&#10;&#10;Description automatically generated">
            <a:extLst>
              <a:ext uri="{FF2B5EF4-FFF2-40B4-BE49-F238E27FC236}">
                <a16:creationId xmlns:a16="http://schemas.microsoft.com/office/drawing/2014/main" id="{73D75443-D63F-CA4A-80D8-D7B8DA369208}"/>
              </a:ext>
            </a:extLst>
          </p:cNvPr>
          <p:cNvPicPr>
            <a:picLocks noChangeAspect="1"/>
          </p:cNvPicPr>
          <p:nvPr/>
        </p:nvPicPr>
        <p:blipFill>
          <a:blip r:embed="rId2"/>
          <a:stretch>
            <a:fillRect/>
          </a:stretch>
        </p:blipFill>
        <p:spPr>
          <a:xfrm>
            <a:off x="1092864" y="3798094"/>
            <a:ext cx="7886700" cy="1485900"/>
          </a:xfrm>
          <a:prstGeom prst="rect">
            <a:avLst/>
          </a:prstGeom>
        </p:spPr>
      </p:pic>
    </p:spTree>
    <p:extLst>
      <p:ext uri="{BB962C8B-B14F-4D97-AF65-F5344CB8AC3E}">
        <p14:creationId xmlns:p14="http://schemas.microsoft.com/office/powerpoint/2010/main" val="3770322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F78FB1-3A86-45EC-B41C-18D884A07C01}"/>
              </a:ext>
            </a:extLst>
          </p:cNvPr>
          <p:cNvSpPr>
            <a:spLocks noGrp="1"/>
          </p:cNvSpPr>
          <p:nvPr>
            <p:ph type="title"/>
          </p:nvPr>
        </p:nvSpPr>
        <p:spPr/>
        <p:txBody>
          <a:bodyPr/>
          <a:lstStyle/>
          <a:p>
            <a:r>
              <a:rPr lang="en-US" dirty="0"/>
              <a:t>Selected Models</a:t>
            </a:r>
            <a:endParaRPr lang="en-SG" dirty="0"/>
          </a:p>
        </p:txBody>
      </p:sp>
      <p:sp>
        <p:nvSpPr>
          <p:cNvPr id="4" name="Content Placeholder 3">
            <a:extLst>
              <a:ext uri="{FF2B5EF4-FFF2-40B4-BE49-F238E27FC236}">
                <a16:creationId xmlns:a16="http://schemas.microsoft.com/office/drawing/2014/main" id="{2D8CBC41-27D6-434D-A251-959152A04AAD}"/>
              </a:ext>
            </a:extLst>
          </p:cNvPr>
          <p:cNvSpPr>
            <a:spLocks noGrp="1"/>
          </p:cNvSpPr>
          <p:nvPr>
            <p:ph idx="1"/>
          </p:nvPr>
        </p:nvSpPr>
        <p:spPr>
          <a:xfrm>
            <a:off x="611187" y="2193925"/>
            <a:ext cx="8850054" cy="4740275"/>
          </a:xfrm>
        </p:spPr>
        <p:txBody>
          <a:bodyPr/>
          <a:lstStyle/>
          <a:p>
            <a:pPr marL="342900" indent="-342900">
              <a:buFont typeface="Arial" panose="020B0604020202020204" pitchFamily="34" charset="0"/>
              <a:buChar char="•"/>
            </a:pPr>
            <a:r>
              <a:rPr lang="en-SG" dirty="0"/>
              <a:t>Logistic Regression</a:t>
            </a:r>
          </a:p>
          <a:p>
            <a:pPr marL="342900" indent="-342900">
              <a:buFont typeface="Arial" panose="020B0604020202020204" pitchFamily="34" charset="0"/>
              <a:buChar char="•"/>
            </a:pPr>
            <a:r>
              <a:rPr lang="en-SG" dirty="0"/>
              <a:t>Ridge Regression</a:t>
            </a:r>
          </a:p>
          <a:p>
            <a:pPr marL="342900" indent="-342900">
              <a:buFont typeface="Arial" panose="020B0604020202020204" pitchFamily="34" charset="0"/>
              <a:buChar char="•"/>
            </a:pPr>
            <a:r>
              <a:rPr lang="en-SG" dirty="0" smtClean="0"/>
              <a:t>Neural Network</a:t>
            </a:r>
            <a:endParaRPr lang="en-SG" dirty="0"/>
          </a:p>
          <a:p>
            <a:pPr marL="342900" indent="-342900">
              <a:buFont typeface="Arial" panose="020B0604020202020204" pitchFamily="34" charset="0"/>
              <a:buChar char="•"/>
            </a:pPr>
            <a:r>
              <a:rPr lang="en-SG" dirty="0"/>
              <a:t>Random Forest</a:t>
            </a:r>
          </a:p>
          <a:p>
            <a:pPr marL="342900" indent="-342900">
              <a:buFont typeface="Arial" panose="020B0604020202020204" pitchFamily="34" charset="0"/>
              <a:buChar char="•"/>
            </a:pPr>
            <a:r>
              <a:rPr lang="en-SG" dirty="0"/>
              <a:t>Gradient Boosting</a:t>
            </a:r>
          </a:p>
        </p:txBody>
      </p:sp>
      <p:sp>
        <p:nvSpPr>
          <p:cNvPr id="2" name="Footer Placeholder 1">
            <a:extLst>
              <a:ext uri="{FF2B5EF4-FFF2-40B4-BE49-F238E27FC236}">
                <a16:creationId xmlns:a16="http://schemas.microsoft.com/office/drawing/2014/main" id="{4C8007B1-5A47-4073-AC10-CE94C8785191}"/>
              </a:ext>
            </a:extLst>
          </p:cNvPr>
          <p:cNvSpPr>
            <a:spLocks noGrp="1"/>
          </p:cNvSpPr>
          <p:nvPr>
            <p:ph type="ftr" sz="quarter" idx="12"/>
          </p:nvPr>
        </p:nvSpPr>
        <p:spPr/>
        <p:txBody>
          <a:bodyPr/>
          <a:lstStyle/>
          <a:p>
            <a:pPr>
              <a:defRPr/>
            </a:pPr>
            <a:endParaRPr lang="en-GB" altLang="en-US"/>
          </a:p>
          <a:p>
            <a:pPr>
              <a:defRPr/>
            </a:pPr>
            <a:endParaRPr lang="en-GB" altLang="en-US"/>
          </a:p>
        </p:txBody>
      </p:sp>
    </p:spTree>
    <p:extLst>
      <p:ext uri="{BB962C8B-B14F-4D97-AF65-F5344CB8AC3E}">
        <p14:creationId xmlns:p14="http://schemas.microsoft.com/office/powerpoint/2010/main" val="4065221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F78FB1-3A86-45EC-B41C-18D884A07C01}"/>
              </a:ext>
            </a:extLst>
          </p:cNvPr>
          <p:cNvSpPr>
            <a:spLocks noGrp="1"/>
          </p:cNvSpPr>
          <p:nvPr>
            <p:ph type="title"/>
          </p:nvPr>
        </p:nvSpPr>
        <p:spPr/>
        <p:txBody>
          <a:bodyPr/>
          <a:lstStyle/>
          <a:p>
            <a:r>
              <a:rPr lang="en-US" dirty="0"/>
              <a:t>Comparison</a:t>
            </a:r>
            <a:endParaRPr lang="en-SG" dirty="0"/>
          </a:p>
        </p:txBody>
      </p:sp>
      <p:sp>
        <p:nvSpPr>
          <p:cNvPr id="2" name="Footer Placeholder 1">
            <a:extLst>
              <a:ext uri="{FF2B5EF4-FFF2-40B4-BE49-F238E27FC236}">
                <a16:creationId xmlns:a16="http://schemas.microsoft.com/office/drawing/2014/main" id="{4C8007B1-5A47-4073-AC10-CE94C8785191}"/>
              </a:ext>
            </a:extLst>
          </p:cNvPr>
          <p:cNvSpPr>
            <a:spLocks noGrp="1"/>
          </p:cNvSpPr>
          <p:nvPr>
            <p:ph type="ftr" sz="quarter" idx="12"/>
          </p:nvPr>
        </p:nvSpPr>
        <p:spPr/>
        <p:txBody>
          <a:bodyPr/>
          <a:lstStyle/>
          <a:p>
            <a:pPr>
              <a:defRPr/>
            </a:pPr>
            <a:endParaRPr lang="en-GB" altLang="en-US"/>
          </a:p>
          <a:p>
            <a:pPr>
              <a:defRPr/>
            </a:pPr>
            <a:endParaRPr lang="en-GB" altLang="en-US"/>
          </a:p>
        </p:txBody>
      </p:sp>
      <p:sp>
        <p:nvSpPr>
          <p:cNvPr id="10" name="Content Placeholder 3">
            <a:extLst>
              <a:ext uri="{FF2B5EF4-FFF2-40B4-BE49-F238E27FC236}">
                <a16:creationId xmlns:a16="http://schemas.microsoft.com/office/drawing/2014/main" id="{B3B08ACF-B8DB-2745-90BA-B3954969D975}"/>
              </a:ext>
            </a:extLst>
          </p:cNvPr>
          <p:cNvSpPr txBox="1">
            <a:spLocks/>
          </p:cNvSpPr>
          <p:nvPr/>
        </p:nvSpPr>
        <p:spPr bwMode="auto">
          <a:xfrm>
            <a:off x="5705508" y="4852416"/>
            <a:ext cx="3353148" cy="2081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384" tIns="50691" rIns="101384" bIns="50691" numCol="1" anchor="t" anchorCtr="0" compatLnSpc="1">
            <a:prstTxWarp prst="textNoShape">
              <a:avLst/>
            </a:prstTxWarp>
          </a:bodyPr>
          <a:lstStyle>
            <a:lvl1pPr algn="l" defTabSz="1014413" rtl="0" eaLnBrk="0" fontAlgn="base" hangingPunct="0">
              <a:spcBef>
                <a:spcPct val="20000"/>
              </a:spcBef>
              <a:spcAft>
                <a:spcPct val="0"/>
              </a:spcAft>
              <a:defRPr sz="2500" b="1" kern="1200">
                <a:solidFill>
                  <a:srgbClr val="003399"/>
                </a:solidFill>
                <a:latin typeface="+mn-lt"/>
                <a:ea typeface="+mn-ea"/>
                <a:cs typeface="+mn-cs"/>
              </a:defRPr>
            </a:lvl1pPr>
            <a:lvl2pPr marL="374650" indent="6350" algn="l" defTabSz="1014413" rtl="0" eaLnBrk="0" fontAlgn="base" hangingPunct="0">
              <a:spcBef>
                <a:spcPct val="20000"/>
              </a:spcBef>
              <a:spcAft>
                <a:spcPct val="0"/>
              </a:spcAft>
              <a:defRPr sz="2600" kern="1200">
                <a:solidFill>
                  <a:srgbClr val="003399"/>
                </a:solidFill>
                <a:latin typeface="+mn-lt"/>
                <a:ea typeface="+mn-ea"/>
                <a:cs typeface="+mn-cs"/>
              </a:defRPr>
            </a:lvl2pPr>
            <a:lvl3pPr marL="755650" algn="l" defTabSz="1014413" rtl="0" eaLnBrk="0" fontAlgn="base" hangingPunct="0">
              <a:spcBef>
                <a:spcPct val="20000"/>
              </a:spcBef>
              <a:spcAft>
                <a:spcPct val="0"/>
              </a:spcAft>
              <a:defRPr sz="2200" b="1" kern="1200">
                <a:solidFill>
                  <a:srgbClr val="FF6600"/>
                </a:solidFill>
                <a:latin typeface="+mn-lt"/>
                <a:ea typeface="+mn-ea"/>
                <a:cs typeface="+mn-cs"/>
              </a:defRPr>
            </a:lvl3pPr>
            <a:lvl4pPr marL="1143000" indent="6350" algn="l" defTabSz="1014413" rtl="0" eaLnBrk="0" fontAlgn="base" hangingPunct="0">
              <a:spcBef>
                <a:spcPct val="20000"/>
              </a:spcBef>
              <a:spcAft>
                <a:spcPct val="0"/>
              </a:spcAft>
              <a:defRPr sz="2200" i="1" kern="1200">
                <a:solidFill>
                  <a:srgbClr val="003399"/>
                </a:solidFill>
                <a:latin typeface="+mn-lt"/>
                <a:ea typeface="+mn-ea"/>
                <a:cs typeface="+mn-cs"/>
              </a:defRPr>
            </a:lvl4pPr>
            <a:lvl5pPr marL="1524000" algn="l" defTabSz="1014413" rtl="0" eaLnBrk="0" fontAlgn="base" hangingPunct="0">
              <a:spcBef>
                <a:spcPct val="20000"/>
              </a:spcBef>
              <a:spcAft>
                <a:spcPct val="0"/>
              </a:spcAft>
              <a:defRPr sz="2000" kern="1200">
                <a:solidFill>
                  <a:srgbClr val="00339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200" b="0" dirty="0"/>
              <a:t>Among the models we choose, </a:t>
            </a:r>
            <a:r>
              <a:rPr lang="en-US" sz="2200" dirty="0"/>
              <a:t>Gradient Boosting </a:t>
            </a:r>
            <a:r>
              <a:rPr lang="en-US" sz="2200" b="0" dirty="0"/>
              <a:t>is the one with highest AUC and MCC. </a:t>
            </a:r>
            <a:endParaRPr lang="en-SG" sz="2200" dirty="0"/>
          </a:p>
        </p:txBody>
      </p:sp>
      <p:pic>
        <p:nvPicPr>
          <p:cNvPr id="11" name="内容占位符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212" y="2181225"/>
            <a:ext cx="4396004" cy="4237386"/>
          </a:xfrm>
        </p:spPr>
      </p:pic>
      <p:pic>
        <p:nvPicPr>
          <p:cNvPr id="12" name="图片 11"/>
          <p:cNvPicPr>
            <a:picLocks noChangeAspect="1"/>
          </p:cNvPicPr>
          <p:nvPr/>
        </p:nvPicPr>
        <p:blipFill>
          <a:blip r:embed="rId3"/>
          <a:stretch>
            <a:fillRect/>
          </a:stretch>
        </p:blipFill>
        <p:spPr>
          <a:xfrm>
            <a:off x="5776028" y="2181225"/>
            <a:ext cx="3212107" cy="2312716"/>
          </a:xfrm>
          <a:prstGeom prst="rect">
            <a:avLst/>
          </a:prstGeom>
        </p:spPr>
      </p:pic>
    </p:spTree>
    <p:extLst>
      <p:ext uri="{BB962C8B-B14F-4D97-AF65-F5344CB8AC3E}">
        <p14:creationId xmlns:p14="http://schemas.microsoft.com/office/powerpoint/2010/main" val="1545816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321F5A7-B8D8-49AA-A369-388487A45747}"/>
              </a:ext>
            </a:extLst>
          </p:cNvPr>
          <p:cNvSpPr>
            <a:spLocks noGrp="1"/>
          </p:cNvSpPr>
          <p:nvPr>
            <p:ph type="body" idx="1"/>
          </p:nvPr>
        </p:nvSpPr>
        <p:spPr/>
        <p:txBody>
          <a:bodyPr/>
          <a:lstStyle/>
          <a:p>
            <a:r>
              <a:rPr lang="en-SG" dirty="0" smtClean="0"/>
              <a:t>Insights </a:t>
            </a:r>
            <a:r>
              <a:rPr lang="en-SG" dirty="0"/>
              <a:t>&amp; Conclusions </a:t>
            </a:r>
          </a:p>
        </p:txBody>
      </p:sp>
      <p:sp>
        <p:nvSpPr>
          <p:cNvPr id="4" name="Footer Placeholder 3">
            <a:extLst>
              <a:ext uri="{FF2B5EF4-FFF2-40B4-BE49-F238E27FC236}">
                <a16:creationId xmlns:a16="http://schemas.microsoft.com/office/drawing/2014/main" id="{94D6AD02-C85A-4C38-9289-6AB3BDA253DB}"/>
              </a:ext>
            </a:extLst>
          </p:cNvPr>
          <p:cNvSpPr>
            <a:spLocks noGrp="1"/>
          </p:cNvSpPr>
          <p:nvPr>
            <p:ph type="ftr" sz="quarter" idx="4294967295"/>
          </p:nvPr>
        </p:nvSpPr>
        <p:spPr>
          <a:xfrm>
            <a:off x="6937375" y="7016750"/>
            <a:ext cx="3214688" cy="506413"/>
          </a:xfrm>
        </p:spPr>
        <p:txBody>
          <a:bodyPr/>
          <a:lstStyle/>
          <a:p>
            <a:pPr>
              <a:defRPr/>
            </a:pPr>
            <a:endParaRPr lang="en-GB" altLang="en-US"/>
          </a:p>
          <a:p>
            <a:pPr>
              <a:defRPr/>
            </a:pPr>
            <a:endParaRPr lang="en-GB" altLang="en-US"/>
          </a:p>
        </p:txBody>
      </p:sp>
    </p:spTree>
    <p:extLst>
      <p:ext uri="{BB962C8B-B14F-4D97-AF65-F5344CB8AC3E}">
        <p14:creationId xmlns:p14="http://schemas.microsoft.com/office/powerpoint/2010/main" val="14341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Background</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200145"/>
            <a:ext cx="8628062" cy="4740275"/>
          </a:xfrm>
        </p:spPr>
        <p:txBody>
          <a:bodyPr/>
          <a:lstStyle/>
          <a:p>
            <a:pPr marL="342900" indent="-342900">
              <a:buFont typeface="Arial" panose="020B0604020202020204" pitchFamily="34" charset="0"/>
              <a:buChar char="•"/>
            </a:pPr>
            <a:r>
              <a:rPr lang="en-US" sz="2200" b="0" dirty="0"/>
              <a:t>The data is related with direct marketing campaigns, based on phone calls, of a banking institution. It includes:</a:t>
            </a:r>
          </a:p>
          <a:p>
            <a:pPr marL="717550" lvl="1" indent="-342900">
              <a:buFont typeface="Arial" panose="020B0604020202020204" pitchFamily="34" charset="0"/>
              <a:buChar char="•"/>
            </a:pPr>
            <a:r>
              <a:rPr lang="en-US" sz="2200" dirty="0"/>
              <a:t>Bank client data such as age, education and loan etc.</a:t>
            </a:r>
          </a:p>
          <a:p>
            <a:pPr marL="717550" lvl="1" indent="-342900">
              <a:buFont typeface="Arial" panose="020B0604020202020204" pitchFamily="34" charset="0"/>
              <a:buChar char="•"/>
            </a:pPr>
            <a:r>
              <a:rPr lang="en-US" sz="2200" dirty="0"/>
              <a:t>Previous contact records</a:t>
            </a:r>
          </a:p>
          <a:p>
            <a:pPr marL="717550" lvl="1" indent="-342900">
              <a:buFont typeface="Arial" panose="020B0604020202020204" pitchFamily="34" charset="0"/>
              <a:buChar char="•"/>
            </a:pPr>
            <a:r>
              <a:rPr lang="en-US" sz="2200" b="0" dirty="0"/>
              <a:t>Whether the client has subscribed a term deposit </a:t>
            </a:r>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r>
              <a:rPr lang="en-US" sz="2200" b="0" dirty="0"/>
              <a:t>This project </a:t>
            </a:r>
            <a:r>
              <a:rPr lang="en-US" sz="2200" dirty="0"/>
              <a:t>aims to</a:t>
            </a:r>
            <a:r>
              <a:rPr lang="en-US" sz="2200" b="0" dirty="0"/>
              <a:t>:</a:t>
            </a:r>
          </a:p>
          <a:p>
            <a:pPr marL="717550" lvl="1" indent="-342900">
              <a:buFont typeface="Arial" panose="020B0604020202020204" pitchFamily="34" charset="0"/>
              <a:buChar char="•"/>
            </a:pPr>
            <a:r>
              <a:rPr lang="en-US" sz="2200" dirty="0"/>
              <a:t>Analyze the </a:t>
            </a:r>
            <a:r>
              <a:rPr lang="en-US" sz="2200" u="sng" dirty="0"/>
              <a:t>relationships</a:t>
            </a:r>
            <a:r>
              <a:rPr lang="en-US" sz="2200" dirty="0"/>
              <a:t> between the final subscription of a term deposit and the client’s personal &amp; contact information</a:t>
            </a:r>
          </a:p>
          <a:p>
            <a:pPr marL="717550" lvl="1" indent="-342900">
              <a:buFont typeface="Arial" panose="020B0604020202020204" pitchFamily="34" charset="0"/>
              <a:buChar char="•"/>
            </a:pPr>
            <a:r>
              <a:rPr lang="en-US" sz="2200" dirty="0"/>
              <a:t>Leverage machine learning algorithm to </a:t>
            </a:r>
            <a:r>
              <a:rPr lang="en-US" sz="2200" u="sng" dirty="0"/>
              <a:t>predict</a:t>
            </a:r>
            <a:r>
              <a:rPr lang="en-US" sz="2200" dirty="0"/>
              <a:t> subscription</a:t>
            </a:r>
            <a:endParaRPr lang="en-US" sz="2200" b="0" dirty="0"/>
          </a:p>
          <a:p>
            <a:endParaRPr lang="en-US" sz="2200" b="0" dirty="0"/>
          </a:p>
          <a:p>
            <a:endParaRPr lang="en-US" dirty="0"/>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spTree>
    <p:extLst>
      <p:ext uri="{BB962C8B-B14F-4D97-AF65-F5344CB8AC3E}">
        <p14:creationId xmlns:p14="http://schemas.microsoft.com/office/powerpoint/2010/main" val="346894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F78FB1-3A86-45EC-B41C-18D884A07C01}"/>
              </a:ext>
            </a:extLst>
          </p:cNvPr>
          <p:cNvSpPr>
            <a:spLocks noGrp="1"/>
          </p:cNvSpPr>
          <p:nvPr>
            <p:ph type="title"/>
          </p:nvPr>
        </p:nvSpPr>
        <p:spPr/>
        <p:txBody>
          <a:bodyPr/>
          <a:lstStyle/>
          <a:p>
            <a:r>
              <a:rPr lang="en-US" dirty="0" smtClean="0"/>
              <a:t>Feature </a:t>
            </a:r>
            <a:r>
              <a:rPr lang="en-US" dirty="0" err="1" smtClean="0"/>
              <a:t>importances</a:t>
            </a:r>
            <a:endParaRPr lang="en-SG" dirty="0"/>
          </a:p>
        </p:txBody>
      </p:sp>
      <p:sp>
        <p:nvSpPr>
          <p:cNvPr id="4" name="Content Placeholder 3">
            <a:extLst>
              <a:ext uri="{FF2B5EF4-FFF2-40B4-BE49-F238E27FC236}">
                <a16:creationId xmlns:a16="http://schemas.microsoft.com/office/drawing/2014/main" id="{2D8CBC41-27D6-434D-A251-959152A04AAD}"/>
              </a:ext>
            </a:extLst>
          </p:cNvPr>
          <p:cNvSpPr>
            <a:spLocks noGrp="1"/>
          </p:cNvSpPr>
          <p:nvPr>
            <p:ph idx="1"/>
          </p:nvPr>
        </p:nvSpPr>
        <p:spPr>
          <a:xfrm>
            <a:off x="356475" y="2279108"/>
            <a:ext cx="4574130" cy="4740275"/>
          </a:xfrm>
        </p:spPr>
        <p:txBody>
          <a:bodyPr/>
          <a:lstStyle/>
          <a:p>
            <a:pPr marL="342900" indent="-342900">
              <a:buFont typeface="Arial" panose="020B0604020202020204" pitchFamily="34" charset="0"/>
              <a:buChar char="•"/>
            </a:pPr>
            <a:r>
              <a:rPr lang="en-US" sz="2200" b="0" dirty="0" smtClean="0"/>
              <a:t>From the feature </a:t>
            </a:r>
            <a:r>
              <a:rPr lang="en-US" sz="2200" b="0" dirty="0" err="1" smtClean="0"/>
              <a:t>importances</a:t>
            </a:r>
            <a:r>
              <a:rPr lang="en-US" sz="2200" b="0" dirty="0" smtClean="0"/>
              <a:t> in gradient boosting model, </a:t>
            </a:r>
            <a:r>
              <a:rPr lang="en-SG" altLang="zh-CN" sz="2200" dirty="0"/>
              <a:t>last contact duration </a:t>
            </a:r>
            <a:r>
              <a:rPr lang="en-SG" altLang="zh-CN" sz="2200" b="0" dirty="0"/>
              <a:t>plays an important part in predicting </a:t>
            </a:r>
            <a:r>
              <a:rPr lang="en-US" altLang="zh-CN" sz="2200" b="0" dirty="0"/>
              <a:t>clients’ </a:t>
            </a:r>
            <a:r>
              <a:rPr lang="en-SG" altLang="zh-CN" sz="2200" b="0" dirty="0" smtClean="0"/>
              <a:t>subscription</a:t>
            </a:r>
            <a:endParaRPr lang="en-SG" sz="2200" b="0" dirty="0"/>
          </a:p>
          <a:p>
            <a:pPr marL="342900" indent="-342900">
              <a:buFont typeface="Arial" panose="020B0604020202020204" pitchFamily="34" charset="0"/>
              <a:buChar char="•"/>
            </a:pPr>
            <a:r>
              <a:rPr lang="en-SG" sz="2200" b="0" dirty="0"/>
              <a:t>More efforts and focus should be delivered to those clients with a higher contact duration last time</a:t>
            </a:r>
          </a:p>
        </p:txBody>
      </p:sp>
      <p:sp>
        <p:nvSpPr>
          <p:cNvPr id="2" name="Footer Placeholder 1">
            <a:extLst>
              <a:ext uri="{FF2B5EF4-FFF2-40B4-BE49-F238E27FC236}">
                <a16:creationId xmlns:a16="http://schemas.microsoft.com/office/drawing/2014/main" id="{4C8007B1-5A47-4073-AC10-CE94C8785191}"/>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8566" y="2181225"/>
            <a:ext cx="4682587" cy="3963096"/>
          </a:xfrm>
          <a:prstGeom prst="rect">
            <a:avLst/>
          </a:prstGeom>
        </p:spPr>
      </p:pic>
    </p:spTree>
    <p:extLst>
      <p:ext uri="{BB962C8B-B14F-4D97-AF65-F5344CB8AC3E}">
        <p14:creationId xmlns:p14="http://schemas.microsoft.com/office/powerpoint/2010/main" val="164130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F78FB1-3A86-45EC-B41C-18D884A07C01}"/>
              </a:ext>
            </a:extLst>
          </p:cNvPr>
          <p:cNvSpPr>
            <a:spLocks noGrp="1"/>
          </p:cNvSpPr>
          <p:nvPr>
            <p:ph type="title"/>
          </p:nvPr>
        </p:nvSpPr>
        <p:spPr/>
        <p:txBody>
          <a:bodyPr/>
          <a:lstStyle/>
          <a:p>
            <a:r>
              <a:rPr lang="en-US" altLang="zh-CN" dirty="0"/>
              <a:t>Preferred Client Profile</a:t>
            </a:r>
            <a:endParaRPr lang="en-SG" dirty="0"/>
          </a:p>
        </p:txBody>
      </p:sp>
      <p:sp>
        <p:nvSpPr>
          <p:cNvPr id="4" name="Content Placeholder 3">
            <a:extLst>
              <a:ext uri="{FF2B5EF4-FFF2-40B4-BE49-F238E27FC236}">
                <a16:creationId xmlns:a16="http://schemas.microsoft.com/office/drawing/2014/main" id="{2D8CBC41-27D6-434D-A251-959152A04AAD}"/>
              </a:ext>
            </a:extLst>
          </p:cNvPr>
          <p:cNvSpPr>
            <a:spLocks noGrp="1"/>
          </p:cNvSpPr>
          <p:nvPr>
            <p:ph idx="1"/>
          </p:nvPr>
        </p:nvSpPr>
        <p:spPr>
          <a:xfrm>
            <a:off x="412595" y="2419136"/>
            <a:ext cx="4438185" cy="3583955"/>
          </a:xfrm>
        </p:spPr>
        <p:txBody>
          <a:bodyPr/>
          <a:lstStyle/>
          <a:p>
            <a:pPr marL="342900" indent="-342900">
              <a:buFont typeface="Arial" panose="020B0604020202020204" pitchFamily="34" charset="0"/>
              <a:buChar char="•"/>
            </a:pPr>
            <a:r>
              <a:rPr lang="en-SG" sz="2200" b="0" dirty="0" smtClean="0"/>
              <a:t>The users with </a:t>
            </a:r>
            <a:r>
              <a:rPr lang="en-SG" sz="2200" dirty="0" smtClean="0"/>
              <a:t>successful previous campaigns </a:t>
            </a:r>
            <a:r>
              <a:rPr lang="en-SG" sz="2200" b="0" dirty="0" smtClean="0"/>
              <a:t>have higher probability to subscribe to a new campaign</a:t>
            </a:r>
          </a:p>
          <a:p>
            <a:pPr marL="342900" indent="-342900">
              <a:buFont typeface="Arial" panose="020B0604020202020204" pitchFamily="34" charset="0"/>
              <a:buChar char="•"/>
            </a:pPr>
            <a:r>
              <a:rPr lang="en-SG" sz="2200" dirty="0" smtClean="0"/>
              <a:t>Students</a:t>
            </a:r>
            <a:r>
              <a:rPr lang="en-SG" sz="2200" b="0" dirty="0" smtClean="0"/>
              <a:t> </a:t>
            </a:r>
            <a:r>
              <a:rPr lang="en-SG" sz="2200" b="0" dirty="0"/>
              <a:t>and the </a:t>
            </a:r>
            <a:r>
              <a:rPr lang="en-SG" sz="2200" dirty="0"/>
              <a:t>retired</a:t>
            </a:r>
            <a:r>
              <a:rPr lang="en-SG" sz="2200" b="0" dirty="0"/>
              <a:t> are </a:t>
            </a:r>
            <a:r>
              <a:rPr lang="en-SG" sz="2200" b="0" dirty="0" smtClean="0"/>
              <a:t>the groups </a:t>
            </a:r>
            <a:r>
              <a:rPr lang="en-SG" sz="2200" b="0" dirty="0"/>
              <a:t>with higher probability of subscription</a:t>
            </a:r>
            <a:r>
              <a:rPr lang="en-SG" sz="2200" b="0" dirty="0" smtClean="0"/>
              <a:t>.</a:t>
            </a:r>
            <a:endParaRPr lang="en-SG" sz="2200" b="0" dirty="0"/>
          </a:p>
        </p:txBody>
      </p:sp>
      <p:sp>
        <p:nvSpPr>
          <p:cNvPr id="2" name="Footer Placeholder 1">
            <a:extLst>
              <a:ext uri="{FF2B5EF4-FFF2-40B4-BE49-F238E27FC236}">
                <a16:creationId xmlns:a16="http://schemas.microsoft.com/office/drawing/2014/main" id="{4C8007B1-5A47-4073-AC10-CE94C8785191}"/>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526" y="2414911"/>
            <a:ext cx="4469487" cy="3588180"/>
          </a:xfrm>
          <a:prstGeom prst="rect">
            <a:avLst/>
          </a:prstGeom>
        </p:spPr>
      </p:pic>
    </p:spTree>
    <p:extLst>
      <p:ext uri="{BB962C8B-B14F-4D97-AF65-F5344CB8AC3E}">
        <p14:creationId xmlns:p14="http://schemas.microsoft.com/office/powerpoint/2010/main" val="2603935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F78FB1-3A86-45EC-B41C-18D884A07C01}"/>
              </a:ext>
            </a:extLst>
          </p:cNvPr>
          <p:cNvSpPr>
            <a:spLocks noGrp="1"/>
          </p:cNvSpPr>
          <p:nvPr>
            <p:ph type="title"/>
          </p:nvPr>
        </p:nvSpPr>
        <p:spPr/>
        <p:txBody>
          <a:bodyPr/>
          <a:lstStyle/>
          <a:p>
            <a:r>
              <a:rPr lang="en-US" dirty="0"/>
              <a:t>Preferred Client Profile (cont.)</a:t>
            </a:r>
            <a:endParaRPr lang="en-SG" dirty="0"/>
          </a:p>
        </p:txBody>
      </p:sp>
      <p:sp>
        <p:nvSpPr>
          <p:cNvPr id="4" name="Content Placeholder 3">
            <a:extLst>
              <a:ext uri="{FF2B5EF4-FFF2-40B4-BE49-F238E27FC236}">
                <a16:creationId xmlns:a16="http://schemas.microsoft.com/office/drawing/2014/main" id="{2D8CBC41-27D6-434D-A251-959152A04AAD}"/>
              </a:ext>
            </a:extLst>
          </p:cNvPr>
          <p:cNvSpPr>
            <a:spLocks noGrp="1"/>
          </p:cNvSpPr>
          <p:nvPr>
            <p:ph idx="1"/>
          </p:nvPr>
        </p:nvSpPr>
        <p:spPr>
          <a:xfrm>
            <a:off x="540544" y="2411919"/>
            <a:ext cx="4572000" cy="3265680"/>
          </a:xfrm>
        </p:spPr>
        <p:txBody>
          <a:bodyPr/>
          <a:lstStyle/>
          <a:p>
            <a:pPr marL="342900" indent="-342900">
              <a:buFont typeface="Arial" panose="020B0604020202020204" pitchFamily="34" charset="0"/>
              <a:buChar char="•"/>
            </a:pPr>
            <a:r>
              <a:rPr lang="en-US" sz="2200" b="0" dirty="0"/>
              <a:t>Clients with </a:t>
            </a:r>
            <a:r>
              <a:rPr lang="en-US" sz="2200" dirty="0" smtClean="0"/>
              <a:t>personal or housing loan</a:t>
            </a:r>
            <a:r>
              <a:rPr lang="en-US" sz="2200" b="0" dirty="0" smtClean="0"/>
              <a:t> </a:t>
            </a:r>
            <a:r>
              <a:rPr lang="en-US" sz="2200" b="0" dirty="0"/>
              <a:t>have relatively less money to subscribe to a term </a:t>
            </a:r>
            <a:r>
              <a:rPr lang="en-US" sz="2200" b="0" dirty="0" smtClean="0"/>
              <a:t>deposit, while those with </a:t>
            </a:r>
            <a:r>
              <a:rPr lang="en-US" sz="2200" dirty="0" smtClean="0"/>
              <a:t>higher balance </a:t>
            </a:r>
            <a:r>
              <a:rPr lang="en-US" sz="2200" b="0" dirty="0" smtClean="0"/>
              <a:t>should be the target.</a:t>
            </a:r>
            <a:endParaRPr lang="en-US" sz="2200" b="0" dirty="0"/>
          </a:p>
        </p:txBody>
      </p:sp>
      <p:sp>
        <p:nvSpPr>
          <p:cNvPr id="2" name="Footer Placeholder 1">
            <a:extLst>
              <a:ext uri="{FF2B5EF4-FFF2-40B4-BE49-F238E27FC236}">
                <a16:creationId xmlns:a16="http://schemas.microsoft.com/office/drawing/2014/main" id="{4C8007B1-5A47-4073-AC10-CE94C8785191}"/>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9822" y="2532952"/>
            <a:ext cx="4129076" cy="3450171"/>
          </a:xfrm>
          <a:prstGeom prst="rect">
            <a:avLst/>
          </a:prstGeom>
        </p:spPr>
      </p:pic>
    </p:spTree>
    <p:extLst>
      <p:ext uri="{BB962C8B-B14F-4D97-AF65-F5344CB8AC3E}">
        <p14:creationId xmlns:p14="http://schemas.microsoft.com/office/powerpoint/2010/main" val="718514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F78FB1-3A86-45EC-B41C-18D884A07C01}"/>
              </a:ext>
            </a:extLst>
          </p:cNvPr>
          <p:cNvSpPr>
            <a:spLocks noGrp="1"/>
          </p:cNvSpPr>
          <p:nvPr>
            <p:ph type="title"/>
          </p:nvPr>
        </p:nvSpPr>
        <p:spPr/>
        <p:txBody>
          <a:bodyPr/>
          <a:lstStyle/>
          <a:p>
            <a:r>
              <a:rPr lang="en-US" dirty="0"/>
              <a:t>Timing of Marketing </a:t>
            </a:r>
            <a:endParaRPr lang="en-SG" dirty="0"/>
          </a:p>
        </p:txBody>
      </p:sp>
      <p:sp>
        <p:nvSpPr>
          <p:cNvPr id="4" name="Content Placeholder 3">
            <a:extLst>
              <a:ext uri="{FF2B5EF4-FFF2-40B4-BE49-F238E27FC236}">
                <a16:creationId xmlns:a16="http://schemas.microsoft.com/office/drawing/2014/main" id="{2D8CBC41-27D6-434D-A251-959152A04AAD}"/>
              </a:ext>
            </a:extLst>
          </p:cNvPr>
          <p:cNvSpPr>
            <a:spLocks noGrp="1"/>
          </p:cNvSpPr>
          <p:nvPr>
            <p:ph idx="1"/>
          </p:nvPr>
        </p:nvSpPr>
        <p:spPr>
          <a:xfrm>
            <a:off x="611187" y="2193925"/>
            <a:ext cx="8850054" cy="4740275"/>
          </a:xfrm>
        </p:spPr>
        <p:txBody>
          <a:bodyPr/>
          <a:lstStyle/>
          <a:p>
            <a:pPr marL="342900" indent="-342900">
              <a:buFont typeface="Arial" panose="020B0604020202020204" pitchFamily="34" charset="0"/>
              <a:buChar char="•"/>
            </a:pPr>
            <a:r>
              <a:rPr lang="en-SG" b="0" dirty="0"/>
              <a:t>From the predictor ‘month’ we know that most bank marketing calls are during </a:t>
            </a:r>
            <a:r>
              <a:rPr lang="en-SG" dirty="0"/>
              <a:t>summertime</a:t>
            </a:r>
            <a:r>
              <a:rPr lang="en-SG" b="0" dirty="0"/>
              <a:t>, and May is the month with highest activity counts. However, it’s also the month with lowest subscribing conversion.</a:t>
            </a:r>
          </a:p>
          <a:p>
            <a:pPr marL="342900" indent="-342900">
              <a:buFont typeface="Arial" panose="020B0604020202020204" pitchFamily="34" charset="0"/>
              <a:buChar char="•"/>
            </a:pPr>
            <a:r>
              <a:rPr lang="en-SG" b="0" dirty="0"/>
              <a:t>Besides, according to the subscribing rate by month, one might suggest that it’s better to market the next campaign during </a:t>
            </a:r>
            <a:r>
              <a:rPr lang="en-SG" dirty="0"/>
              <a:t>fall or winter</a:t>
            </a:r>
            <a:r>
              <a:rPr lang="en-SG" b="0" dirty="0"/>
              <a:t>. In this case, one should notice the fact that during fall and winter the number of calls are significantly fewer. There might be some other reasons for that.</a:t>
            </a:r>
          </a:p>
        </p:txBody>
      </p:sp>
      <p:sp>
        <p:nvSpPr>
          <p:cNvPr id="2" name="Footer Placeholder 1">
            <a:extLst>
              <a:ext uri="{FF2B5EF4-FFF2-40B4-BE49-F238E27FC236}">
                <a16:creationId xmlns:a16="http://schemas.microsoft.com/office/drawing/2014/main" id="{4C8007B1-5A47-4073-AC10-CE94C8785191}"/>
              </a:ext>
            </a:extLst>
          </p:cNvPr>
          <p:cNvSpPr>
            <a:spLocks noGrp="1"/>
          </p:cNvSpPr>
          <p:nvPr>
            <p:ph type="ftr" sz="quarter" idx="12"/>
          </p:nvPr>
        </p:nvSpPr>
        <p:spPr/>
        <p:txBody>
          <a:bodyPr/>
          <a:lstStyle/>
          <a:p>
            <a:pPr>
              <a:defRPr/>
            </a:pPr>
            <a:endParaRPr lang="en-GB" altLang="en-US"/>
          </a:p>
          <a:p>
            <a:pPr>
              <a:defRPr/>
            </a:pPr>
            <a:endParaRPr lang="en-GB" altLang="en-US"/>
          </a:p>
        </p:txBody>
      </p:sp>
    </p:spTree>
    <p:extLst>
      <p:ext uri="{BB962C8B-B14F-4D97-AF65-F5344CB8AC3E}">
        <p14:creationId xmlns:p14="http://schemas.microsoft.com/office/powerpoint/2010/main" val="2630740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321F5A7-B8D8-49AA-A369-388487A45747}"/>
              </a:ext>
            </a:extLst>
          </p:cNvPr>
          <p:cNvSpPr>
            <a:spLocks noGrp="1"/>
          </p:cNvSpPr>
          <p:nvPr>
            <p:ph type="body" idx="1"/>
          </p:nvPr>
        </p:nvSpPr>
        <p:spPr/>
        <p:txBody>
          <a:bodyPr/>
          <a:lstStyle/>
          <a:p>
            <a:r>
              <a:rPr lang="en-SG" sz="4800" dirty="0" smtClean="0"/>
              <a:t>Directions for Further Improvements</a:t>
            </a:r>
            <a:endParaRPr lang="en-SG" sz="4800" dirty="0"/>
          </a:p>
        </p:txBody>
      </p:sp>
      <p:sp>
        <p:nvSpPr>
          <p:cNvPr id="4" name="Footer Placeholder 3">
            <a:extLst>
              <a:ext uri="{FF2B5EF4-FFF2-40B4-BE49-F238E27FC236}">
                <a16:creationId xmlns:a16="http://schemas.microsoft.com/office/drawing/2014/main" id="{94D6AD02-C85A-4C38-9289-6AB3BDA253DB}"/>
              </a:ext>
            </a:extLst>
          </p:cNvPr>
          <p:cNvSpPr>
            <a:spLocks noGrp="1"/>
          </p:cNvSpPr>
          <p:nvPr>
            <p:ph type="ftr" sz="quarter" idx="4294967295"/>
          </p:nvPr>
        </p:nvSpPr>
        <p:spPr>
          <a:xfrm>
            <a:off x="6937375" y="7016750"/>
            <a:ext cx="3214688" cy="506413"/>
          </a:xfrm>
        </p:spPr>
        <p:txBody>
          <a:bodyPr/>
          <a:lstStyle/>
          <a:p>
            <a:pPr>
              <a:defRPr/>
            </a:pPr>
            <a:endParaRPr lang="en-GB" altLang="en-US"/>
          </a:p>
          <a:p>
            <a:pPr>
              <a:defRPr/>
            </a:pPr>
            <a:endParaRPr lang="en-GB" altLang="en-US"/>
          </a:p>
        </p:txBody>
      </p:sp>
    </p:spTree>
    <p:extLst>
      <p:ext uri="{BB962C8B-B14F-4D97-AF65-F5344CB8AC3E}">
        <p14:creationId xmlns:p14="http://schemas.microsoft.com/office/powerpoint/2010/main" val="1759635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F78FB1-3A86-45EC-B41C-18D884A07C01}"/>
              </a:ext>
            </a:extLst>
          </p:cNvPr>
          <p:cNvSpPr>
            <a:spLocks noGrp="1"/>
          </p:cNvSpPr>
          <p:nvPr>
            <p:ph type="title"/>
          </p:nvPr>
        </p:nvSpPr>
        <p:spPr/>
        <p:txBody>
          <a:bodyPr/>
          <a:lstStyle/>
          <a:p>
            <a:r>
              <a:rPr lang="en-US" dirty="0"/>
              <a:t>Directions for Further Improvements</a:t>
            </a:r>
          </a:p>
        </p:txBody>
      </p:sp>
      <p:sp>
        <p:nvSpPr>
          <p:cNvPr id="4" name="Content Placeholder 3">
            <a:extLst>
              <a:ext uri="{FF2B5EF4-FFF2-40B4-BE49-F238E27FC236}">
                <a16:creationId xmlns:a16="http://schemas.microsoft.com/office/drawing/2014/main" id="{2D8CBC41-27D6-434D-A251-959152A04AAD}"/>
              </a:ext>
            </a:extLst>
          </p:cNvPr>
          <p:cNvSpPr>
            <a:spLocks noGrp="1"/>
          </p:cNvSpPr>
          <p:nvPr>
            <p:ph idx="1"/>
          </p:nvPr>
        </p:nvSpPr>
        <p:spPr>
          <a:xfrm>
            <a:off x="880583" y="2181225"/>
            <a:ext cx="8151905" cy="4740275"/>
          </a:xfrm>
        </p:spPr>
        <p:txBody>
          <a:bodyPr/>
          <a:lstStyle/>
          <a:p>
            <a:pPr marL="342900" indent="-342900">
              <a:buFont typeface="Arial" panose="020B0604020202020204" pitchFamily="34" charset="0"/>
              <a:buChar char="•"/>
            </a:pPr>
            <a:r>
              <a:rPr lang="en-US" sz="2200" b="0" dirty="0" smtClean="0"/>
              <a:t>Try to find the correlation between subscription with more features, such as </a:t>
            </a:r>
            <a:r>
              <a:rPr lang="en-US" sz="2200" dirty="0" smtClean="0"/>
              <a:t>last contact day </a:t>
            </a:r>
            <a:r>
              <a:rPr lang="en-US" sz="2200" b="0" dirty="0" smtClean="0"/>
              <a:t>and </a:t>
            </a:r>
            <a:r>
              <a:rPr lang="en-US" sz="2200" dirty="0" smtClean="0"/>
              <a:t>days after previous campaign (</a:t>
            </a:r>
            <a:r>
              <a:rPr lang="en-US" sz="2200" dirty="0" err="1" smtClean="0"/>
              <a:t>pdays</a:t>
            </a:r>
            <a:r>
              <a:rPr lang="en-US" sz="2200" dirty="0" smtClean="0"/>
              <a:t>)</a:t>
            </a:r>
          </a:p>
          <a:p>
            <a:pPr marL="342900" indent="-342900">
              <a:buFont typeface="Arial" panose="020B0604020202020204" pitchFamily="34" charset="0"/>
              <a:buChar char="•"/>
            </a:pPr>
            <a:r>
              <a:rPr lang="en-US" sz="2200" b="0" dirty="0" smtClean="0"/>
              <a:t>Try to do </a:t>
            </a:r>
            <a:r>
              <a:rPr lang="en-US" sz="2200" dirty="0" smtClean="0"/>
              <a:t>feature selection</a:t>
            </a:r>
            <a:endParaRPr lang="en-SG" sz="2200" dirty="0"/>
          </a:p>
        </p:txBody>
      </p:sp>
      <p:sp>
        <p:nvSpPr>
          <p:cNvPr id="2" name="Footer Placeholder 1">
            <a:extLst>
              <a:ext uri="{FF2B5EF4-FFF2-40B4-BE49-F238E27FC236}">
                <a16:creationId xmlns:a16="http://schemas.microsoft.com/office/drawing/2014/main" id="{4C8007B1-5A47-4073-AC10-CE94C8785191}"/>
              </a:ext>
            </a:extLst>
          </p:cNvPr>
          <p:cNvSpPr>
            <a:spLocks noGrp="1"/>
          </p:cNvSpPr>
          <p:nvPr>
            <p:ph type="ftr" sz="quarter" idx="12"/>
          </p:nvPr>
        </p:nvSpPr>
        <p:spPr/>
        <p:txBody>
          <a:bodyPr/>
          <a:lstStyle/>
          <a:p>
            <a:pPr>
              <a:defRPr/>
            </a:pPr>
            <a:endParaRPr lang="en-GB" altLang="en-US"/>
          </a:p>
          <a:p>
            <a:pPr>
              <a:defRPr/>
            </a:pPr>
            <a:endParaRPr lang="en-GB" altLang="en-US"/>
          </a:p>
        </p:txBody>
      </p:sp>
    </p:spTree>
    <p:extLst>
      <p:ext uri="{BB962C8B-B14F-4D97-AF65-F5344CB8AC3E}">
        <p14:creationId xmlns:p14="http://schemas.microsoft.com/office/powerpoint/2010/main" val="853577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Footer Placeholder 3">
            <a:extLst>
              <a:ext uri="{FF2B5EF4-FFF2-40B4-BE49-F238E27FC236}">
                <a16:creationId xmlns:a16="http://schemas.microsoft.com/office/drawing/2014/main" id="{779285BD-836A-5047-9FBC-03C777F07394}"/>
              </a:ext>
            </a:extLst>
          </p:cNvPr>
          <p:cNvSpPr>
            <a:spLocks noGrp="1"/>
          </p:cNvSpPr>
          <p:nvPr>
            <p:ph type="ftr" sz="quarter" idx="12"/>
          </p:nvPr>
        </p:nvSpPr>
        <p:spPr>
          <a:noFill/>
        </p:spPr>
        <p:txBody>
          <a:bodyPr/>
          <a:lstStyle>
            <a:lvl1pPr defTabSz="1014413">
              <a:defRPr sz="2400">
                <a:solidFill>
                  <a:schemeClr val="tx1"/>
                </a:solidFill>
                <a:latin typeface="Times" pitchFamily="2" charset="0"/>
              </a:defRPr>
            </a:lvl1pPr>
            <a:lvl2pPr marL="742950" indent="-285750" defTabSz="1014413">
              <a:defRPr sz="2400">
                <a:solidFill>
                  <a:schemeClr val="tx1"/>
                </a:solidFill>
                <a:latin typeface="Times" pitchFamily="2" charset="0"/>
              </a:defRPr>
            </a:lvl2pPr>
            <a:lvl3pPr marL="1143000" indent="-228600" defTabSz="1014413">
              <a:defRPr sz="2400">
                <a:solidFill>
                  <a:schemeClr val="tx1"/>
                </a:solidFill>
                <a:latin typeface="Times" pitchFamily="2" charset="0"/>
              </a:defRPr>
            </a:lvl3pPr>
            <a:lvl4pPr marL="1600200" indent="-228600" defTabSz="1014413">
              <a:defRPr sz="2400">
                <a:solidFill>
                  <a:schemeClr val="tx1"/>
                </a:solidFill>
                <a:latin typeface="Times" pitchFamily="2" charset="0"/>
              </a:defRPr>
            </a:lvl4pPr>
            <a:lvl5pPr marL="2057400" indent="-228600" defTabSz="1014413">
              <a:defRPr sz="2400">
                <a:solidFill>
                  <a:schemeClr val="tx1"/>
                </a:solidFill>
                <a:latin typeface="Times" pitchFamily="2" charset="0"/>
              </a:defRPr>
            </a:lvl5pPr>
            <a:lvl6pPr marL="2514600" indent="-228600" defTabSz="1014413" eaLnBrk="0" fontAlgn="base" hangingPunct="0">
              <a:spcBef>
                <a:spcPct val="0"/>
              </a:spcBef>
              <a:spcAft>
                <a:spcPct val="0"/>
              </a:spcAft>
              <a:defRPr sz="2400">
                <a:solidFill>
                  <a:schemeClr val="tx1"/>
                </a:solidFill>
                <a:latin typeface="Times" pitchFamily="2" charset="0"/>
              </a:defRPr>
            </a:lvl6pPr>
            <a:lvl7pPr marL="2971800" indent="-228600" defTabSz="1014413" eaLnBrk="0" fontAlgn="base" hangingPunct="0">
              <a:spcBef>
                <a:spcPct val="0"/>
              </a:spcBef>
              <a:spcAft>
                <a:spcPct val="0"/>
              </a:spcAft>
              <a:defRPr sz="2400">
                <a:solidFill>
                  <a:schemeClr val="tx1"/>
                </a:solidFill>
                <a:latin typeface="Times" pitchFamily="2" charset="0"/>
              </a:defRPr>
            </a:lvl7pPr>
            <a:lvl8pPr marL="3429000" indent="-228600" defTabSz="1014413" eaLnBrk="0" fontAlgn="base" hangingPunct="0">
              <a:spcBef>
                <a:spcPct val="0"/>
              </a:spcBef>
              <a:spcAft>
                <a:spcPct val="0"/>
              </a:spcAft>
              <a:defRPr sz="2400">
                <a:solidFill>
                  <a:schemeClr val="tx1"/>
                </a:solidFill>
                <a:latin typeface="Times" pitchFamily="2" charset="0"/>
              </a:defRPr>
            </a:lvl8pPr>
            <a:lvl9pPr marL="3886200" indent="-228600" defTabSz="1014413" eaLnBrk="0" fontAlgn="base" hangingPunct="0">
              <a:spcBef>
                <a:spcPct val="0"/>
              </a:spcBef>
              <a:spcAft>
                <a:spcPct val="0"/>
              </a:spcAft>
              <a:defRPr sz="2400">
                <a:solidFill>
                  <a:schemeClr val="tx1"/>
                </a:solidFill>
                <a:latin typeface="Times" pitchFamily="2" charset="0"/>
              </a:defRPr>
            </a:lvl9pPr>
          </a:lstStyle>
          <a:p>
            <a:endParaRPr lang="en-GB" altLang="en-US" sz="1600"/>
          </a:p>
          <a:p>
            <a:endParaRPr lang="en-GB" altLang="en-US" sz="1600"/>
          </a:p>
        </p:txBody>
      </p:sp>
      <p:sp>
        <p:nvSpPr>
          <p:cNvPr id="3074" name="Rectangle 17">
            <a:extLst>
              <a:ext uri="{FF2B5EF4-FFF2-40B4-BE49-F238E27FC236}">
                <a16:creationId xmlns:a16="http://schemas.microsoft.com/office/drawing/2014/main" id="{1392BD24-9D14-E74A-8D3B-5114388217AB}"/>
              </a:ext>
            </a:extLst>
          </p:cNvPr>
          <p:cNvSpPr>
            <a:spLocks noChangeArrowheads="1"/>
          </p:cNvSpPr>
          <p:nvPr/>
        </p:nvSpPr>
        <p:spPr bwMode="auto">
          <a:xfrm>
            <a:off x="0" y="265113"/>
            <a:ext cx="10152063" cy="548640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endParaRPr lang="en-US" altLang="en-US"/>
          </a:p>
        </p:txBody>
      </p:sp>
      <p:sp>
        <p:nvSpPr>
          <p:cNvPr id="3075" name="Text Box 18">
            <a:extLst>
              <a:ext uri="{FF2B5EF4-FFF2-40B4-BE49-F238E27FC236}">
                <a16:creationId xmlns:a16="http://schemas.microsoft.com/office/drawing/2014/main" id="{6177526B-ACB8-C841-8469-9ABF05E68075}"/>
              </a:ext>
            </a:extLst>
          </p:cNvPr>
          <p:cNvSpPr txBox="1">
            <a:spLocks noChangeArrowheads="1"/>
          </p:cNvSpPr>
          <p:nvPr/>
        </p:nvSpPr>
        <p:spPr bwMode="auto">
          <a:xfrm>
            <a:off x="785812" y="2936320"/>
            <a:ext cx="858043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pPr algn="ctr" eaLnBrk="1" hangingPunct="1">
              <a:spcBef>
                <a:spcPct val="50000"/>
              </a:spcBef>
            </a:pPr>
            <a:r>
              <a:rPr lang="en-CN" altLang="en-US" sz="5000" dirty="0">
                <a:solidFill>
                  <a:schemeClr val="bg1"/>
                </a:solidFill>
                <a:latin typeface="Times New Roman" panose="02020603050405020304" pitchFamily="18" charset="0"/>
              </a:rPr>
              <a:t>Many thanks here!</a:t>
            </a:r>
            <a:endParaRPr lang="en-US" altLang="en-US" sz="1800" dirty="0">
              <a:solidFill>
                <a:schemeClr val="bg1"/>
              </a:solidFill>
              <a:latin typeface="Times New Roman" panose="02020603050405020304" pitchFamily="18" charset="0"/>
            </a:endParaRPr>
          </a:p>
        </p:txBody>
      </p:sp>
      <p:sp>
        <p:nvSpPr>
          <p:cNvPr id="3076" name="Rectangle 19">
            <a:extLst>
              <a:ext uri="{FF2B5EF4-FFF2-40B4-BE49-F238E27FC236}">
                <a16:creationId xmlns:a16="http://schemas.microsoft.com/office/drawing/2014/main" id="{A246959F-575A-A248-9C5F-A1601BBAF58B}"/>
              </a:ext>
            </a:extLst>
          </p:cNvPr>
          <p:cNvSpPr>
            <a:spLocks noChangeArrowheads="1"/>
          </p:cNvSpPr>
          <p:nvPr/>
        </p:nvSpPr>
        <p:spPr bwMode="auto">
          <a:xfrm>
            <a:off x="0" y="7315200"/>
            <a:ext cx="10152063" cy="280988"/>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2" charset="0"/>
              </a:defRPr>
            </a:lvl1pPr>
            <a:lvl2pPr marL="742950" indent="-285750">
              <a:defRPr sz="2400">
                <a:solidFill>
                  <a:schemeClr val="tx1"/>
                </a:solidFill>
                <a:latin typeface="Times" pitchFamily="2" charset="0"/>
              </a:defRPr>
            </a:lvl2pPr>
            <a:lvl3pPr marL="1143000" indent="-228600">
              <a:defRPr sz="2400">
                <a:solidFill>
                  <a:schemeClr val="tx1"/>
                </a:solidFill>
                <a:latin typeface="Times" pitchFamily="2" charset="0"/>
              </a:defRPr>
            </a:lvl3pPr>
            <a:lvl4pPr marL="1600200" indent="-228600">
              <a:defRPr sz="2400">
                <a:solidFill>
                  <a:schemeClr val="tx1"/>
                </a:solidFill>
                <a:latin typeface="Times" pitchFamily="2" charset="0"/>
              </a:defRPr>
            </a:lvl4pPr>
            <a:lvl5pPr marL="2057400" indent="-228600">
              <a:defRPr sz="2400">
                <a:solidFill>
                  <a:schemeClr val="tx1"/>
                </a:solidFill>
                <a:latin typeface="Times" pitchFamily="2" charset="0"/>
              </a:defRPr>
            </a:lvl5pPr>
            <a:lvl6pPr marL="2514600" indent="-228600" eaLnBrk="0" fontAlgn="base" hangingPunct="0">
              <a:spcBef>
                <a:spcPct val="0"/>
              </a:spcBef>
              <a:spcAft>
                <a:spcPct val="0"/>
              </a:spcAft>
              <a:defRPr sz="2400">
                <a:solidFill>
                  <a:schemeClr val="tx1"/>
                </a:solidFill>
                <a:latin typeface="Times" pitchFamily="2" charset="0"/>
              </a:defRPr>
            </a:lvl6pPr>
            <a:lvl7pPr marL="2971800" indent="-228600" eaLnBrk="0" fontAlgn="base" hangingPunct="0">
              <a:spcBef>
                <a:spcPct val="0"/>
              </a:spcBef>
              <a:spcAft>
                <a:spcPct val="0"/>
              </a:spcAft>
              <a:defRPr sz="2400">
                <a:solidFill>
                  <a:schemeClr val="tx1"/>
                </a:solidFill>
                <a:latin typeface="Times" pitchFamily="2" charset="0"/>
              </a:defRPr>
            </a:lvl7pPr>
            <a:lvl8pPr marL="3429000" indent="-228600" eaLnBrk="0" fontAlgn="base" hangingPunct="0">
              <a:spcBef>
                <a:spcPct val="0"/>
              </a:spcBef>
              <a:spcAft>
                <a:spcPct val="0"/>
              </a:spcAft>
              <a:defRPr sz="2400">
                <a:solidFill>
                  <a:schemeClr val="tx1"/>
                </a:solidFill>
                <a:latin typeface="Times" pitchFamily="2" charset="0"/>
              </a:defRPr>
            </a:lvl8pPr>
            <a:lvl9pPr marL="3886200" indent="-228600" eaLnBrk="0" fontAlgn="base" hangingPunct="0">
              <a:spcBef>
                <a:spcPct val="0"/>
              </a:spcBef>
              <a:spcAft>
                <a:spcPct val="0"/>
              </a:spcAft>
              <a:defRPr sz="2400">
                <a:solidFill>
                  <a:schemeClr val="tx1"/>
                </a:solidFill>
                <a:latin typeface="Times" pitchFamily="2" charset="0"/>
              </a:defRPr>
            </a:lvl9pPr>
          </a:lstStyle>
          <a:p>
            <a:endParaRPr lang="en-US" altLang="en-US"/>
          </a:p>
        </p:txBody>
      </p:sp>
      <p:pic>
        <p:nvPicPr>
          <p:cNvPr id="3077" name="Picture 20">
            <a:extLst>
              <a:ext uri="{FF2B5EF4-FFF2-40B4-BE49-F238E27FC236}">
                <a16:creationId xmlns:a16="http://schemas.microsoft.com/office/drawing/2014/main" id="{44E5F444-F1C5-E549-9793-75399ED5C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5751513"/>
            <a:ext cx="2576513"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2102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Data Overview</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200145"/>
            <a:ext cx="8628062" cy="4740275"/>
          </a:xfrm>
        </p:spPr>
        <p:txBody>
          <a:bodyPr/>
          <a:lstStyle/>
          <a:p>
            <a:pPr marL="342900" indent="-342900">
              <a:buFont typeface="Arial" panose="020B0604020202020204" pitchFamily="34" charset="0"/>
              <a:buChar char="•"/>
            </a:pPr>
            <a:r>
              <a:rPr lang="en-US" sz="2200" b="0" dirty="0"/>
              <a:t>Our data contains 45211 samples in total </a:t>
            </a:r>
          </a:p>
          <a:p>
            <a:pPr marL="342900" indent="-342900">
              <a:buFont typeface="Arial" panose="020B0604020202020204" pitchFamily="34" charset="0"/>
              <a:buChar char="•"/>
            </a:pPr>
            <a:r>
              <a:rPr lang="en-US" sz="2200" b="0" dirty="0"/>
              <a:t>with 16 features and 1 response</a:t>
            </a:r>
          </a:p>
          <a:p>
            <a:pPr marL="342900" indent="-342900">
              <a:buFont typeface="Arial" panose="020B0604020202020204" pitchFamily="34" charset="0"/>
              <a:buChar char="•"/>
            </a:pPr>
            <a:r>
              <a:rPr lang="en-US" sz="2200" b="0" dirty="0"/>
              <a:t>response ‘y’ is a binary variable with values of ‘yes’ and ‘no’</a:t>
            </a:r>
          </a:p>
          <a:p>
            <a:pPr marL="342900" indent="-342900">
              <a:buFont typeface="Arial" panose="020B0604020202020204" pitchFamily="34" charset="0"/>
              <a:buChar char="•"/>
            </a:pPr>
            <a:endParaRPr lang="en-US" sz="2200" b="0" dirty="0"/>
          </a:p>
          <a:p>
            <a:pPr marL="342900" indent="-342900">
              <a:buFont typeface="Arial" panose="020B0604020202020204" pitchFamily="34" charset="0"/>
              <a:buChar char="•"/>
            </a:pPr>
            <a:endParaRPr lang="en-US" sz="2200" b="0" dirty="0"/>
          </a:p>
          <a:p>
            <a:endParaRPr lang="en-US" dirty="0"/>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spTree>
    <p:extLst>
      <p:ext uri="{BB962C8B-B14F-4D97-AF65-F5344CB8AC3E}">
        <p14:creationId xmlns:p14="http://schemas.microsoft.com/office/powerpoint/2010/main" val="249769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Data Overview</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200145"/>
            <a:ext cx="8628062" cy="4740275"/>
          </a:xfrm>
        </p:spPr>
        <p:txBody>
          <a:bodyPr/>
          <a:lstStyle/>
          <a:p>
            <a:pPr marL="342900" indent="-342900">
              <a:buFont typeface="Arial" panose="020B0604020202020204" pitchFamily="34" charset="0"/>
              <a:buChar char="•"/>
            </a:pPr>
            <a:r>
              <a:rPr lang="en-US" sz="2200" b="0" dirty="0"/>
              <a:t>We have 7 numerical features</a:t>
            </a:r>
          </a:p>
          <a:p>
            <a:pPr marL="342900" indent="-342900">
              <a:buFont typeface="Arial" panose="020B0604020202020204" pitchFamily="34" charset="0"/>
              <a:buChar char="•"/>
            </a:pPr>
            <a:endParaRPr lang="en-US" sz="2200" b="0" dirty="0"/>
          </a:p>
          <a:p>
            <a:endParaRPr lang="en-US" dirty="0"/>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6" name="Picture 5" descr="Table&#10;&#10;Description automatically generated">
            <a:extLst>
              <a:ext uri="{FF2B5EF4-FFF2-40B4-BE49-F238E27FC236}">
                <a16:creationId xmlns:a16="http://schemas.microsoft.com/office/drawing/2014/main" id="{C1C2D3B3-667F-4C45-9744-ED2C2F3AB76F}"/>
              </a:ext>
            </a:extLst>
          </p:cNvPr>
          <p:cNvPicPr>
            <a:picLocks noChangeAspect="1"/>
          </p:cNvPicPr>
          <p:nvPr/>
        </p:nvPicPr>
        <p:blipFill>
          <a:blip r:embed="rId2"/>
          <a:stretch>
            <a:fillRect/>
          </a:stretch>
        </p:blipFill>
        <p:spPr>
          <a:xfrm>
            <a:off x="2326370" y="3330510"/>
            <a:ext cx="5499321" cy="2479543"/>
          </a:xfrm>
          <a:prstGeom prst="rect">
            <a:avLst/>
          </a:prstGeom>
        </p:spPr>
      </p:pic>
    </p:spTree>
    <p:extLst>
      <p:ext uri="{BB962C8B-B14F-4D97-AF65-F5344CB8AC3E}">
        <p14:creationId xmlns:p14="http://schemas.microsoft.com/office/powerpoint/2010/main" val="2001533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Data Overview</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200145"/>
            <a:ext cx="8628062" cy="4740275"/>
          </a:xfrm>
        </p:spPr>
        <p:txBody>
          <a:bodyPr/>
          <a:lstStyle/>
          <a:p>
            <a:pPr marL="342900" indent="-342900">
              <a:buFont typeface="Arial" panose="020B0604020202020204" pitchFamily="34" charset="0"/>
              <a:buChar char="•"/>
            </a:pPr>
            <a:r>
              <a:rPr lang="en-US" sz="2200" b="0" dirty="0"/>
              <a:t>And 9 categorical features</a:t>
            </a:r>
          </a:p>
          <a:p>
            <a:pPr marL="342900" indent="-342900">
              <a:buFont typeface="Arial" panose="020B0604020202020204" pitchFamily="34" charset="0"/>
              <a:buChar char="•"/>
            </a:pPr>
            <a:endParaRPr lang="en-US" sz="2200" b="0" dirty="0"/>
          </a:p>
          <a:p>
            <a:endParaRPr lang="en-US" dirty="0"/>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pic>
        <p:nvPicPr>
          <p:cNvPr id="8" name="Picture 7" descr="Table&#10;&#10;Description automatically generated">
            <a:extLst>
              <a:ext uri="{FF2B5EF4-FFF2-40B4-BE49-F238E27FC236}">
                <a16:creationId xmlns:a16="http://schemas.microsoft.com/office/drawing/2014/main" id="{1AB8EF90-B2C4-DE42-9176-FA5E7629D96E}"/>
              </a:ext>
            </a:extLst>
          </p:cNvPr>
          <p:cNvPicPr>
            <a:picLocks noChangeAspect="1"/>
          </p:cNvPicPr>
          <p:nvPr/>
        </p:nvPicPr>
        <p:blipFill>
          <a:blip r:embed="rId2"/>
          <a:stretch>
            <a:fillRect/>
          </a:stretch>
        </p:blipFill>
        <p:spPr>
          <a:xfrm>
            <a:off x="1328008" y="3389127"/>
            <a:ext cx="7496045" cy="2362310"/>
          </a:xfrm>
          <a:prstGeom prst="rect">
            <a:avLst/>
          </a:prstGeom>
        </p:spPr>
      </p:pic>
    </p:spTree>
    <p:extLst>
      <p:ext uri="{BB962C8B-B14F-4D97-AF65-F5344CB8AC3E}">
        <p14:creationId xmlns:p14="http://schemas.microsoft.com/office/powerpoint/2010/main" val="2200730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A5CA9A-4962-BC4F-BA9E-648F115FD715}"/>
              </a:ext>
            </a:extLst>
          </p:cNvPr>
          <p:cNvSpPr>
            <a:spLocks noGrp="1"/>
          </p:cNvSpPr>
          <p:nvPr>
            <p:ph type="title"/>
          </p:nvPr>
        </p:nvSpPr>
        <p:spPr/>
        <p:txBody>
          <a:bodyPr/>
          <a:lstStyle/>
          <a:p>
            <a:r>
              <a:rPr lang="en-US" dirty="0"/>
              <a:t>Data Overview</a:t>
            </a:r>
          </a:p>
        </p:txBody>
      </p:sp>
      <p:sp>
        <p:nvSpPr>
          <p:cNvPr id="4" name="Content Placeholder 3">
            <a:extLst>
              <a:ext uri="{FF2B5EF4-FFF2-40B4-BE49-F238E27FC236}">
                <a16:creationId xmlns:a16="http://schemas.microsoft.com/office/drawing/2014/main" id="{88DB6792-EF30-9546-8F41-D26D4C38790C}"/>
              </a:ext>
            </a:extLst>
          </p:cNvPr>
          <p:cNvSpPr>
            <a:spLocks noGrp="1"/>
          </p:cNvSpPr>
          <p:nvPr>
            <p:ph idx="1"/>
          </p:nvPr>
        </p:nvSpPr>
        <p:spPr>
          <a:xfrm>
            <a:off x="611188" y="2200145"/>
            <a:ext cx="3214688" cy="4740275"/>
          </a:xfrm>
        </p:spPr>
        <p:txBody>
          <a:bodyPr/>
          <a:lstStyle/>
          <a:p>
            <a:pPr marL="342900" indent="-342900">
              <a:buFont typeface="Arial" panose="020B0604020202020204" pitchFamily="34" charset="0"/>
              <a:buChar char="•"/>
            </a:pPr>
            <a:r>
              <a:rPr lang="en-US" sz="2200" b="0" dirty="0"/>
              <a:t>Personal information</a:t>
            </a:r>
          </a:p>
          <a:p>
            <a:pPr marL="717550" lvl="1" indent="-342900">
              <a:buFont typeface="Arial" panose="020B0604020202020204" pitchFamily="34" charset="0"/>
              <a:buChar char="•"/>
            </a:pPr>
            <a:r>
              <a:rPr lang="en-US" sz="2200" b="0" dirty="0"/>
              <a:t>Age</a:t>
            </a:r>
          </a:p>
          <a:p>
            <a:pPr marL="717550" lvl="1" indent="-342900">
              <a:buFont typeface="Arial" panose="020B0604020202020204" pitchFamily="34" charset="0"/>
              <a:buChar char="•"/>
            </a:pPr>
            <a:r>
              <a:rPr lang="en-US" sz="2200" dirty="0"/>
              <a:t>Job</a:t>
            </a:r>
          </a:p>
          <a:p>
            <a:pPr marL="717550" lvl="1" indent="-342900">
              <a:buFont typeface="Arial" panose="020B0604020202020204" pitchFamily="34" charset="0"/>
              <a:buChar char="•"/>
            </a:pPr>
            <a:r>
              <a:rPr lang="en-US" sz="2200" b="0" dirty="0"/>
              <a:t>Martial</a:t>
            </a:r>
          </a:p>
          <a:p>
            <a:pPr marL="717550" lvl="1" indent="-342900">
              <a:buFont typeface="Arial" panose="020B0604020202020204" pitchFamily="34" charset="0"/>
              <a:buChar char="•"/>
            </a:pPr>
            <a:r>
              <a:rPr lang="en-US" sz="2200" dirty="0"/>
              <a:t>Education</a:t>
            </a:r>
          </a:p>
          <a:p>
            <a:pPr marL="717550" lvl="1" indent="-342900">
              <a:buFont typeface="Arial" panose="020B0604020202020204" pitchFamily="34" charset="0"/>
              <a:buChar char="•"/>
            </a:pPr>
            <a:r>
              <a:rPr lang="en-US" sz="2200" b="0" dirty="0"/>
              <a:t>Default</a:t>
            </a:r>
          </a:p>
          <a:p>
            <a:pPr marL="717550" lvl="1" indent="-342900">
              <a:buFont typeface="Arial" panose="020B0604020202020204" pitchFamily="34" charset="0"/>
              <a:buChar char="•"/>
            </a:pPr>
            <a:r>
              <a:rPr lang="en-US" sz="2200" dirty="0"/>
              <a:t>Balance</a:t>
            </a:r>
          </a:p>
          <a:p>
            <a:pPr marL="717550" lvl="1" indent="-342900">
              <a:buFont typeface="Arial" panose="020B0604020202020204" pitchFamily="34" charset="0"/>
              <a:buChar char="•"/>
            </a:pPr>
            <a:r>
              <a:rPr lang="en-US" sz="2200" b="0" dirty="0"/>
              <a:t>Housing</a:t>
            </a:r>
          </a:p>
          <a:p>
            <a:pPr marL="717550" lvl="1" indent="-342900">
              <a:buFont typeface="Arial" panose="020B0604020202020204" pitchFamily="34" charset="0"/>
              <a:buChar char="•"/>
            </a:pPr>
            <a:r>
              <a:rPr lang="en-US" sz="2200" dirty="0"/>
              <a:t>Loan</a:t>
            </a:r>
            <a:endParaRPr lang="en-US" sz="2200" b="0" dirty="0"/>
          </a:p>
          <a:p>
            <a:endParaRPr lang="en-US" dirty="0"/>
          </a:p>
        </p:txBody>
      </p:sp>
      <p:sp>
        <p:nvSpPr>
          <p:cNvPr id="2" name="Footer Placeholder 1">
            <a:extLst>
              <a:ext uri="{FF2B5EF4-FFF2-40B4-BE49-F238E27FC236}">
                <a16:creationId xmlns:a16="http://schemas.microsoft.com/office/drawing/2014/main" id="{72C925E6-063E-FB41-8633-2D3D9D23A5F6}"/>
              </a:ext>
            </a:extLst>
          </p:cNvPr>
          <p:cNvSpPr>
            <a:spLocks noGrp="1"/>
          </p:cNvSpPr>
          <p:nvPr>
            <p:ph type="ftr" sz="quarter" idx="12"/>
          </p:nvPr>
        </p:nvSpPr>
        <p:spPr/>
        <p:txBody>
          <a:bodyPr/>
          <a:lstStyle/>
          <a:p>
            <a:pPr>
              <a:defRPr/>
            </a:pPr>
            <a:endParaRPr lang="en-GB" altLang="en-US"/>
          </a:p>
          <a:p>
            <a:pPr>
              <a:defRPr/>
            </a:pPr>
            <a:endParaRPr lang="en-GB" altLang="en-US"/>
          </a:p>
        </p:txBody>
      </p:sp>
      <p:sp>
        <p:nvSpPr>
          <p:cNvPr id="6" name="Content Placeholder 3">
            <a:extLst>
              <a:ext uri="{FF2B5EF4-FFF2-40B4-BE49-F238E27FC236}">
                <a16:creationId xmlns:a16="http://schemas.microsoft.com/office/drawing/2014/main" id="{9B730988-6F08-8D42-BF24-B703F251AE67}"/>
              </a:ext>
            </a:extLst>
          </p:cNvPr>
          <p:cNvSpPr txBox="1">
            <a:spLocks/>
          </p:cNvSpPr>
          <p:nvPr/>
        </p:nvSpPr>
        <p:spPr bwMode="auto">
          <a:xfrm>
            <a:off x="3505200" y="2181225"/>
            <a:ext cx="3214688" cy="474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384" tIns="50691" rIns="101384" bIns="50691" numCol="1" anchor="t" anchorCtr="0" compatLnSpc="1">
            <a:prstTxWarp prst="textNoShape">
              <a:avLst/>
            </a:prstTxWarp>
          </a:bodyPr>
          <a:lstStyle>
            <a:lvl1pPr algn="l" defTabSz="1014413" rtl="0" eaLnBrk="0" fontAlgn="base" hangingPunct="0">
              <a:spcBef>
                <a:spcPct val="20000"/>
              </a:spcBef>
              <a:spcAft>
                <a:spcPct val="0"/>
              </a:spcAft>
              <a:defRPr sz="2500" b="1" kern="1200">
                <a:solidFill>
                  <a:srgbClr val="003399"/>
                </a:solidFill>
                <a:latin typeface="+mn-lt"/>
                <a:ea typeface="+mn-ea"/>
                <a:cs typeface="+mn-cs"/>
              </a:defRPr>
            </a:lvl1pPr>
            <a:lvl2pPr marL="374650" indent="6350" algn="l" defTabSz="1014413" rtl="0" eaLnBrk="0" fontAlgn="base" hangingPunct="0">
              <a:spcBef>
                <a:spcPct val="20000"/>
              </a:spcBef>
              <a:spcAft>
                <a:spcPct val="0"/>
              </a:spcAft>
              <a:defRPr sz="2600" kern="1200">
                <a:solidFill>
                  <a:srgbClr val="003399"/>
                </a:solidFill>
                <a:latin typeface="+mn-lt"/>
                <a:ea typeface="+mn-ea"/>
                <a:cs typeface="+mn-cs"/>
              </a:defRPr>
            </a:lvl2pPr>
            <a:lvl3pPr marL="755650" algn="l" defTabSz="1014413" rtl="0" eaLnBrk="0" fontAlgn="base" hangingPunct="0">
              <a:spcBef>
                <a:spcPct val="20000"/>
              </a:spcBef>
              <a:spcAft>
                <a:spcPct val="0"/>
              </a:spcAft>
              <a:defRPr sz="2200" b="1" kern="1200">
                <a:solidFill>
                  <a:srgbClr val="FF6600"/>
                </a:solidFill>
                <a:latin typeface="+mn-lt"/>
                <a:ea typeface="+mn-ea"/>
                <a:cs typeface="+mn-cs"/>
              </a:defRPr>
            </a:lvl3pPr>
            <a:lvl4pPr marL="1143000" indent="6350" algn="l" defTabSz="1014413" rtl="0" eaLnBrk="0" fontAlgn="base" hangingPunct="0">
              <a:spcBef>
                <a:spcPct val="20000"/>
              </a:spcBef>
              <a:spcAft>
                <a:spcPct val="0"/>
              </a:spcAft>
              <a:defRPr sz="2200" i="1" kern="1200">
                <a:solidFill>
                  <a:srgbClr val="003399"/>
                </a:solidFill>
                <a:latin typeface="+mn-lt"/>
                <a:ea typeface="+mn-ea"/>
                <a:cs typeface="+mn-cs"/>
              </a:defRPr>
            </a:lvl4pPr>
            <a:lvl5pPr marL="1524000" algn="l" defTabSz="1014413" rtl="0" eaLnBrk="0" fontAlgn="base" hangingPunct="0">
              <a:spcBef>
                <a:spcPct val="20000"/>
              </a:spcBef>
              <a:spcAft>
                <a:spcPct val="0"/>
              </a:spcAft>
              <a:defRPr sz="2000" kern="1200">
                <a:solidFill>
                  <a:srgbClr val="00339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200" b="0" dirty="0"/>
              <a:t>Last Contact to current campaign</a:t>
            </a:r>
          </a:p>
          <a:p>
            <a:pPr marL="717550" lvl="1" indent="-342900">
              <a:buFont typeface="Arial" panose="020B0604020202020204" pitchFamily="34" charset="0"/>
              <a:buChar char="•"/>
            </a:pPr>
            <a:r>
              <a:rPr lang="en-US" sz="2200" dirty="0"/>
              <a:t>Contact </a:t>
            </a:r>
          </a:p>
          <a:p>
            <a:pPr marL="717550" lvl="1" indent="-342900">
              <a:buFont typeface="Arial" panose="020B0604020202020204" pitchFamily="34" charset="0"/>
              <a:buChar char="•"/>
            </a:pPr>
            <a:r>
              <a:rPr lang="en-US" sz="2200" dirty="0"/>
              <a:t>Day</a:t>
            </a:r>
          </a:p>
          <a:p>
            <a:pPr marL="717550" lvl="1" indent="-342900">
              <a:buFont typeface="Arial" panose="020B0604020202020204" pitchFamily="34" charset="0"/>
              <a:buChar char="•"/>
            </a:pPr>
            <a:r>
              <a:rPr lang="en-US" sz="2200" dirty="0"/>
              <a:t>Month</a:t>
            </a:r>
          </a:p>
          <a:p>
            <a:pPr marL="717550" lvl="1" indent="-342900">
              <a:buFont typeface="Arial" panose="020B0604020202020204" pitchFamily="34" charset="0"/>
              <a:buChar char="•"/>
            </a:pPr>
            <a:r>
              <a:rPr lang="en-US" sz="2200" dirty="0" smtClean="0"/>
              <a:t>Duration</a:t>
            </a:r>
            <a:endParaRPr lang="en-US" sz="2200" dirty="0"/>
          </a:p>
          <a:p>
            <a:endParaRPr lang="en-US" dirty="0"/>
          </a:p>
        </p:txBody>
      </p:sp>
      <p:sp>
        <p:nvSpPr>
          <p:cNvPr id="7" name="Content Placeholder 3">
            <a:extLst>
              <a:ext uri="{FF2B5EF4-FFF2-40B4-BE49-F238E27FC236}">
                <a16:creationId xmlns:a16="http://schemas.microsoft.com/office/drawing/2014/main" id="{4B90BA8F-9F70-F144-A270-BD248D90E166}"/>
              </a:ext>
            </a:extLst>
          </p:cNvPr>
          <p:cNvSpPr txBox="1">
            <a:spLocks/>
          </p:cNvSpPr>
          <p:nvPr/>
        </p:nvSpPr>
        <p:spPr bwMode="auto">
          <a:xfrm>
            <a:off x="6719888" y="2200144"/>
            <a:ext cx="3214688" cy="474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384" tIns="50691" rIns="101384" bIns="50691" numCol="1" anchor="t" anchorCtr="0" compatLnSpc="1">
            <a:prstTxWarp prst="textNoShape">
              <a:avLst/>
            </a:prstTxWarp>
          </a:bodyPr>
          <a:lstStyle>
            <a:lvl1pPr algn="l" defTabSz="1014413" rtl="0" eaLnBrk="0" fontAlgn="base" hangingPunct="0">
              <a:spcBef>
                <a:spcPct val="20000"/>
              </a:spcBef>
              <a:spcAft>
                <a:spcPct val="0"/>
              </a:spcAft>
              <a:defRPr sz="2500" b="1" kern="1200">
                <a:solidFill>
                  <a:srgbClr val="003399"/>
                </a:solidFill>
                <a:latin typeface="+mn-lt"/>
                <a:ea typeface="+mn-ea"/>
                <a:cs typeface="+mn-cs"/>
              </a:defRPr>
            </a:lvl1pPr>
            <a:lvl2pPr marL="374650" indent="6350" algn="l" defTabSz="1014413" rtl="0" eaLnBrk="0" fontAlgn="base" hangingPunct="0">
              <a:spcBef>
                <a:spcPct val="20000"/>
              </a:spcBef>
              <a:spcAft>
                <a:spcPct val="0"/>
              </a:spcAft>
              <a:defRPr sz="2600" kern="1200">
                <a:solidFill>
                  <a:srgbClr val="003399"/>
                </a:solidFill>
                <a:latin typeface="+mn-lt"/>
                <a:ea typeface="+mn-ea"/>
                <a:cs typeface="+mn-cs"/>
              </a:defRPr>
            </a:lvl2pPr>
            <a:lvl3pPr marL="755650" algn="l" defTabSz="1014413" rtl="0" eaLnBrk="0" fontAlgn="base" hangingPunct="0">
              <a:spcBef>
                <a:spcPct val="20000"/>
              </a:spcBef>
              <a:spcAft>
                <a:spcPct val="0"/>
              </a:spcAft>
              <a:defRPr sz="2200" b="1" kern="1200">
                <a:solidFill>
                  <a:srgbClr val="FF6600"/>
                </a:solidFill>
                <a:latin typeface="+mn-lt"/>
                <a:ea typeface="+mn-ea"/>
                <a:cs typeface="+mn-cs"/>
              </a:defRPr>
            </a:lvl3pPr>
            <a:lvl4pPr marL="1143000" indent="6350" algn="l" defTabSz="1014413" rtl="0" eaLnBrk="0" fontAlgn="base" hangingPunct="0">
              <a:spcBef>
                <a:spcPct val="20000"/>
              </a:spcBef>
              <a:spcAft>
                <a:spcPct val="0"/>
              </a:spcAft>
              <a:defRPr sz="2200" i="1" kern="1200">
                <a:solidFill>
                  <a:srgbClr val="003399"/>
                </a:solidFill>
                <a:latin typeface="+mn-lt"/>
                <a:ea typeface="+mn-ea"/>
                <a:cs typeface="+mn-cs"/>
              </a:defRPr>
            </a:lvl4pPr>
            <a:lvl5pPr marL="1524000" algn="l" defTabSz="1014413" rtl="0" eaLnBrk="0" fontAlgn="base" hangingPunct="0">
              <a:spcBef>
                <a:spcPct val="20000"/>
              </a:spcBef>
              <a:spcAft>
                <a:spcPct val="0"/>
              </a:spcAft>
              <a:defRPr sz="2000" kern="1200">
                <a:solidFill>
                  <a:srgbClr val="00339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200" b="0" dirty="0"/>
              <a:t>Others</a:t>
            </a:r>
          </a:p>
          <a:p>
            <a:pPr marL="717550" lvl="1" indent="-342900">
              <a:buFont typeface="Arial" panose="020B0604020202020204" pitchFamily="34" charset="0"/>
              <a:buChar char="•"/>
            </a:pPr>
            <a:r>
              <a:rPr lang="en-US" sz="2200" dirty="0"/>
              <a:t>Campaign</a:t>
            </a:r>
          </a:p>
          <a:p>
            <a:pPr marL="717550" lvl="1" indent="-342900">
              <a:buFont typeface="Arial" panose="020B0604020202020204" pitchFamily="34" charset="0"/>
              <a:buChar char="•"/>
            </a:pPr>
            <a:r>
              <a:rPr lang="en-US" sz="2200" dirty="0" err="1"/>
              <a:t>Pdays</a:t>
            </a:r>
            <a:endParaRPr lang="en-US" sz="2200" dirty="0"/>
          </a:p>
          <a:p>
            <a:pPr marL="717550" lvl="1" indent="-342900">
              <a:buFont typeface="Arial" panose="020B0604020202020204" pitchFamily="34" charset="0"/>
              <a:buChar char="•"/>
            </a:pPr>
            <a:r>
              <a:rPr lang="en-US" sz="2200" dirty="0"/>
              <a:t>Previous</a:t>
            </a:r>
          </a:p>
          <a:p>
            <a:pPr marL="717550" lvl="1" indent="-342900">
              <a:buFont typeface="Arial" panose="020B0604020202020204" pitchFamily="34" charset="0"/>
              <a:buChar char="•"/>
            </a:pPr>
            <a:r>
              <a:rPr lang="en-US" sz="2200" dirty="0" err="1"/>
              <a:t>Poutcome</a:t>
            </a:r>
            <a:endParaRPr lang="en-US" sz="2200" dirty="0"/>
          </a:p>
          <a:p>
            <a:endParaRPr lang="en-US" dirty="0"/>
          </a:p>
        </p:txBody>
      </p:sp>
    </p:spTree>
    <p:extLst>
      <p:ext uri="{BB962C8B-B14F-4D97-AF65-F5344CB8AC3E}">
        <p14:creationId xmlns:p14="http://schemas.microsoft.com/office/powerpoint/2010/main" val="491737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321F5A7-B8D8-49AA-A369-388487A45747}"/>
              </a:ext>
            </a:extLst>
          </p:cNvPr>
          <p:cNvSpPr>
            <a:spLocks noGrp="1"/>
          </p:cNvSpPr>
          <p:nvPr>
            <p:ph type="body" idx="1"/>
          </p:nvPr>
        </p:nvSpPr>
        <p:spPr/>
        <p:txBody>
          <a:bodyPr/>
          <a:lstStyle/>
          <a:p>
            <a:r>
              <a:rPr lang="en-US" dirty="0"/>
              <a:t>Exploratory Data Analysis</a:t>
            </a:r>
            <a:endParaRPr lang="en-SG" dirty="0"/>
          </a:p>
        </p:txBody>
      </p:sp>
      <p:sp>
        <p:nvSpPr>
          <p:cNvPr id="4" name="Footer Placeholder 3">
            <a:extLst>
              <a:ext uri="{FF2B5EF4-FFF2-40B4-BE49-F238E27FC236}">
                <a16:creationId xmlns:a16="http://schemas.microsoft.com/office/drawing/2014/main" id="{94D6AD02-C85A-4C38-9289-6AB3BDA253DB}"/>
              </a:ext>
            </a:extLst>
          </p:cNvPr>
          <p:cNvSpPr>
            <a:spLocks noGrp="1"/>
          </p:cNvSpPr>
          <p:nvPr>
            <p:ph type="ftr" sz="quarter" idx="4294967295"/>
          </p:nvPr>
        </p:nvSpPr>
        <p:spPr>
          <a:xfrm>
            <a:off x="6937375" y="7016750"/>
            <a:ext cx="3214688" cy="506413"/>
          </a:xfrm>
        </p:spPr>
        <p:txBody>
          <a:bodyPr/>
          <a:lstStyle/>
          <a:p>
            <a:pPr>
              <a:defRPr/>
            </a:pPr>
            <a:endParaRPr lang="en-GB" altLang="en-US"/>
          </a:p>
          <a:p>
            <a:pPr>
              <a:defRPr/>
            </a:pPr>
            <a:endParaRPr lang="en-GB" altLang="en-US"/>
          </a:p>
        </p:txBody>
      </p:sp>
    </p:spTree>
    <p:extLst>
      <p:ext uri="{BB962C8B-B14F-4D97-AF65-F5344CB8AC3E}">
        <p14:creationId xmlns:p14="http://schemas.microsoft.com/office/powerpoint/2010/main" val="1255005911"/>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pitchFamily="2"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1515</TotalTime>
  <Words>1702</Words>
  <Application>Microsoft Office PowerPoint</Application>
  <PresentationFormat>自定义</PresentationFormat>
  <Paragraphs>208</Paragraphs>
  <Slides>46</Slides>
  <Notes>4</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46</vt:i4>
      </vt:variant>
    </vt:vector>
  </HeadingPairs>
  <TitlesOfParts>
    <vt:vector size="52" baseType="lpstr">
      <vt:lpstr>等线</vt:lpstr>
      <vt:lpstr>Arial</vt:lpstr>
      <vt:lpstr>Calibri</vt:lpstr>
      <vt:lpstr>Times</vt:lpstr>
      <vt:lpstr>Times New Roman</vt:lpstr>
      <vt:lpstr>Blank</vt:lpstr>
      <vt:lpstr>PowerPoint 演示文稿</vt:lpstr>
      <vt:lpstr>Contents</vt:lpstr>
      <vt:lpstr>PowerPoint 演示文稿</vt:lpstr>
      <vt:lpstr>Background</vt:lpstr>
      <vt:lpstr>Data Overview</vt:lpstr>
      <vt:lpstr>Data Overview</vt:lpstr>
      <vt:lpstr>Data Overview</vt:lpstr>
      <vt:lpstr>Data Overview</vt:lpstr>
      <vt:lpstr>PowerPoint 演示文稿</vt:lpstr>
      <vt:lpstr>Data Imbalance</vt:lpstr>
      <vt:lpstr>Categorical Features</vt:lpstr>
      <vt:lpstr>Categorical Features</vt:lpstr>
      <vt:lpstr>Categorical Features</vt:lpstr>
      <vt:lpstr>Categorical Features</vt:lpstr>
      <vt:lpstr>Categorical Features</vt:lpstr>
      <vt:lpstr>Categorical Features</vt:lpstr>
      <vt:lpstr>Categorical Features</vt:lpstr>
      <vt:lpstr>Numerical Predictors</vt:lpstr>
      <vt:lpstr>Numerical Predictors</vt:lpstr>
      <vt:lpstr>Numerical Predictors</vt:lpstr>
      <vt:lpstr>Numerical Predictors</vt:lpstr>
      <vt:lpstr>Numerical Predictors</vt:lpstr>
      <vt:lpstr>Numerical Predictors</vt:lpstr>
      <vt:lpstr>Numerical Predictors</vt:lpstr>
      <vt:lpstr>Numerical Predictors</vt:lpstr>
      <vt:lpstr>Correlations</vt:lpstr>
      <vt:lpstr>PowerPoint 演示文稿</vt:lpstr>
      <vt:lpstr>Simple Transformations</vt:lpstr>
      <vt:lpstr>One-hot Encoding</vt:lpstr>
      <vt:lpstr>“unknown”</vt:lpstr>
      <vt:lpstr>“unknown” (cont.)</vt:lpstr>
      <vt:lpstr>Sample Input Data</vt:lpstr>
      <vt:lpstr>Splitting</vt:lpstr>
      <vt:lpstr>Scaling &amp; Balancing Data</vt:lpstr>
      <vt:lpstr>PowerPoint 演示文稿</vt:lpstr>
      <vt:lpstr>Evaluation Metrics</vt:lpstr>
      <vt:lpstr>Selected Models</vt:lpstr>
      <vt:lpstr>Comparison</vt:lpstr>
      <vt:lpstr>PowerPoint 演示文稿</vt:lpstr>
      <vt:lpstr>Feature importances</vt:lpstr>
      <vt:lpstr>Preferred Client Profile</vt:lpstr>
      <vt:lpstr>Preferred Client Profile (cont.)</vt:lpstr>
      <vt:lpstr>Timing of Marketing </vt:lpstr>
      <vt:lpstr>PowerPoint 演示文稿</vt:lpstr>
      <vt:lpstr>Directions for Further Improvements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Qianxiao Li</dc:creator>
  <cp:lastModifiedBy>蔡博文</cp:lastModifiedBy>
  <cp:revision>53</cp:revision>
  <dcterms:created xsi:type="dcterms:W3CDTF">2019-09-06T09:38:41Z</dcterms:created>
  <dcterms:modified xsi:type="dcterms:W3CDTF">2021-09-23T09:15:49Z</dcterms:modified>
</cp:coreProperties>
</file>