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45D"/>
    <a:srgbClr val="FDB739"/>
    <a:srgbClr val="61B0FF"/>
    <a:srgbClr val="007BC0"/>
    <a:srgbClr val="5AB3E4"/>
    <a:srgbClr val="2397D7"/>
    <a:srgbClr val="155A81"/>
    <a:srgbClr val="FFFFFF"/>
    <a:srgbClr val="7C9FE4"/>
    <a:srgbClr val="1C5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240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D2AE2-7186-4ADF-AC7B-1F67BEEB7E9A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91E1-B016-4FC3-9364-6CED47353F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6C5A-938A-4363-BD5B-BAFDDE433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0592" y="1658696"/>
            <a:ext cx="6605954" cy="2387600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F05DFF-8DA3-4206-B2A8-4F2657D93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0592" y="4138371"/>
            <a:ext cx="6605954" cy="635854"/>
          </a:xfrm>
        </p:spPr>
        <p:txBody>
          <a:bodyPr/>
          <a:lstStyle>
            <a:lvl1pPr marL="0" indent="0" algn="ctr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98D56CF-FF83-40F3-9BAF-9DEEB20F7C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05454" y="1658696"/>
            <a:ext cx="228600" cy="2387600"/>
          </a:xfrm>
          <a:prstGeom prst="rect">
            <a:avLst/>
          </a:prstGeom>
          <a:solidFill>
            <a:srgbClr val="FDC45D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文本占位符 17">
            <a:extLst>
              <a:ext uri="{FF2B5EF4-FFF2-40B4-BE49-F238E27FC236}">
                <a16:creationId xmlns:a16="http://schemas.microsoft.com/office/drawing/2014/main" id="{ADD03257-EE64-4692-8E5F-0D7BDE5BB9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10121" y="5024562"/>
            <a:ext cx="1876425" cy="501649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 时间</a:t>
            </a:r>
          </a:p>
        </p:txBody>
      </p:sp>
    </p:spTree>
    <p:extLst>
      <p:ext uri="{BB962C8B-B14F-4D97-AF65-F5344CB8AC3E}">
        <p14:creationId xmlns:p14="http://schemas.microsoft.com/office/powerpoint/2010/main" val="214945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F0E42-0738-4316-B8C4-4B77E88B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BB63A-0E5B-4416-906D-038E3EB4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3EA9D-A243-4E6F-B486-F6D220ED2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EA8FFA4A-684C-4351-A3EA-520053AE67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3012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510F2-CDA9-4BF9-A054-E47B680F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E1A68F-487A-4D56-897F-06CF8C803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2EC05-69C6-4EE4-A5E9-39284414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12CB4379-0328-4DBF-9679-2540918B1F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393713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9552A-3CF7-4924-9CC3-6F5B7279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396D8-0BE8-4BBF-B4E9-03BDC6E53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C7E01E53-9787-464C-BBE8-C9482BAD71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257991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1CB47A-A2B8-4E40-92ED-BA80C54D3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354D70-C65C-454D-9D94-DA8B8546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1407CA3-7222-4D93-AD69-B508A21170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32960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486E9-08F2-4D2D-A7DF-D09D763F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1BDAA82-EC6F-4141-8DA7-B45DABEA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7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486E9-08F2-4D2D-A7DF-D09D763F2E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19909"/>
            <a:ext cx="10515600" cy="515705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</a:lstStyle>
          <a:p>
            <a:pPr lvl="0"/>
            <a:r>
              <a:rPr lang="zh-CN" altLang="en-US" dirty="0"/>
              <a:t>正文</a:t>
            </a:r>
          </a:p>
        </p:txBody>
      </p:sp>
      <p:sp>
        <p:nvSpPr>
          <p:cNvPr id="8" name="文本占位符 15">
            <a:extLst>
              <a:ext uri="{FF2B5EF4-FFF2-40B4-BE49-F238E27FC236}">
                <a16:creationId xmlns:a16="http://schemas.microsoft.com/office/drawing/2014/main" id="{69BD4E0C-F46C-43C9-A65C-041BB1D5B8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38289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>
            <a:extLst>
              <a:ext uri="{FF2B5EF4-FFF2-40B4-BE49-F238E27FC236}">
                <a16:creationId xmlns:a16="http://schemas.microsoft.com/office/drawing/2014/main" id="{97EECAB1-D7F9-4BA4-93CF-3573C0D476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37903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F6C1681-B26C-41E6-B059-0C075DB622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215" y="1103068"/>
            <a:ext cx="4826977" cy="5069132"/>
          </a:xfrm>
        </p:spPr>
        <p:txBody>
          <a:bodyPr/>
          <a:lstStyle>
            <a:lvl1pPr marL="514350" indent="-514350">
              <a:lnSpc>
                <a:spcPct val="100000"/>
              </a:lnSpc>
              <a:buClr>
                <a:srgbClr val="466B8C"/>
              </a:buClr>
              <a:buSzPct val="100000"/>
              <a:buFont typeface="Wingdings" panose="05000000000000000000" pitchFamily="2" charset="2"/>
              <a:buChar char="n"/>
              <a:defRPr>
                <a:solidFill>
                  <a:srgbClr val="3C425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Clr>
                <a:srgbClr val="466B8C"/>
              </a:buClr>
              <a:buFont typeface="Wingdings" panose="05000000000000000000" pitchFamily="2" charset="2"/>
              <a:buChar char="p"/>
              <a:defRPr>
                <a:solidFill>
                  <a:srgbClr val="3C425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Clr>
                <a:srgbClr val="466B8C"/>
              </a:buClr>
              <a:buFont typeface="Wingdings" panose="05000000000000000000" pitchFamily="2" charset="2"/>
              <a:buChar char="l"/>
              <a:defRPr>
                <a:solidFill>
                  <a:srgbClr val="3C425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</a:lstStyle>
          <a:p>
            <a:pPr lvl="0"/>
            <a:r>
              <a:rPr lang="zh-CN" altLang="en-US" dirty="0"/>
              <a:t>条目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条目</a:t>
            </a:r>
            <a:r>
              <a:rPr lang="en-US" altLang="zh-CN" dirty="0"/>
              <a:t>1.1</a:t>
            </a:r>
          </a:p>
          <a:p>
            <a:pPr lvl="2"/>
            <a:r>
              <a:rPr lang="zh-CN" altLang="en-US" dirty="0"/>
              <a:t>条目</a:t>
            </a:r>
            <a:r>
              <a:rPr lang="en-US" altLang="zh-CN" dirty="0"/>
              <a:t>1.1.1</a:t>
            </a:r>
          </a:p>
          <a:p>
            <a:pPr lvl="2"/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550A9ECF-1D79-4A2A-93A7-FF8D78FAD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1988" y="1103313"/>
            <a:ext cx="5781675" cy="506888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8FEF0F-4E09-4084-80D7-A0CD681E003F}"/>
              </a:ext>
            </a:extLst>
          </p:cNvPr>
          <p:cNvSpPr txBox="1"/>
          <p:nvPr userDrawn="1"/>
        </p:nvSpPr>
        <p:spPr>
          <a:xfrm>
            <a:off x="668216" y="1383"/>
            <a:ext cx="1696916" cy="666833"/>
          </a:xfrm>
          <a:prstGeom prst="rect">
            <a:avLst/>
          </a:prstGeom>
          <a:solidFill>
            <a:srgbClr val="FCA810"/>
          </a:solidFill>
        </p:spPr>
        <p:txBody>
          <a:bodyPr vert="horz" wrap="none" lIns="216000" tIns="180000" rIns="216000" bIns="151200" rtlCol="0" anchor="t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10B61-E4EF-4731-86AA-AF70BBFB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5F557-F23B-44FA-96AE-1E1564E9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744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0C854-46A3-4211-8BB6-E558B993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6E589-DDEF-4459-B255-CDC1A5791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A08B80-4208-4111-B31E-79C92DD9A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091767F8-D5C2-4646-B55D-996119FDCF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231163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CD657-FD8F-4F28-9AC9-0B6428D1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F98F6-460E-4D4E-A696-5CDE4B55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D54CA-957D-49F4-99D4-FD62FB3B1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4ADD59-10D1-4198-839D-91943BE2C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690D96-83E6-4902-8A75-676EC5B27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4" name="文本占位符 15">
            <a:extLst>
              <a:ext uri="{FF2B5EF4-FFF2-40B4-BE49-F238E27FC236}">
                <a16:creationId xmlns:a16="http://schemas.microsoft.com/office/drawing/2014/main" id="{48F7BA9D-ED90-405A-AE07-6A41255076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14" y="4205"/>
            <a:ext cx="1051772" cy="666833"/>
          </a:xfrm>
          <a:solidFill>
            <a:srgbClr val="FCA810"/>
          </a:solidFill>
        </p:spPr>
        <p:txBody>
          <a:bodyPr wrap="none" lIns="216000" tIns="180000" rIns="216000" bIns="151200" anchor="t">
            <a:spAutoFit/>
          </a:bodyPr>
          <a:lstStyle>
            <a:lvl1pPr marL="0" indent="0">
              <a:lnSpc>
                <a:spcPct val="90000"/>
              </a:lnSpc>
              <a:buNone/>
              <a:defRPr lang="zh-CN" altLang="en-US" sz="2400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zh-CN" altLang="en-US" dirty="0"/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154230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D5DA8-00D1-4D54-B325-3006F979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841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B9229A5-F088-4DE7-9593-0DA4C1E7F6AB}"/>
              </a:ext>
            </a:extLst>
          </p:cNvPr>
          <p:cNvGrpSpPr/>
          <p:nvPr userDrawn="1"/>
        </p:nvGrpSpPr>
        <p:grpSpPr>
          <a:xfrm>
            <a:off x="0" y="6610535"/>
            <a:ext cx="12192000" cy="249604"/>
            <a:chOff x="0" y="6610533"/>
            <a:chExt cx="12192000" cy="24960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BFD203-C910-49F3-997C-2E1DA73DF030}"/>
                </a:ext>
              </a:extLst>
            </p:cNvPr>
            <p:cNvSpPr/>
            <p:nvPr userDrawn="1"/>
          </p:nvSpPr>
          <p:spPr>
            <a:xfrm>
              <a:off x="0" y="6614809"/>
              <a:ext cx="12192000" cy="245329"/>
            </a:xfrm>
            <a:prstGeom prst="rect">
              <a:avLst/>
            </a:prstGeom>
            <a:solidFill>
              <a:srgbClr val="155A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292F0A-A2FA-42A5-A6F1-55942BC616E7}"/>
                </a:ext>
              </a:extLst>
            </p:cNvPr>
            <p:cNvSpPr/>
            <p:nvPr userDrawn="1"/>
          </p:nvSpPr>
          <p:spPr>
            <a:xfrm>
              <a:off x="9027268" y="6610533"/>
              <a:ext cx="3164732" cy="247466"/>
            </a:xfrm>
            <a:prstGeom prst="rect">
              <a:avLst/>
            </a:prstGeom>
            <a:solidFill>
              <a:srgbClr val="007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4B0CE29-AA79-42A7-8843-BADFF40BCEB4}"/>
                </a:ext>
              </a:extLst>
            </p:cNvPr>
            <p:cNvSpPr/>
            <p:nvPr userDrawn="1"/>
          </p:nvSpPr>
          <p:spPr>
            <a:xfrm>
              <a:off x="11439728" y="6610533"/>
              <a:ext cx="752272" cy="241322"/>
            </a:xfrm>
            <a:prstGeom prst="rect">
              <a:avLst/>
            </a:prstGeom>
            <a:solidFill>
              <a:srgbClr val="61B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E271E-E1DF-4A54-89FB-8FEF0E98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1986"/>
            <a:ext cx="10515600" cy="7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3BBB3-263C-4B40-B37A-EAF1FEF7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781"/>
            <a:ext cx="10515600" cy="433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139E59-AEA5-49D3-A602-78CD93D69FB1}"/>
              </a:ext>
            </a:extLst>
          </p:cNvPr>
          <p:cNvGrpSpPr/>
          <p:nvPr userDrawn="1"/>
        </p:nvGrpSpPr>
        <p:grpSpPr>
          <a:xfrm>
            <a:off x="0" y="0"/>
            <a:ext cx="668216" cy="668215"/>
            <a:chOff x="0" y="0"/>
            <a:chExt cx="668216" cy="66821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C1473C-A399-44C7-9C0C-C54FB99CDD38}"/>
                </a:ext>
              </a:extLst>
            </p:cNvPr>
            <p:cNvSpPr/>
            <p:nvPr userDrawn="1"/>
          </p:nvSpPr>
          <p:spPr>
            <a:xfrm>
              <a:off x="0" y="0"/>
              <a:ext cx="668215" cy="668215"/>
            </a:xfrm>
            <a:prstGeom prst="rect">
              <a:avLst/>
            </a:prstGeom>
            <a:solidFill>
              <a:srgbClr val="007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DEB814-080B-45AC-9B3D-8EFEF135DC3E}"/>
                </a:ext>
              </a:extLst>
            </p:cNvPr>
            <p:cNvSpPr/>
            <p:nvPr userDrawn="1"/>
          </p:nvSpPr>
          <p:spPr>
            <a:xfrm>
              <a:off x="330740" y="350196"/>
              <a:ext cx="337476" cy="318019"/>
            </a:xfrm>
            <a:prstGeom prst="rect">
              <a:avLst/>
            </a:prstGeom>
            <a:solidFill>
              <a:srgbClr val="61B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12205B7-750F-43A8-8E65-6556628ACB9E}"/>
              </a:ext>
            </a:extLst>
          </p:cNvPr>
          <p:cNvSpPr txBox="1"/>
          <p:nvPr userDrawn="1"/>
        </p:nvSpPr>
        <p:spPr>
          <a:xfrm>
            <a:off x="861642" y="6611535"/>
            <a:ext cx="331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· Bowen Xu, EECS, PKU. </a:t>
            </a:r>
            <a:r>
              <a:rPr lang="zh-CN" altLang="en-US" sz="1000" b="1" dirty="0">
                <a:solidFill>
                  <a:schemeClr val="bg1"/>
                </a:solidFill>
              </a:rPr>
              <a:t>📧</a:t>
            </a:r>
            <a:r>
              <a:rPr lang="en-US" altLang="zh-CN" sz="1000" b="1" dirty="0">
                <a:solidFill>
                  <a:schemeClr val="bg1"/>
                </a:solidFill>
              </a:rPr>
              <a:t> xubowen@pku.edu.cn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36B50E1-E0E1-430D-877C-64E16CDCCF08}"/>
              </a:ext>
            </a:extLst>
          </p:cNvPr>
          <p:cNvGrpSpPr/>
          <p:nvPr userDrawn="1"/>
        </p:nvGrpSpPr>
        <p:grpSpPr>
          <a:xfrm>
            <a:off x="5925700" y="6446718"/>
            <a:ext cx="340600" cy="340600"/>
            <a:chOff x="4564356" y="5379623"/>
            <a:chExt cx="1343684" cy="13436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E99E005-05BB-49EA-85FB-DF69207D6302}"/>
                </a:ext>
              </a:extLst>
            </p:cNvPr>
            <p:cNvSpPr/>
            <p:nvPr userDrawn="1"/>
          </p:nvSpPr>
          <p:spPr>
            <a:xfrm>
              <a:off x="4564356" y="5379623"/>
              <a:ext cx="1343684" cy="13436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9C24A18-20CC-4DB5-8475-B9D4FF0D14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714" y="5452356"/>
              <a:ext cx="1199904" cy="1199904"/>
            </a:xfrm>
            <a:prstGeom prst="rect">
              <a:avLst/>
            </a:prstGeom>
          </p:spPr>
        </p:pic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2F578311-AA82-4E09-A735-E9CF0ED458DD}"/>
              </a:ext>
            </a:extLst>
          </p:cNvPr>
          <p:cNvSpPr txBox="1">
            <a:spLocks/>
          </p:cNvSpPr>
          <p:nvPr userDrawn="1"/>
        </p:nvSpPr>
        <p:spPr>
          <a:xfrm>
            <a:off x="11439728" y="6608666"/>
            <a:ext cx="752272" cy="24319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Page </a:t>
            </a:r>
            <a:fld id="{6F14FA1F-B5BF-4258-8DEF-6C1E5EF757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972D309A-07FA-469A-B487-9A34273129A2}"/>
              </a:ext>
            </a:extLst>
          </p:cNvPr>
          <p:cNvSpPr txBox="1">
            <a:spLocks/>
          </p:cNvSpPr>
          <p:nvPr userDrawn="1"/>
        </p:nvSpPr>
        <p:spPr>
          <a:xfrm>
            <a:off x="0" y="6608665"/>
            <a:ext cx="838200" cy="24319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89878-8CE5-44FD-8D38-82DE572A2C77}" type="datetime1">
              <a:rPr lang="en-US" altLang="zh-CN" smtClean="0"/>
              <a:t>5/14/2020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64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5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仿宋_GB2312" panose="02010609030101010101" pitchFamily="49" charset="-122"/>
          <a:ea typeface="仿宋_GB2312" panose="0201060903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A8166-46F5-427B-9221-2E4803D9F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C31CD5-75A3-403E-8B77-CD55158A9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20A50A-4264-46EC-B157-68B583B50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1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3C9057-24F5-40E5-BD64-280445FE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dog</a:t>
            </a:r>
            <a:r>
              <a:rPr lang="en-US" altLang="zh-CN" dirty="0"/>
              <a:t>, cat </a:t>
            </a:r>
            <a:r>
              <a:rPr lang="en-US" altLang="zh-CN" dirty="0">
                <a:sym typeface="Wingdings" panose="05000000000000000000" pitchFamily="2" charset="2"/>
              </a:rPr>
              <a:t> mammal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chair</a:t>
            </a:r>
            <a:r>
              <a:rPr lang="en-US" altLang="zh-CN" dirty="0">
                <a:sym typeface="Wingdings" panose="05000000000000000000" pitchFamily="2" charset="2"/>
              </a:rPr>
              <a:t>, couch  furniture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“okapi”: “zebra-striped four legged animal with a brown torso and a deer-like face”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13B3F3-DFA2-45B5-A850-EB144FC9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AABE83-CB53-4AC1-8846-0EDB9E71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51" y="3791696"/>
            <a:ext cx="4869602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1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062799-6D34-466A-8B9B-0A3029611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810" y="1425579"/>
            <a:ext cx="8992379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1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27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方正姚体</vt:lpstr>
      <vt:lpstr>仿宋_GB2312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425</cp:revision>
  <dcterms:created xsi:type="dcterms:W3CDTF">2019-09-21T06:13:29Z</dcterms:created>
  <dcterms:modified xsi:type="dcterms:W3CDTF">2020-05-14T14:26:36Z</dcterms:modified>
</cp:coreProperties>
</file>