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/>
    <p:restoredTop sz="94683"/>
  </p:normalViewPr>
  <p:slideViewPr>
    <p:cSldViewPr snapToGrid="0" snapToObjects="1">
      <p:cViewPr varScale="1">
        <p:scale>
          <a:sx n="102" d="100"/>
          <a:sy n="102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2CD38-02A6-3344-9D11-9A4AE526AE2B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5703B-9D14-0341-AF2F-170AC61E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dux.js.org/" TargetMode="External"/><Relationship Id="rId4" Type="http://schemas.openxmlformats.org/officeDocument/2006/relationships/hyperlink" Target="http://jamesknelson.com/which-flux-implementation-should-i-use-with-react/" TargetMode="External"/><Relationship Id="rId5" Type="http://schemas.openxmlformats.org/officeDocument/2006/relationships/hyperlink" Target="https://www.youtube.com/watch?v=wmYvPYaAws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acebook.github.io/flux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 &amp; 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flux &amp; why the future is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 smtClean="0">
                <a:solidFill>
                  <a:schemeClr val="tx1"/>
                </a:solidFill>
                <a:hlinkClick r:id="rId2"/>
              </a:rPr>
              <a:t>1. https</a:t>
            </a:r>
            <a:r>
              <a:rPr lang="en-US" u="sng" dirty="0">
                <a:solidFill>
                  <a:schemeClr val="tx1"/>
                </a:solidFill>
                <a:hlinkClick r:id="rId2"/>
              </a:rPr>
              <a:t>://facebook.github.io/flux/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u="sng" dirty="0" smtClean="0">
                <a:solidFill>
                  <a:schemeClr val="tx1"/>
                </a:solidFill>
                <a:hlinkClick r:id="rId3"/>
              </a:rPr>
              <a:t>2. http</a:t>
            </a:r>
            <a:r>
              <a:rPr lang="en-US" u="sng" dirty="0">
                <a:solidFill>
                  <a:schemeClr val="tx1"/>
                </a:solidFill>
                <a:hlinkClick r:id="rId3"/>
              </a:rPr>
              <a:t>://redux.js.org/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u="sng" dirty="0" smtClean="0">
                <a:solidFill>
                  <a:schemeClr val="tx1"/>
                </a:solidFill>
                <a:hlinkClick r:id="rId4"/>
              </a:rPr>
              <a:t>3. http</a:t>
            </a:r>
            <a:r>
              <a:rPr lang="en-US" u="sng" dirty="0">
                <a:solidFill>
                  <a:schemeClr val="tx1"/>
                </a:solidFill>
                <a:hlinkClick r:id="rId4"/>
              </a:rPr>
              <a:t>://jamesknelson.com/which-flux-implementation-should-i-use-with-react/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u="sng" dirty="0" smtClean="0">
                <a:solidFill>
                  <a:schemeClr val="tx1"/>
                </a:solidFill>
                <a:hlinkClick r:id="rId5"/>
              </a:rPr>
              <a:t>4. https</a:t>
            </a:r>
            <a:r>
              <a:rPr lang="en-US" u="sng" dirty="0">
                <a:solidFill>
                  <a:schemeClr val="tx1"/>
                </a:solidFill>
                <a:hlinkClick r:id="rId5"/>
              </a:rPr>
              <a:t>://www.youtube.com/watch?v=wmYvPYaAwso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flux?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neither a framework nor a library</a:t>
            </a:r>
            <a:r>
              <a:rPr lang="mr-IN" dirty="0" smtClean="0"/>
              <a:t>–</a:t>
            </a:r>
            <a:r>
              <a:rPr lang="en-US" dirty="0" smtClean="0"/>
              <a:t> it is a framework for frameworks, </a:t>
            </a:r>
            <a:r>
              <a:rPr lang="en-US" dirty="0"/>
              <a:t>a </a:t>
            </a:r>
            <a:r>
              <a:rPr lang="en-US" i="1" dirty="0" err="1" smtClean="0"/>
              <a:t>frameworkception</a:t>
            </a:r>
            <a:r>
              <a:rPr lang="en-US" i="1" dirty="0" smtClean="0"/>
              <a:t> </a:t>
            </a:r>
            <a:r>
              <a:rPr lang="en-US" dirty="0" smtClean="0"/>
              <a:t>on which are based Redux and many other state containers alike.</a:t>
            </a:r>
          </a:p>
          <a:p>
            <a:endParaRPr lang="en-US" i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60086" y="2524549"/>
            <a:ext cx="6131210" cy="36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onsider this </a:t>
            </a:r>
            <a:r>
              <a:rPr lang="en-US" dirty="0"/>
              <a:t>hypothetical flight destination form, which selects a default city when a country is </a:t>
            </a:r>
            <a:r>
              <a:rPr lang="en-US" dirty="0" smtClean="0"/>
              <a:t>selected: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30" y="2621455"/>
            <a:ext cx="80899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user changes the selected city, we dispatch the payload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This payload is digested by </a:t>
            </a:r>
            <a:r>
              <a:rPr lang="en-US" i="1" dirty="0" err="1"/>
              <a:t>CityStore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30" y="2204326"/>
            <a:ext cx="8089900" cy="128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530" y="4063562"/>
            <a:ext cx="8191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user selects a country, we dispatch the payload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This payload is digested by both stores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380" y="2204107"/>
            <a:ext cx="8712200" cy="134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506" y="4011156"/>
            <a:ext cx="8051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callback to update </a:t>
            </a:r>
            <a:r>
              <a:rPr lang="en-US" i="1" dirty="0" err="1"/>
              <a:t>CountryStore</a:t>
            </a:r>
            <a:r>
              <a:rPr lang="en-US" dirty="0"/>
              <a:t> is registered, we save a reference to the returned token. Using this token with </a:t>
            </a:r>
            <a:r>
              <a:rPr lang="en-US" i="1" dirty="0" err="1"/>
              <a:t>waitFor</a:t>
            </a:r>
            <a:r>
              <a:rPr lang="en-US" i="1" dirty="0"/>
              <a:t>()</a:t>
            </a:r>
            <a:r>
              <a:rPr lang="en-US" i="1" dirty="0"/>
              <a:t>, </a:t>
            </a:r>
            <a:r>
              <a:rPr lang="en-US" dirty="0"/>
              <a:t>we can guarantee that </a:t>
            </a:r>
            <a:r>
              <a:rPr lang="en-US" i="1" dirty="0" err="1"/>
              <a:t>CountryStore</a:t>
            </a:r>
            <a:r>
              <a:rPr lang="en-US" dirty="0"/>
              <a:t> is updated before the </a:t>
            </a:r>
            <a:r>
              <a:rPr lang="en-US" dirty="0" smtClean="0"/>
              <a:t>callback </a:t>
            </a:r>
            <a:r>
              <a:rPr lang="en-US" dirty="0"/>
              <a:t>that updates</a:t>
            </a:r>
            <a:r>
              <a:rPr lang="en-US" i="1" dirty="0"/>
              <a:t> </a:t>
            </a:r>
            <a:r>
              <a:rPr lang="en-US" i="1" dirty="0" err="1" smtClean="0"/>
              <a:t>CityStore</a:t>
            </a:r>
            <a:r>
              <a:rPr lang="en-US" dirty="0"/>
              <a:t> needs to query its data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780" y="2823341"/>
            <a:ext cx="8153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usage of </a:t>
            </a:r>
            <a:r>
              <a:rPr lang="en-US" i="1" dirty="0" err="1"/>
              <a:t>waitFor</a:t>
            </a:r>
            <a:r>
              <a:rPr lang="en-US" i="1" dirty="0"/>
              <a:t>()</a:t>
            </a:r>
            <a:r>
              <a:rPr lang="en-US" dirty="0"/>
              <a:t> can be chained, for 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i="1" dirty="0"/>
              <a:t>country-update</a:t>
            </a:r>
            <a:r>
              <a:rPr lang="en-US" dirty="0"/>
              <a:t> payload will be guaranteed to invoke the stores' registered callbacks in order: </a:t>
            </a:r>
            <a:r>
              <a:rPr lang="en-US" i="1" dirty="0" err="1"/>
              <a:t>CountryStore</a:t>
            </a:r>
            <a:r>
              <a:rPr lang="en-US" i="1" dirty="0"/>
              <a:t>, </a:t>
            </a:r>
            <a:r>
              <a:rPr lang="en-US" i="1" dirty="0" err="1"/>
              <a:t>CityStore</a:t>
            </a:r>
            <a:r>
              <a:rPr lang="en-US" i="1" dirty="0"/>
              <a:t>,</a:t>
            </a:r>
            <a:r>
              <a:rPr lang="en-US" dirty="0"/>
              <a:t> then </a:t>
            </a:r>
            <a:r>
              <a:rPr lang="en-US" i="1" dirty="0" err="1"/>
              <a:t>FlightPriceStore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80" y="2122517"/>
            <a:ext cx="8255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vs. 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Redux’s</a:t>
            </a:r>
            <a:r>
              <a:rPr lang="en-US" dirty="0" smtClean="0"/>
              <a:t> differences/advantages from Flux: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Stores </a:t>
            </a:r>
            <a:r>
              <a:rPr lang="en-US" dirty="0"/>
              <a:t>and actions </a:t>
            </a:r>
            <a:r>
              <a:rPr lang="en-US" dirty="0" smtClean="0"/>
              <a:t>being pure functions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Easily </a:t>
            </a:r>
            <a:r>
              <a:rPr lang="en-US" b="1" dirty="0" smtClean="0"/>
              <a:t>testable </a:t>
            </a:r>
            <a:r>
              <a:rPr lang="en-US" b="1" dirty="0"/>
              <a:t>in isolation</a:t>
            </a:r>
            <a:r>
              <a:rPr lang="en-US" b="1" dirty="0" smtClean="0"/>
              <a:t>.</a:t>
            </a:r>
          </a:p>
          <a:p>
            <a:pPr lvl="1"/>
            <a:r>
              <a:rPr lang="en-US" dirty="0" smtClean="0"/>
              <a:t>Immutable states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Easier </a:t>
            </a:r>
            <a:r>
              <a:rPr lang="en-US" dirty="0"/>
              <a:t>transactions. The dispatcher owns the state and </a:t>
            </a:r>
            <a:r>
              <a:rPr lang="en-US" b="1" dirty="0"/>
              <a:t>has the power to revert the application to any previous state</a:t>
            </a:r>
            <a:r>
              <a:rPr lang="en-US" dirty="0"/>
              <a:t> without the programmer </a:t>
            </a:r>
            <a:r>
              <a:rPr lang="en-US" dirty="0" smtClean="0"/>
              <a:t>specifically implementing some function to do so. </a:t>
            </a:r>
          </a:p>
          <a:p>
            <a:pPr lvl="1"/>
            <a:r>
              <a:rPr lang="en-US" dirty="0"/>
              <a:t>Immutable states </a:t>
            </a:r>
            <a:r>
              <a:rPr lang="en-US" dirty="0" smtClean="0">
                <a:sym typeface="Wingdings"/>
              </a:rPr>
              <a:t> S</a:t>
            </a:r>
            <a:r>
              <a:rPr lang="en-US" dirty="0" smtClean="0"/>
              <a:t>implicity. The assumption </a:t>
            </a:r>
            <a:r>
              <a:rPr lang="en-US" dirty="0"/>
              <a:t>that you never mutate your </a:t>
            </a:r>
            <a:r>
              <a:rPr lang="en-US" dirty="0" smtClean="0"/>
              <a:t>data makes you </a:t>
            </a:r>
            <a:r>
              <a:rPr lang="en-US" dirty="0"/>
              <a:t>no longer need the Flux Dispatcher.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4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Flux is a pattern that consists of </a:t>
            </a:r>
            <a:r>
              <a:rPr lang="en-US" dirty="0"/>
              <a:t>three major parts: the dispatcher, the stores, and the views (React components).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Redux is a state container library that origins in Flux, </a:t>
            </a:r>
            <a:r>
              <a:rPr lang="en-US" dirty="0"/>
              <a:t>but evolved from the pain of writing Flux </a:t>
            </a:r>
            <a:r>
              <a:rPr lang="en-US" dirty="0" smtClean="0"/>
              <a:t>applications in many ways.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Single store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Pure reducers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Easy transactions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Little mess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Hence, Redux is the future as a Flux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438</TotalTime>
  <Words>248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Mangal</vt:lpstr>
      <vt:lpstr>Wingdings</vt:lpstr>
      <vt:lpstr>Arial</vt:lpstr>
      <vt:lpstr>Retrospect</vt:lpstr>
      <vt:lpstr>Flux &amp; Redux</vt:lpstr>
      <vt:lpstr>What is flux?</vt:lpstr>
      <vt:lpstr>Dispatcher Example</vt:lpstr>
      <vt:lpstr>Dispatcher Example</vt:lpstr>
      <vt:lpstr>Dispatcher Example</vt:lpstr>
      <vt:lpstr>Dispatcher Example</vt:lpstr>
      <vt:lpstr>Dispatcher Example</vt:lpstr>
      <vt:lpstr>Flux vs. Redux</vt:lpstr>
      <vt:lpstr>Summarization</vt:lpstr>
      <vt:lpstr>References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 &amp; Redux</dc:title>
  <dc:creator>Stanley Liu</dc:creator>
  <cp:lastModifiedBy>Stanley Liu</cp:lastModifiedBy>
  <cp:revision>23</cp:revision>
  <dcterms:created xsi:type="dcterms:W3CDTF">2017-04-20T12:07:24Z</dcterms:created>
  <dcterms:modified xsi:type="dcterms:W3CDTF">2017-04-20T19:25:50Z</dcterms:modified>
</cp:coreProperties>
</file>