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wen chen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13T21:10:00.855" idx="1">
    <p:pos x="4096" y="3620"/>
    <p:text>意见 批评 批判
强制性的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olang.org/doc/instal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Language Sharing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Bowen Chen</a:t>
            </a:r>
          </a:p>
          <a:p>
            <a:pPr/>
            <a:r>
              <a:t>2016-11-12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History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2300"/>
              </a:spcBef>
              <a:defRPr sz="2052"/>
            </a:pPr>
            <a:r>
              <a:t>Go originated as an experiment by Google engineers Robert Griesemer, Rob Pike, and Ken Thompson to design a new programming language that would resolve common criticisms of other languages while maintaining their positive characteristics. The new language was to:</a:t>
            </a:r>
          </a:p>
          <a:p>
            <a:pPr lvl="1" marL="506729" indent="-253364" defTabSz="332993">
              <a:spcBef>
                <a:spcPts val="2300"/>
              </a:spcBef>
              <a:defRPr sz="2052"/>
            </a:pPr>
            <a:r>
              <a:t>be statically typed, scalable to large systems (as Java and C++).</a:t>
            </a:r>
          </a:p>
          <a:p>
            <a:pPr lvl="1" marL="506729" indent="-253364" defTabSz="332993">
              <a:spcBef>
                <a:spcPts val="2300"/>
              </a:spcBef>
              <a:defRPr sz="2052"/>
            </a:pPr>
            <a:r>
              <a:t>be productive and readable, without too many mandatory keywords and repetition.</a:t>
            </a:r>
          </a:p>
          <a:p>
            <a:pPr lvl="1" marL="506729" indent="-253364" defTabSz="332993">
              <a:spcBef>
                <a:spcPts val="2300"/>
              </a:spcBef>
              <a:defRPr sz="2052"/>
            </a:pPr>
            <a:r>
              <a:t>not require tooling, but support it well.</a:t>
            </a:r>
          </a:p>
          <a:p>
            <a:pPr lvl="1" marL="506729" indent="-253364" defTabSz="332993">
              <a:spcBef>
                <a:spcPts val="2300"/>
              </a:spcBef>
              <a:defRPr sz="2052"/>
            </a:pPr>
            <a:r>
              <a:t>support networking and multiprocessing.</a:t>
            </a:r>
          </a:p>
          <a:p>
            <a:pPr marL="253364" indent="-253364" defTabSz="332993">
              <a:spcBef>
                <a:spcPts val="2300"/>
              </a:spcBef>
              <a:defRPr sz="2052"/>
            </a:pPr>
            <a:r>
              <a:t>Go was announced in November 2009.</a:t>
            </a:r>
          </a:p>
          <a:p>
            <a:pPr marL="253364" indent="-253364" defTabSz="332993">
              <a:spcBef>
                <a:spcPts val="2300"/>
              </a:spcBef>
              <a:defRPr sz="2052"/>
            </a:pPr>
            <a:r>
              <a:t>Go 1.0 was released in March 2012.</a:t>
            </a:r>
          </a:p>
          <a:p>
            <a:pPr marL="253364" indent="-253364" defTabSz="332993">
              <a:spcBef>
                <a:spcPts val="2300"/>
              </a:spcBef>
              <a:defRPr sz="2052"/>
            </a:pPr>
            <a:r>
              <a:t>Go 1.5 was released in August 2015.</a:t>
            </a:r>
          </a:p>
          <a:p>
            <a:pPr marL="253364" indent="-253364" defTabSz="332993">
              <a:spcBef>
                <a:spcPts val="2300"/>
              </a:spcBef>
              <a:defRPr sz="2052"/>
            </a:pPr>
            <a:r>
              <a:t>Go 1.7 was released in this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Basic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install(</a:t>
            </a:r>
            <a:r>
              <a:rPr u="sng">
                <a:hlinkClick r:id="rId2" invalidUrl="" action="" tgtFrame="" tooltip="" history="1" highlightClick="0" endSnd="0"/>
              </a:rPr>
              <a:t>https://golang.org/doc/install</a:t>
            </a:r>
            <a:r>
              <a:t>)</a:t>
            </a:r>
          </a:p>
          <a:p>
            <a:pPr/>
            <a:r>
              <a:t>workspaces(bin, pkg, src)</a:t>
            </a:r>
          </a:p>
          <a:p>
            <a:pPr/>
            <a:r>
              <a:t>go tool(fmt build run get test…)</a:t>
            </a:r>
          </a:p>
          <a:p>
            <a:pPr/>
            <a:r>
              <a:t>HelloWorld</a:t>
            </a:r>
          </a:p>
          <a:p>
            <a:pPr/>
            <a:r>
              <a:t>Syntax, 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sz="quarter" idx="1"/>
          </p:nvPr>
        </p:nvSpPr>
        <p:spPr>
          <a:xfrm>
            <a:off x="1531841" y="7353606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go workspace sample structure</a:t>
            </a:r>
          </a:p>
        </p:txBody>
      </p:sp>
      <p:pic>
        <p:nvPicPr>
          <p:cNvPr id="129" name="goworkspacepi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050" y="1154697"/>
            <a:ext cx="7886645" cy="595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477386" y="2095499"/>
            <a:ext cx="6050027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package main</a:t>
            </a:r>
          </a:p>
          <a:p>
            <a:pPr algn="l"/>
          </a:p>
          <a:p>
            <a:pPr algn="l"/>
            <a:r>
              <a:t>import (</a:t>
            </a:r>
          </a:p>
          <a:p>
            <a:pPr algn="l"/>
            <a:r>
              <a:t>	"fmt"</a:t>
            </a:r>
          </a:p>
          <a:p>
            <a:pPr algn="l"/>
            <a:r>
              <a:t>)</a:t>
            </a:r>
          </a:p>
          <a:p>
            <a:pPr algn="l"/>
          </a:p>
          <a:p>
            <a:pPr algn="l"/>
            <a:r>
              <a:t>func main() {</a:t>
            </a:r>
          </a:p>
          <a:p>
            <a:pPr algn="l"/>
            <a:r>
              <a:t>	fmt.Println("Hello, World!")</a:t>
            </a:r>
          </a:p>
          <a:p>
            <a:pPr algn="l"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969822" y="-9918700"/>
            <a:ext cx="11065156" cy="29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Variables</a:t>
            </a:r>
          </a:p>
          <a:p>
            <a:pPr algn="l"/>
            <a:r>
              <a:t>    var a int</a:t>
            </a:r>
          </a:p>
          <a:p>
            <a:pPr algn="l"/>
            <a:r>
              <a:t>    a = 3</a:t>
            </a:r>
          </a:p>
          <a:p>
            <a:pPr algn="l"/>
          </a:p>
          <a:p>
            <a:pPr algn="l"/>
            <a:r>
              <a:t>    var a = 3</a:t>
            </a:r>
          </a:p>
          <a:p>
            <a:pPr algn="l"/>
          </a:p>
          <a:p>
            <a:pPr algn="l"/>
            <a:r>
              <a:t>    a := 3</a:t>
            </a:r>
          </a:p>
          <a:p>
            <a:pPr algn="l"/>
          </a:p>
          <a:p>
            <a:pPr algn="l"/>
            <a:r>
              <a:t>Types</a:t>
            </a:r>
          </a:p>
          <a:p>
            <a:pPr algn="l"/>
            <a:r>
              <a:t>    basic data types</a:t>
            </a:r>
          </a:p>
          <a:p>
            <a:pPr algn="l"/>
            <a:r>
              <a:t>        int8 int16 int32(rune) int64</a:t>
            </a:r>
          </a:p>
          <a:p>
            <a:pPr algn="l"/>
            <a:r>
              <a:t>        uint8 uint16 unit32 unit64</a:t>
            </a:r>
          </a:p>
          <a:p>
            <a:pPr algn="l"/>
            <a:r>
              <a:t>        float32 float64</a:t>
            </a:r>
          </a:p>
          <a:p>
            <a:pPr algn="l"/>
            <a:r>
              <a:t>        complex64 complex128</a:t>
            </a:r>
          </a:p>
          <a:p>
            <a:pPr algn="l"/>
            <a:r>
              <a:t>            var x complex128 = complex(1, 2)</a:t>
            </a:r>
          </a:p>
          <a:p>
            <a:pPr algn="l"/>
            <a:r>
              <a:t>        bool</a:t>
            </a:r>
          </a:p>
          <a:p>
            <a:pPr algn="l"/>
            <a:r>
              <a:t>        string</a:t>
            </a:r>
          </a:p>
          <a:p>
            <a:pPr algn="l"/>
            <a:r>
              <a:t>            s := "hello, world"</a:t>
            </a:r>
          </a:p>
          <a:p>
            <a:pPr algn="l"/>
            <a:r>
              <a:t>            fmt.Println(len(s))</a:t>
            </a:r>
          </a:p>
          <a:p>
            <a:pPr algn="l"/>
            <a:r>
              <a:t>            fmt.Println(s[0], s[7])  // "104, 119" ('h' and 'w')</a:t>
            </a:r>
          </a:p>
          <a:p>
            <a:pPr algn="l"/>
            <a:r>
              <a:t>            fmt.Println(s[0:5] // "hello"</a:t>
            </a:r>
          </a:p>
          <a:p>
            <a:pPr algn="l"/>
            <a:r>
              <a:t>    composite types</a:t>
            </a:r>
          </a:p>
          <a:p>
            <a:pPr algn="l"/>
            <a:r>
              <a:t>        array</a:t>
            </a:r>
          </a:p>
          <a:p>
            <a:pPr algn="l"/>
            <a:r>
              <a:t>            var a [3] int</a:t>
            </a:r>
          </a:p>
          <a:p>
            <a:pPr algn="l"/>
            <a:r>
              <a:t>            fmt.Println(a[0])</a:t>
            </a:r>
          </a:p>
          <a:p>
            <a:pPr algn="l"/>
            <a:r>
              <a:t>        slices</a:t>
            </a:r>
          </a:p>
          <a:p>
            <a:pPr algn="l"/>
            <a:r>
              <a:t>            var x []int</a:t>
            </a:r>
          </a:p>
          <a:p>
            <a:pPr algn="l"/>
            <a:r>
              <a:t>            x = append(x, 1)</a:t>
            </a:r>
          </a:p>
          <a:p>
            <a:pPr algn="l"/>
            <a:r>
              <a:t>            x = append(x, 2, 3)</a:t>
            </a:r>
          </a:p>
          <a:p>
            <a:pPr algn="l"/>
            <a:r>
              <a:t>            fmt.Println(x) // "[1, 2, 3]"</a:t>
            </a:r>
          </a:p>
          <a:p>
            <a:pPr algn="l"/>
            <a:r>
              <a:t>        maps</a:t>
            </a:r>
          </a:p>
          <a:p>
            <a:pPr algn="l"/>
            <a:r>
              <a:t>            var ages map[string]int</a:t>
            </a:r>
          </a:p>
          <a:p>
            <a:pPr algn="l"/>
            <a:r>
              <a:t>            fmt.Println(ages == nil) // "true"</a:t>
            </a:r>
          </a:p>
          <a:p>
            <a:pPr algn="l"/>
            <a:r>
              <a:t>            ages = make(map[string]int)</a:t>
            </a:r>
          </a:p>
          <a:p>
            <a:pPr algn="l"/>
            <a:r>
              <a:t>            ages["bowen"] = 24</a:t>
            </a:r>
          </a:p>
          <a:p>
            <a:pPr algn="l"/>
            <a:r>
              <a:t>        struct</a:t>
            </a:r>
          </a:p>
          <a:p>
            <a:pPr algn="l"/>
            <a:r>
              <a:t>            type Point struct{ X, Y int }</a:t>
            </a:r>
          </a:p>
          <a:p>
            <a:pPr algn="l"/>
            <a:r>
              <a:t>            p := Point{1, 2}</a:t>
            </a:r>
          </a:p>
          <a:p>
            <a:pPr algn="l"/>
          </a:p>
          <a:p>
            <a:pPr algn="l"/>
            <a:r>
              <a:t>            embedding and anonymous fields</a:t>
            </a:r>
          </a:p>
          <a:p>
            <a:pPr algn="l"/>
            <a:r>
              <a:t>                type Circle struct {</a:t>
            </a:r>
          </a:p>
          <a:p>
            <a:pPr algn="l"/>
            <a:r>
              <a:t>                    Center Point</a:t>
            </a:r>
          </a:p>
          <a:p>
            <a:pPr algn="l"/>
            <a:r>
              <a:t>                    Radius int</a:t>
            </a:r>
          </a:p>
          <a:p>
            <a:pPr algn="l"/>
            <a:r>
              <a:t>                }</a:t>
            </a:r>
          </a:p>
          <a:p>
            <a:pPr algn="l"/>
          </a:p>
          <a:p>
            <a:pPr algn="l"/>
            <a:r>
              <a:t>                type Circle struct {</a:t>
            </a:r>
          </a:p>
          <a:p>
            <a:pPr algn="l"/>
            <a:r>
              <a:t>                    Point</a:t>
            </a:r>
          </a:p>
          <a:p>
            <a:pPr algn="l"/>
            <a:r>
              <a:t>                    Radius int</a:t>
            </a:r>
          </a:p>
          <a:p>
            <a:pPr algn="l"/>
            <a:r>
              <a:t>                }</a:t>
            </a:r>
          </a:p>
          <a:p>
            <a:pPr algn="l"/>
            <a:r>
              <a:t>    function type</a:t>
            </a:r>
          </a:p>
          <a:p>
            <a:pPr algn="l"/>
            <a:r>
              <a:t>        func name(parameter-list) (result-list) {</a:t>
            </a:r>
          </a:p>
          <a:p>
            <a:pPr algn="l"/>
            <a:r>
              <a:t>            body</a:t>
            </a:r>
          </a:p>
          <a:p>
            <a:pPr algn="l"/>
            <a:r>
              <a:t>    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Go Methods And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Concurrency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