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430E-14FA-0D47-A618-84A64296D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0C5A-F3E5-D742-97D6-1765A58A1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0C40-C21E-7C48-B487-6351404E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7F9A-728B-CE49-85BD-8DC26C86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F36C-4DD8-D345-8B47-02A376D1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4F3F-C957-834D-9A86-C4EED99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C71E3-8404-2A48-8BA6-E5872F0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5130-9BCD-A646-AFE2-F3586F6B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D384-0146-7743-B055-0B6FBFC8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BBC1-F5FD-5C4A-8122-BA12F5AB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F2258-B77A-884F-AAEC-E86C19C4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90F6-825B-B040-AA60-93946AAB6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8C34-3519-C048-94BA-5A662AE3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0E2C-816D-2A4A-B3DA-5F1EB98F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9511-2516-FF4A-A1F5-1326DB27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951D-D501-C443-B68E-2F98F3AA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C33D-3C13-B74C-A77D-82606843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004A-F784-BB42-A658-AAA1295F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598-49A9-5F43-B2A7-364032AF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FC1E-BC28-4C41-8CB6-998D2584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D85B-CBDE-A24F-90C8-92DB2B4E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65FB-4B02-7D42-A5AF-38686189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D455-779C-1B49-8E25-04F5B3A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EF0F-A109-F843-BB86-84B7EBBD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BD2E-D678-8244-A51D-5891DA7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14FD-001F-E445-B08A-63CA778E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00BC-3E6C-0C45-991B-4E7BEC653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731A9-10C6-BF47-A3FF-1CE79AE0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65CE8-A6F0-FA41-B0C7-7676CF1D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C645-9DC5-9E44-B223-621236B3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4198-66F9-3640-98A8-CDCECB5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19EE-9B4D-F243-8CA6-194DCC65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7270-272B-1A4D-864E-BE49A4C1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76A43-01A5-7C49-85E2-1B3B613D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1944A-0BF0-BB41-9EE6-BB8E7AE9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75958-F708-A74B-9FD4-1A640259D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18729-2E97-BC41-9CB9-3B043AA6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C85C2-DB09-1B4F-8DE6-1BCF7D28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50574-0FCD-A549-9CA8-32515F3D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2761-CDA6-0C4A-88DA-4CA7CBBB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439D2-5941-ED41-A8A7-06823710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9F0EF-7E1E-6E42-9206-AF636B84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002BC-9FDA-8440-996D-A73B2F09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2F189-C4EE-D247-96BB-452E3735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EF32-38DF-DE45-8F9F-AA21AF8F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BFFE-D138-D640-9CCA-90B5209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DAAB-3061-9A4D-BE0B-2CBE3EFB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49B-AB16-1042-B220-3F10DBA8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49F6-1094-F742-9C0A-7015D22E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59D1-9363-2A4E-93DD-4EF1099E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D6BB4-47D8-284C-AEBD-D4737190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B9E2-1C97-AE45-B57D-7CF51D1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3FDA-1668-2B44-AA24-3B0E8760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9FD99-C73A-1E4F-9285-26A4D8188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4E6F1-F9E4-F545-B847-6D6A0B57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5FF33-579C-734F-989E-84633DCD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9D99-FE1C-B547-B9FD-D9E0E19A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EEF5-951C-B04F-8991-D1CFAEF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D8227-6F21-D14E-9CD0-F5E9C6A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3D6E5-5977-5C4C-BE73-964EB04C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2E17-BF5F-CB44-9716-B2731C31E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CC9A8-2DE3-DC48-B779-4AEDBC3460FC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8FA7-E3A9-4C45-BE62-33975BD9E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8C2C-BE73-3743-8585-2C034F95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72D0-2EBF-2C47-A484-16B2BFBF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4F0A3EF-D13B-8441-AB54-D2E8F88880C5}"/>
              </a:ext>
            </a:extLst>
          </p:cNvPr>
          <p:cNvGrpSpPr/>
          <p:nvPr/>
        </p:nvGrpSpPr>
        <p:grpSpPr>
          <a:xfrm>
            <a:off x="190206" y="254478"/>
            <a:ext cx="11811588" cy="6349043"/>
            <a:chOff x="41472" y="0"/>
            <a:chExt cx="11749137" cy="672860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ACBC10F-085D-664D-8996-3A2BECFA242D}"/>
                </a:ext>
              </a:extLst>
            </p:cNvPr>
            <p:cNvGrpSpPr/>
            <p:nvPr/>
          </p:nvGrpSpPr>
          <p:grpSpPr>
            <a:xfrm>
              <a:off x="41472" y="0"/>
              <a:ext cx="11749137" cy="6728604"/>
              <a:chOff x="64656" y="-1"/>
              <a:chExt cx="12193439" cy="672407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2046124-56D8-1448-AF4E-6942EFC90B87}"/>
                  </a:ext>
                </a:extLst>
              </p:cNvPr>
              <p:cNvGrpSpPr/>
              <p:nvPr/>
            </p:nvGrpSpPr>
            <p:grpSpPr>
              <a:xfrm>
                <a:off x="129310" y="452842"/>
                <a:ext cx="11893432" cy="5952315"/>
                <a:chOff x="93753" y="543376"/>
                <a:chExt cx="11853482" cy="5771247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92F386E-471F-634C-879D-8751BB4B2E94}"/>
                    </a:ext>
                  </a:extLst>
                </p:cNvPr>
                <p:cNvGrpSpPr/>
                <p:nvPr/>
              </p:nvGrpSpPr>
              <p:grpSpPr>
                <a:xfrm>
                  <a:off x="10040378" y="543376"/>
                  <a:ext cx="1906857" cy="5464370"/>
                  <a:chOff x="10040378" y="543376"/>
                  <a:chExt cx="1906857" cy="546437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1A0CD39-1BE1-E543-9269-C1EA4E70B821}"/>
                      </a:ext>
                    </a:extLst>
                  </p:cNvPr>
                  <p:cNvSpPr/>
                  <p:nvPr/>
                </p:nvSpPr>
                <p:spPr>
                  <a:xfrm>
                    <a:off x="10041315" y="543376"/>
                    <a:ext cx="1905920" cy="8293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Sensitivity analysis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F3E4B45B-CBE4-CB43-A398-997BC014F80F}"/>
                      </a:ext>
                    </a:extLst>
                  </p:cNvPr>
                  <p:cNvSpPr/>
                  <p:nvPr/>
                </p:nvSpPr>
                <p:spPr>
                  <a:xfrm>
                    <a:off x="10040378" y="2001663"/>
                    <a:ext cx="1905920" cy="8293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Determination of preference orders of alternatives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45D1749D-664B-9249-BA98-7EC54A528048}"/>
                      </a:ext>
                    </a:extLst>
                  </p:cNvPr>
                  <p:cNvSpPr/>
                  <p:nvPr/>
                </p:nvSpPr>
                <p:spPr>
                  <a:xfrm>
                    <a:off x="10041315" y="3470866"/>
                    <a:ext cx="1905920" cy="8293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General conclusions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700D4E8F-9EE4-1340-9E61-AA2088CC2C93}"/>
                      </a:ext>
                    </a:extLst>
                  </p:cNvPr>
                  <p:cNvSpPr/>
                  <p:nvPr/>
                </p:nvSpPr>
                <p:spPr>
                  <a:xfrm>
                    <a:off x="10040378" y="5178376"/>
                    <a:ext cx="1905920" cy="8293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End</a:t>
                    </a:r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D3110CDF-5ABB-0E44-8B8B-548F65DD3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93338" y="1383126"/>
                    <a:ext cx="0" cy="6352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89CF11A3-9CB5-144C-896E-290BCFDB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993338" y="2847709"/>
                    <a:ext cx="0" cy="6352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2BBDA9D1-E952-294B-9BE5-98B6AC35405C}"/>
                      </a:ext>
                    </a:extLst>
                  </p:cNvPr>
                  <p:cNvCxnSpPr>
                    <a:cxnSpLocks/>
                    <a:endCxn id="52" idx="0"/>
                  </p:cNvCxnSpPr>
                  <p:nvPr/>
                </p:nvCxnSpPr>
                <p:spPr>
                  <a:xfrm>
                    <a:off x="10993338" y="4309810"/>
                    <a:ext cx="0" cy="86856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3EC6A99-0973-734B-8852-A003FA02FB39}"/>
                    </a:ext>
                  </a:extLst>
                </p:cNvPr>
                <p:cNvGrpSpPr/>
                <p:nvPr/>
              </p:nvGrpSpPr>
              <p:grpSpPr>
                <a:xfrm>
                  <a:off x="93753" y="543376"/>
                  <a:ext cx="8852115" cy="5771247"/>
                  <a:chOff x="601753" y="543376"/>
                  <a:chExt cx="8852115" cy="5771247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0404EDC-0948-0445-BBF6-4C563B2718DB}"/>
                      </a:ext>
                    </a:extLst>
                  </p:cNvPr>
                  <p:cNvSpPr/>
                  <p:nvPr/>
                </p:nvSpPr>
                <p:spPr>
                  <a:xfrm>
                    <a:off x="601753" y="3035546"/>
                    <a:ext cx="1905920" cy="850005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Experts’ opinions, model simulation results</a:t>
                    </a:r>
                  </a:p>
                </p:txBody>
              </p: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5BFF7D32-CB6E-2B43-8E73-D93FC80A7E59}"/>
                      </a:ext>
                    </a:extLst>
                  </p:cNvPr>
                  <p:cNvGrpSpPr/>
                  <p:nvPr/>
                </p:nvGrpSpPr>
                <p:grpSpPr>
                  <a:xfrm>
                    <a:off x="2507673" y="543376"/>
                    <a:ext cx="2720109" cy="5771247"/>
                    <a:chOff x="2507673" y="543376"/>
                    <a:chExt cx="2720109" cy="5771247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394D4AA3-6982-7D43-A805-1105C3729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21862" y="543376"/>
                      <a:ext cx="1905920" cy="5771247"/>
                      <a:chOff x="1613135" y="487785"/>
                      <a:chExt cx="1905920" cy="5771247"/>
                    </a:xfrm>
                  </p:grpSpPr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BF091459-72CA-0F48-92E1-9C0AA114F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3135" y="487785"/>
                        <a:ext cx="1905920" cy="829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Establish decision goals</a:t>
                        </a:r>
                      </a:p>
                    </p:txBody>
                  </p:sp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076EA2A2-1D97-2346-91F0-38DE3A1CDC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3135" y="1723552"/>
                        <a:ext cx="1905920" cy="8500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Identification of risk factors</a:t>
                        </a:r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4EE525AD-FF34-164E-8E4A-31C81B2A25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3135" y="2979955"/>
                        <a:ext cx="1905920" cy="8500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Determination of probability and risk structure</a:t>
                        </a:r>
                      </a:p>
                    </p:txBody>
                  </p:sp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34AA468F-E72E-4747-B1EC-55964ED93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3135" y="4125173"/>
                        <a:ext cx="1905920" cy="8500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Event tree analysis</a:t>
                        </a:r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CF4D4C1D-F8B7-AD4E-B797-E48E2F03E0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13135" y="5270392"/>
                        <a:ext cx="1905920" cy="9886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Determination of the risk factor to make the decision</a:t>
                        </a:r>
                      </a:p>
                    </p:txBody>
                  </p:sp>
                </p:grp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9DD2D9FC-7723-BB44-B02A-47C64D84472D}"/>
                        </a:ext>
                      </a:extLst>
                    </p:cNvPr>
                    <p:cNvCxnSpPr>
                      <a:cxnSpLocks/>
                      <a:stCxn id="10" idx="3"/>
                      <a:endCxn id="6" idx="1"/>
                    </p:cNvCxnSpPr>
                    <p:nvPr/>
                  </p:nvCxnSpPr>
                  <p:spPr>
                    <a:xfrm>
                      <a:off x="2507673" y="3460549"/>
                      <a:ext cx="81418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92DE8C32-B8E9-D142-9B1A-D916ED4B4522}"/>
                        </a:ext>
                      </a:extLst>
                    </p:cNvPr>
                    <p:cNvCxnSpPr>
                      <a:cxnSpLocks/>
                      <a:endCxn id="5" idx="0"/>
                    </p:cNvCxnSpPr>
                    <p:nvPr/>
                  </p:nvCxnSpPr>
                  <p:spPr>
                    <a:xfrm>
                      <a:off x="4274822" y="1372746"/>
                      <a:ext cx="0" cy="4063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ECE580CB-B43B-CA44-8DB6-B4F1DF78D3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59353" y="2629148"/>
                      <a:ext cx="0" cy="4063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8DE1BFF3-F9DD-B94A-855F-F08489BC0F81}"/>
                        </a:ext>
                      </a:extLst>
                    </p:cNvPr>
                    <p:cNvCxnSpPr>
                      <a:cxnSpLocks/>
                      <a:stCxn id="6" idx="2"/>
                      <a:endCxn id="7" idx="0"/>
                    </p:cNvCxnSpPr>
                    <p:nvPr/>
                  </p:nvCxnSpPr>
                  <p:spPr>
                    <a:xfrm>
                      <a:off x="4274822" y="3885551"/>
                      <a:ext cx="0" cy="2952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275A4928-17F1-664F-B2E2-0DC237542F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59353" y="5030770"/>
                      <a:ext cx="0" cy="2952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2723B8CF-D2BA-A049-A99E-C420F9275F4C}"/>
                      </a:ext>
                    </a:extLst>
                  </p:cNvPr>
                  <p:cNvGrpSpPr/>
                  <p:nvPr/>
                </p:nvGrpSpPr>
                <p:grpSpPr>
                  <a:xfrm>
                    <a:off x="5717309" y="543376"/>
                    <a:ext cx="3736559" cy="5691611"/>
                    <a:chOff x="6096000" y="543376"/>
                    <a:chExt cx="3736559" cy="5691611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1AEE585D-1AFE-9646-A3A5-9F80C9848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0" y="543376"/>
                      <a:ext cx="1915158" cy="5691611"/>
                      <a:chOff x="6096000" y="543376"/>
                      <a:chExt cx="1915158" cy="5691611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B97470C5-1E3A-FA4A-97DF-E2B4462C78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543376"/>
                        <a:ext cx="1905920" cy="829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Identification of alternatives</a:t>
                        </a:r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F339DD9A-1D14-4E4E-A3BB-D3FF884D2F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2018339"/>
                        <a:ext cx="1905920" cy="829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Quantitative Analysis (EMV and EU)</a:t>
                        </a:r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61903700-C8B9-B44E-A232-2733BD2D3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711978"/>
                        <a:ext cx="1905920" cy="829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Identification of criteria</a:t>
                        </a:r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9FCEE84C-EB6A-9B4A-8FFB-7DDA13610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5238" y="5405617"/>
                        <a:ext cx="1905920" cy="829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Assigning the criteria scores</a:t>
                        </a:r>
                      </a:p>
                    </p:txBody>
                  </p:sp>
                  <p:cxnSp>
                    <p:nvCxnSpPr>
                      <p:cNvPr id="32" name="Straight Arrow Connector 31">
                        <a:extLst>
                          <a:ext uri="{FF2B5EF4-FFF2-40B4-BE49-F238E27FC236}">
                            <a16:creationId xmlns:a16="http://schemas.microsoft.com/office/drawing/2014/main" id="{D07E4956-8E24-E04A-A05B-8DB0BDBB1C57}"/>
                          </a:ext>
                        </a:extLst>
                      </p:cNvPr>
                      <p:cNvCxnSpPr>
                        <a:cxnSpLocks/>
                        <a:endCxn id="28" idx="0"/>
                      </p:cNvCxnSpPr>
                      <p:nvPr/>
                    </p:nvCxnSpPr>
                    <p:spPr>
                      <a:xfrm>
                        <a:off x="7048960" y="1383126"/>
                        <a:ext cx="0" cy="63521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Arrow Connector 33">
                        <a:extLst>
                          <a:ext uri="{FF2B5EF4-FFF2-40B4-BE49-F238E27FC236}">
                            <a16:creationId xmlns:a16="http://schemas.microsoft.com/office/drawing/2014/main" id="{87D7EDF8-511D-3A43-A115-B23105AFE72F}"/>
                          </a:ext>
                        </a:extLst>
                      </p:cNvPr>
                      <p:cNvCxnSpPr>
                        <a:cxnSpLocks/>
                        <a:endCxn id="29" idx="0"/>
                      </p:cNvCxnSpPr>
                      <p:nvPr/>
                    </p:nvCxnSpPr>
                    <p:spPr>
                      <a:xfrm>
                        <a:off x="7048960" y="2847709"/>
                        <a:ext cx="0" cy="86426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Arrow Connector 35">
                        <a:extLst>
                          <a:ext uri="{FF2B5EF4-FFF2-40B4-BE49-F238E27FC236}">
                            <a16:creationId xmlns:a16="http://schemas.microsoft.com/office/drawing/2014/main" id="{2DF5E2EB-ADC5-5F4A-8A15-822920E9E7B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45956" y="4541348"/>
                        <a:ext cx="0" cy="86426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C3678461-E97C-2748-9DDE-6ECC5A4100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7970" y="2008021"/>
                      <a:ext cx="1427014" cy="850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simulation results</a:t>
                      </a: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57C655A-0D71-7E44-A794-91BBB37D0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7982" y="3701660"/>
                      <a:ext cx="1504577" cy="850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Decision-maker’s opinion</a:t>
                      </a:r>
                    </a:p>
                  </p:txBody>
                </p: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E93388A8-FE04-B74A-BC8E-FC7A8334F00C}"/>
                        </a:ext>
                      </a:extLst>
                    </p:cNvPr>
                    <p:cNvCxnSpPr>
                      <a:cxnSpLocks/>
                      <a:stCxn id="39" idx="1"/>
                      <a:endCxn id="28" idx="3"/>
                    </p:cNvCxnSpPr>
                    <p:nvPr/>
                  </p:nvCxnSpPr>
                  <p:spPr>
                    <a:xfrm flipH="1">
                      <a:off x="8001920" y="2433024"/>
                      <a:ext cx="32605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A2C3A1FE-0F15-9F44-8163-41068265FA84}"/>
                        </a:ext>
                      </a:extLst>
                    </p:cNvPr>
                    <p:cNvCxnSpPr>
                      <a:cxnSpLocks/>
                      <a:stCxn id="40" idx="1"/>
                      <a:endCxn id="29" idx="3"/>
                    </p:cNvCxnSpPr>
                    <p:nvPr/>
                  </p:nvCxnSpPr>
                  <p:spPr>
                    <a:xfrm flipH="1">
                      <a:off x="8001920" y="4126663"/>
                      <a:ext cx="326062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9" name="Elbow Connector 58">
                    <a:extLst>
                      <a:ext uri="{FF2B5EF4-FFF2-40B4-BE49-F238E27FC236}">
                        <a16:creationId xmlns:a16="http://schemas.microsoft.com/office/drawing/2014/main" id="{5289EBC9-4361-614E-A279-82159F29D39F}"/>
                      </a:ext>
                    </a:extLst>
                  </p:cNvPr>
                  <p:cNvCxnSpPr>
                    <a:cxnSpLocks/>
                    <a:stCxn id="8" idx="2"/>
                    <a:endCxn id="30" idx="2"/>
                  </p:cNvCxnSpPr>
                  <p:nvPr/>
                </p:nvCxnSpPr>
                <p:spPr>
                  <a:xfrm rot="5400000" flipH="1" flipV="1">
                    <a:off x="5437346" y="5072462"/>
                    <a:ext cx="79636" cy="2404685"/>
                  </a:xfrm>
                  <a:prstGeom prst="bentConnector3">
                    <a:avLst>
                      <a:gd name="adj1" fmla="val -287056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" name="Elbow Connector 62">
                  <a:extLst>
                    <a:ext uri="{FF2B5EF4-FFF2-40B4-BE49-F238E27FC236}">
                      <a16:creationId xmlns:a16="http://schemas.microsoft.com/office/drawing/2014/main" id="{0D2D5E0A-904B-7B42-A4ED-DE265EC430B5}"/>
                    </a:ext>
                  </a:extLst>
                </p:cNvPr>
                <p:cNvCxnSpPr>
                  <a:cxnSpLocks/>
                  <a:stCxn id="30" idx="3"/>
                  <a:endCxn id="31" idx="1"/>
                </p:cNvCxnSpPr>
                <p:nvPr/>
              </p:nvCxnSpPr>
              <p:spPr>
                <a:xfrm flipV="1">
                  <a:off x="7124467" y="958061"/>
                  <a:ext cx="2916848" cy="4862241"/>
                </a:xfrm>
                <a:prstGeom prst="bentConnector3">
                  <a:avLst>
                    <a:gd name="adj1" fmla="val 7691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67C7732C-3C34-4044-AFED-2FC10E0AD835}"/>
                  </a:ext>
                </a:extLst>
              </p:cNvPr>
              <p:cNvSpPr/>
              <p:nvPr/>
            </p:nvSpPr>
            <p:spPr>
              <a:xfrm>
                <a:off x="64656" y="223843"/>
                <a:ext cx="5068057" cy="650023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0026B77F-FD12-1542-9675-75F7F2020195}"/>
                  </a:ext>
                </a:extLst>
              </p:cNvPr>
              <p:cNvSpPr/>
              <p:nvPr/>
            </p:nvSpPr>
            <p:spPr>
              <a:xfrm>
                <a:off x="4994700" y="-1"/>
                <a:ext cx="7263395" cy="66748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1A2279-97ED-AE4F-B7F3-0BB180BA6153}"/>
                </a:ext>
              </a:extLst>
            </p:cNvPr>
            <p:cNvSpPr txBox="1"/>
            <p:nvPr/>
          </p:nvSpPr>
          <p:spPr>
            <a:xfrm>
              <a:off x="401391" y="695871"/>
              <a:ext cx="1469560" cy="376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 Analysis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CF3DB6-94BF-D442-800A-784951FBEDBD}"/>
                </a:ext>
              </a:extLst>
            </p:cNvPr>
            <p:cNvSpPr txBox="1"/>
            <p:nvPr/>
          </p:nvSpPr>
          <p:spPr>
            <a:xfrm>
              <a:off x="7338024" y="434288"/>
              <a:ext cx="1869511" cy="376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7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He, Bowen</dc:creator>
  <cp:lastModifiedBy>He, Bowen</cp:lastModifiedBy>
  <cp:revision>6</cp:revision>
  <dcterms:created xsi:type="dcterms:W3CDTF">2021-03-26T16:36:51Z</dcterms:created>
  <dcterms:modified xsi:type="dcterms:W3CDTF">2021-03-26T21:13:03Z</dcterms:modified>
</cp:coreProperties>
</file>