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2FE1-5002-8847-9C53-46368C447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10472-88A6-2D40-AB31-050C98CE1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54D2-EE59-724D-A406-E7ECFC6E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348B-7F92-F648-938A-BBAF927E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5F73-D908-8D4B-A25B-06B92210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3561-FDE4-F94B-9748-07CD7504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439CE-70D7-A740-BC3A-B660AC0CC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96C3-DB1F-7143-BDFF-579F562D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1117-8213-AF49-873D-E8D37B0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92F5-B330-9D47-B80E-EB72CB36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C48B1-A2AD-464E-8E0B-91E5F53F6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7881F-F308-A049-85C9-BA2A592C7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599C-F5AA-BE40-B429-7AFA1793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1651-AB7C-B340-BC36-2935C52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3BBA-8F9C-134F-8A4A-301FC583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43B-1E96-0E40-91C4-7795F7E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18E0-FC0D-3143-A057-9EA41213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6233-AB13-F242-9C33-F7469658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6903-F7A9-4047-B3D5-9E52815E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FCC7-DDA9-5549-A5E0-BA313665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A4F8-EFC1-6349-9BD6-F27E09F2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A99B-0A1A-8743-8BDB-F18C5A39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DA88-5F72-C147-8613-37BCE2BD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2A52-B492-574D-BDEB-9E95D184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B859-9847-AF40-9EAF-24A545CC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A451-AE7A-1B4A-9AA4-C0CAABC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A497-30BD-EF42-81B9-9BD98883A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310C0-63CA-D142-81AB-8FB3BDBE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8E2F-5AD9-1E46-8DD2-B5567DCF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519BC-0F4C-E548-A52B-925C1E14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8CC0B-1076-1C49-8F9F-C3522756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9D21-958B-8D4E-87CB-6B79F545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AC77-A0D9-C04C-AB4E-0449C0CA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73614-D146-8C45-910D-6415A9544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57897-9479-EC41-B40B-52A19CDF2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62945-8D2A-3749-AB0C-AD954499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8765-F262-C142-B3DB-FFFED3CA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C5418-96DB-8F45-A2DB-C128A659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F18FA-1284-6D44-A0A5-200EDB0C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E5FC-962D-6447-B395-E8F688C7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56CBB-82F9-924A-880C-E22EFE06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7AC5F-30C6-DF4D-BCBE-CCBB961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35915-34A6-1F4B-8B97-A3518823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C1B45-64C1-CF42-965E-C41AAFAC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CA435-DDEB-E34E-ABC2-F0CF13FF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4F706-188F-5C4C-8261-856ECAF4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2DCF-40C3-1C43-AC4D-99B225E9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9C5C-04A8-4841-96FD-B6BE7387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5D3CE-C88F-ED40-AED6-71105662D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D774E-A64B-5C4A-945F-09420074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ED524-FB1C-B64F-B779-C0A2B927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49336-6CE8-6545-B0FF-3195D65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7261-CEEE-FF47-B233-79950426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8F83B-E8C9-E74E-A0BC-197759263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9FE33-5688-FF4F-983B-7C41D2D5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3C52-CF34-484C-82E1-EB172D78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CB81F-A36B-7947-BCBF-03082F5F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4E5D-3A3D-264F-A078-74058256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343EE-FEA0-7C4B-BE57-1F0F0CE4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BE298-BC86-AB4E-9006-3B6D5B3E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1237-3211-5C42-A163-DB39BD008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083D5-66B3-D24A-B2FB-559043DEFE6E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616-239B-C043-A097-3515AE3D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961D-742B-7147-AF5D-BB54FFAB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2414-3F7F-A848-B1F5-37BC63FC9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470DF8-483B-D243-8B9B-0891A4E212F8}"/>
              </a:ext>
            </a:extLst>
          </p:cNvPr>
          <p:cNvGrpSpPr/>
          <p:nvPr/>
        </p:nvGrpSpPr>
        <p:grpSpPr>
          <a:xfrm>
            <a:off x="1306358" y="671780"/>
            <a:ext cx="9893320" cy="5029104"/>
            <a:chOff x="1149340" y="653307"/>
            <a:chExt cx="9893320" cy="5029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0E135C-48A9-E84F-8723-AD813F05E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9340" y="653307"/>
              <a:ext cx="9893320" cy="502910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69EA1F-8763-864F-BA37-D2845047D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2649" y="1175589"/>
              <a:ext cx="2622430" cy="119907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7A271-ED0C-654C-A2FF-CC50EADFEF86}"/>
                </a:ext>
              </a:extLst>
            </p:cNvPr>
            <p:cNvSpPr txBox="1"/>
            <p:nvPr/>
          </p:nvSpPr>
          <p:spPr>
            <a:xfrm>
              <a:off x="1149340" y="845389"/>
              <a:ext cx="1927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Ocean-going vessels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916DA9F-81EB-BC4A-861F-960C1F69047E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666836" y="3563367"/>
              <a:ext cx="2113300" cy="4018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EF27C0-32A0-7D49-B1EB-B65DE21B5953}"/>
                </a:ext>
              </a:extLst>
            </p:cNvPr>
            <p:cNvSpPr txBox="1"/>
            <p:nvPr/>
          </p:nvSpPr>
          <p:spPr>
            <a:xfrm>
              <a:off x="2590900" y="3795951"/>
              <a:ext cx="1075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Refineries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AD394F-57C6-7B42-9963-EF6A473CDD16}"/>
                </a:ext>
              </a:extLst>
            </p:cNvPr>
            <p:cNvCxnSpPr>
              <a:cxnSpLocks/>
            </p:cNvCxnSpPr>
            <p:nvPr/>
          </p:nvCxnSpPr>
          <p:spPr>
            <a:xfrm>
              <a:off x="5708076" y="4261120"/>
              <a:ext cx="304797" cy="3385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13AEE6-F114-A843-8E17-1E28FA94876F}"/>
                </a:ext>
              </a:extLst>
            </p:cNvPr>
            <p:cNvSpPr txBox="1"/>
            <p:nvPr/>
          </p:nvSpPr>
          <p:spPr>
            <a:xfrm>
              <a:off x="4628912" y="4516919"/>
              <a:ext cx="2590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Electricity-generating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04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Bowen</dc:creator>
  <cp:lastModifiedBy>He, Bowen</cp:lastModifiedBy>
  <cp:revision>1</cp:revision>
  <dcterms:created xsi:type="dcterms:W3CDTF">2021-03-26T02:43:39Z</dcterms:created>
  <dcterms:modified xsi:type="dcterms:W3CDTF">2021-03-26T02:50:49Z</dcterms:modified>
</cp:coreProperties>
</file>