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F221-86CF-3343-945E-14E76576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47785-5079-ED4D-B647-D4941EA5A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826A-5C56-B542-B005-CED88E2B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9523-8AE4-0448-995D-E5577074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52A0-151F-2B47-A6C9-FAABDF89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3CD1-8CF5-4847-BB16-B9E1F8A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B1A92-42D5-514A-9C42-371A8720F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6FD1-1A89-A047-BDD9-FDC77210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0E48-0137-804E-8023-F37CB31F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D45B-B19E-E94E-B15D-900308ED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2E4FD-FE30-AF4D-93E1-089670AFA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8D11C-14D3-0A47-ABD4-E9D5C35C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4F9E-04CE-2A4A-AF67-399E679A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DDEE-9968-6742-A455-5191389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DF89-E3CE-2F47-9520-A8457A0C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5BA4-DE17-BE4A-9AA5-5132886E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C594-92E1-CE46-94CB-F0148E5E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0F1-0A3D-5E4B-AF1A-70F16242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8A16-02FD-9547-AE30-F40E59A6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22B9-5BF3-B442-9E44-4A3D53AD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39E6-459C-A845-A0C1-751EC0D1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3A4F8-76F1-AF40-B20F-60EB0308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1171F-03AA-9A43-AE9C-03DA3CAD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0DAEE-014F-694F-AB51-C67373EB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25D0-F966-684C-9494-2F1C561C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C7B2-C057-4440-9D9E-AF760EE4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C59B-BACD-354B-9AB4-A8DBEAA6D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5996-69F9-004D-9ACB-755EDF67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DBD1-54D6-DB42-973D-74789205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8D82-65CF-1D41-9C51-541461B4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74702-39F5-804E-8327-FEF5F3C2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7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04A1-668E-B14F-96A8-27875B78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7E43C-A6CC-FB40-A749-1E1A48C5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08F09-A5DE-6E45-B751-A1BD43EF5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26534-6791-F341-B8A3-A7F086BBE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15305-1741-404C-A495-AC68B373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771CA-A0C7-2840-A11E-E2B17F42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36DD-B602-1B44-AF5F-19182A4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D6A2D-21D6-9B41-90DD-B4AC71FC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A2B9-CC93-F24B-AB81-FA46DC9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6FBEB-682D-0347-8EE8-CB232E21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FE51C-7A74-6A4B-A44E-AA7E192A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6F607-3B31-B94F-8AD9-E0757EE5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9617D-ED04-ED4E-AEB0-DADCB857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F19EB-3D74-5F49-B0DE-8486586E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42613-F4FE-F54E-8EC6-99F2500A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42E4-04E8-8243-9EAD-A9EF391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20AD-F510-564A-B436-A1F7A790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4134-DDD5-E143-AA03-C8FB04EC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F446A-67DE-9941-AB5E-0FF9FD5C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7154-4DA6-8140-B184-ACA5B299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33AB6-A995-924A-AEA3-7042BBBD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FC6E-A63C-5B4E-8CA0-F86F7836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01725-5672-314C-A5A0-A41486DC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F82E-FA97-254B-83F3-6A571794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82520-429F-8C44-A56C-7883F64D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08600-4F5E-4B43-A882-5B09B47C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B0AD1-BB7A-9E44-A932-37ADC32E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A9037-8042-A74E-8481-8CDBE191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FC3C2-9D77-3E40-A3C1-268F018B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B216-FDEB-B247-BC1E-6CC096DCC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CAD7-1105-B347-B51C-1710A2B420BE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8AE0-CA81-9E49-B3D6-45D4A7CF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9B2A-31E8-AA4A-AA36-879891C99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A5B7-6D29-FC4C-A8F3-DA58EC8B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DDAD0C5-810A-F64F-B7A5-2B26B459C905}"/>
              </a:ext>
            </a:extLst>
          </p:cNvPr>
          <p:cNvGrpSpPr/>
          <p:nvPr/>
        </p:nvGrpSpPr>
        <p:grpSpPr>
          <a:xfrm>
            <a:off x="167376" y="678390"/>
            <a:ext cx="11857247" cy="4651473"/>
            <a:chOff x="209882" y="678390"/>
            <a:chExt cx="11857247" cy="465147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D059865-354A-934A-A67D-E08C93B68D91}"/>
                </a:ext>
              </a:extLst>
            </p:cNvPr>
            <p:cNvGrpSpPr/>
            <p:nvPr/>
          </p:nvGrpSpPr>
          <p:grpSpPr>
            <a:xfrm>
              <a:off x="209882" y="678390"/>
              <a:ext cx="11857247" cy="4651473"/>
              <a:chOff x="209882" y="678390"/>
              <a:chExt cx="11857247" cy="465147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9835283-D2B7-0E42-83ED-758211A21D2B}"/>
                  </a:ext>
                </a:extLst>
              </p:cNvPr>
              <p:cNvGrpSpPr/>
              <p:nvPr/>
            </p:nvGrpSpPr>
            <p:grpSpPr>
              <a:xfrm>
                <a:off x="209882" y="678390"/>
                <a:ext cx="11772235" cy="4651473"/>
                <a:chOff x="209882" y="678390"/>
                <a:chExt cx="11772235" cy="4651473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1F9FC8DF-A1E2-F743-943D-50FA9DC965B4}"/>
                    </a:ext>
                  </a:extLst>
                </p:cNvPr>
                <p:cNvGrpSpPr/>
                <p:nvPr/>
              </p:nvGrpSpPr>
              <p:grpSpPr>
                <a:xfrm>
                  <a:off x="209882" y="678390"/>
                  <a:ext cx="11772235" cy="4651473"/>
                  <a:chOff x="209882" y="678390"/>
                  <a:chExt cx="11772235" cy="465147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5C35CA3-3EA6-E646-8088-DCC51E83F4E2}"/>
                      </a:ext>
                    </a:extLst>
                  </p:cNvPr>
                  <p:cNvGrpSpPr/>
                  <p:nvPr/>
                </p:nvGrpSpPr>
                <p:grpSpPr>
                  <a:xfrm>
                    <a:off x="209882" y="678390"/>
                    <a:ext cx="11772235" cy="4651473"/>
                    <a:chOff x="103566" y="1103263"/>
                    <a:chExt cx="11772235" cy="4651473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FDDCB92-88ED-4040-BB0A-B03C3082E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566" y="1103263"/>
                      <a:ext cx="11772235" cy="4651473"/>
                      <a:chOff x="103566" y="1103263"/>
                      <a:chExt cx="11772235" cy="4651473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A7C6A43-1975-F74E-AD6E-E97A2A480A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566" y="1103263"/>
                        <a:ext cx="11772235" cy="4651473"/>
                        <a:chOff x="168221" y="729497"/>
                        <a:chExt cx="11772235" cy="4651473"/>
                      </a:xfrm>
                    </p:grpSpPr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D75B41DE-6EA9-5341-A95A-503825C15C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68221" y="729497"/>
                          <a:ext cx="11772235" cy="4651473"/>
                          <a:chOff x="168221" y="729497"/>
                          <a:chExt cx="11772235" cy="4651473"/>
                        </a:xfrm>
                      </p:grpSpPr>
                      <p:grpSp>
                        <p:nvGrpSpPr>
                          <p:cNvPr id="31" name="Group 30">
                            <a:extLst>
                              <a:ext uri="{FF2B5EF4-FFF2-40B4-BE49-F238E27FC236}">
                                <a16:creationId xmlns:a16="http://schemas.microsoft.com/office/drawing/2014/main" id="{C7ABA513-6A96-594E-856B-D371E85F88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68221" y="729497"/>
                            <a:ext cx="11772235" cy="4342902"/>
                            <a:chOff x="168221" y="729497"/>
                            <a:chExt cx="11772235" cy="4342902"/>
                          </a:xfrm>
                        </p:grpSpPr>
                        <p:grpSp>
                          <p:nvGrpSpPr>
                            <p:cNvPr id="27" name="Group 26">
                              <a:extLst>
                                <a:ext uri="{FF2B5EF4-FFF2-40B4-BE49-F238E27FC236}">
                                  <a16:creationId xmlns:a16="http://schemas.microsoft.com/office/drawing/2014/main" id="{9549095C-CC18-8C4A-83ED-80BB0F4F09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68221" y="729497"/>
                              <a:ext cx="11772235" cy="4342902"/>
                              <a:chOff x="-62884" y="718208"/>
                              <a:chExt cx="11772235" cy="4342902"/>
                            </a:xfrm>
                          </p:grpSpPr>
                          <p:grpSp>
                            <p:nvGrpSpPr>
                              <p:cNvPr id="23" name="Group 22">
                                <a:extLst>
                                  <a:ext uri="{FF2B5EF4-FFF2-40B4-BE49-F238E27FC236}">
                                    <a16:creationId xmlns:a16="http://schemas.microsoft.com/office/drawing/2014/main" id="{C0EE74AD-D4A4-8D4A-8DD1-B265D9668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58566" y="718208"/>
                                <a:ext cx="11550785" cy="4342902"/>
                                <a:chOff x="158566" y="718208"/>
                                <a:chExt cx="11550785" cy="4342902"/>
                              </a:xfrm>
                            </p:grpSpPr>
                            <p:grpSp>
                              <p:nvGrpSpPr>
                                <p:cNvPr id="19" name="Group 18">
                                  <a:extLst>
                                    <a:ext uri="{FF2B5EF4-FFF2-40B4-BE49-F238E27FC236}">
                                      <a16:creationId xmlns:a16="http://schemas.microsoft.com/office/drawing/2014/main" id="{A586F3AC-191D-3A4F-B2A6-2EEA24872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1642" y="718208"/>
                                  <a:ext cx="11457709" cy="4342902"/>
                                  <a:chOff x="251642" y="718208"/>
                                  <a:chExt cx="11457709" cy="4342902"/>
                                </a:xfrm>
                              </p:grpSpPr>
                              <p:grpSp>
                                <p:nvGrpSpPr>
                                  <p:cNvPr id="15" name="Group 14">
                                    <a:extLst>
                                      <a:ext uri="{FF2B5EF4-FFF2-40B4-BE49-F238E27FC236}">
                                        <a16:creationId xmlns:a16="http://schemas.microsoft.com/office/drawing/2014/main" id="{DF09394D-34F5-5E46-BF47-A80E561C889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1642" y="974018"/>
                                    <a:ext cx="11457709" cy="4087092"/>
                                    <a:chOff x="367145" y="762262"/>
                                    <a:chExt cx="11457709" cy="4087092"/>
                                  </a:xfrm>
                                </p:grpSpPr>
                                <p:grpSp>
                                  <p:nvGrpSpPr>
                                    <p:cNvPr id="10" name="Group 9">
                                      <a:extLst>
                                        <a:ext uri="{FF2B5EF4-FFF2-40B4-BE49-F238E27FC236}">
                                          <a16:creationId xmlns:a16="http://schemas.microsoft.com/office/drawing/2014/main" id="{AB841557-1DB9-3E41-B4BB-9C21C36750C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67145" y="1030117"/>
                                      <a:ext cx="11457709" cy="3819237"/>
                                      <a:chOff x="0" y="1099128"/>
                                      <a:chExt cx="11457709" cy="3819237"/>
                                    </a:xfrm>
                                  </p:grpSpPr>
                                  <p:pic>
                                    <p:nvPicPr>
                                      <p:cNvPr id="5" name="Picture 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31AC7D-2628-D14E-9A50-E07E3BDA57AD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0" y="1099128"/>
                                        <a:ext cx="3819236" cy="3819236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7" name="Picture 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79574C5-2472-FC40-BD24-D612056C37CF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3819236" y="1099128"/>
                                        <a:ext cx="3819236" cy="3819236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9" name="Picture 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7196DE-87AE-314E-8BB3-1CEE697F02BD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4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638473" y="1099129"/>
                                        <a:ext cx="3819236" cy="3819236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sp>
                                  <p:nvSpPr>
                                    <p:cNvPr id="12" name="Rectangle 11">
                                      <a:extLst>
                                        <a:ext uri="{FF2B5EF4-FFF2-40B4-BE49-F238E27FC236}">
                                          <a16:creationId xmlns:a16="http://schemas.microsoft.com/office/drawing/2014/main" id="{D8761CD6-5A58-494E-A364-739F063BDD8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40096" y="762262"/>
                                      <a:ext cx="3546283" cy="438465"/>
                                    </a:xfrm>
                                    <a:prstGeom prst="rect">
                                      <a:avLst/>
                                    </a:prstGeom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6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13" name="Rectangle 12">
                                      <a:extLst>
                                        <a:ext uri="{FF2B5EF4-FFF2-40B4-BE49-F238E27FC236}">
                                          <a16:creationId xmlns:a16="http://schemas.microsoft.com/office/drawing/2014/main" id="{6D2DD23A-8B26-B64D-A288-82F82586144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459330" y="829619"/>
                                      <a:ext cx="3546283" cy="438465"/>
                                    </a:xfrm>
                                    <a:prstGeom prst="rect">
                                      <a:avLst/>
                                    </a:prstGeom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6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14" name="Rectangle 13">
                                      <a:extLst>
                                        <a:ext uri="{FF2B5EF4-FFF2-40B4-BE49-F238E27FC236}">
                                          <a16:creationId xmlns:a16="http://schemas.microsoft.com/office/drawing/2014/main" id="{5EC23EFB-5816-B74E-A19B-D1CB83EEE60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278562" y="829619"/>
                                      <a:ext cx="3546283" cy="438465"/>
                                    </a:xfrm>
                                    <a:prstGeom prst="rect">
                                      <a:avLst/>
                                    </a:prstGeom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6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6" name="TextBox 15">
                                    <a:extLst>
                                      <a:ext uri="{FF2B5EF4-FFF2-40B4-BE49-F238E27FC236}">
                                        <a16:creationId xmlns:a16="http://schemas.microsoft.com/office/drawing/2014/main" id="{1285EE30-E62D-C941-9978-67586475142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79690" y="718209"/>
                                    <a:ext cx="3736920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Cumulative probability of annual </a:t>
                                    </a:r>
                                  </a:p>
                                  <a:p>
                                    <a:r>
                                      <a:rPr 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population increase rate in LA-LBMA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" name="TextBox 16">
                                    <a:extLst>
                                      <a:ext uri="{FF2B5EF4-FFF2-40B4-BE49-F238E27FC236}">
                                        <a16:creationId xmlns:a16="http://schemas.microsoft.com/office/drawing/2014/main" id="{4B1829B0-EE65-0646-B519-54C5DC53D2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398941" y="718209"/>
                                    <a:ext cx="3819236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just"/>
                                    <a:r>
                                      <a:rPr 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Cumulative probability of annual </a:t>
                                    </a:r>
                                  </a:p>
                                  <a:p>
                                    <a:pPr algn="just"/>
                                    <a:r>
                                      <a:rPr 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temperature increase rate in LA-LBMA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8" name="TextBox 17">
                                    <a:extLst>
                                      <a:ext uri="{FF2B5EF4-FFF2-40B4-BE49-F238E27FC236}">
                                        <a16:creationId xmlns:a16="http://schemas.microsoft.com/office/drawing/2014/main" id="{5B9FACE6-251A-CC46-BDC0-8CE45F7AEEA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8406903" y="718208"/>
                                    <a:ext cx="3302443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Cumulative probability of annual </a:t>
                                    </a:r>
                                  </a:p>
                                  <a:p>
                                    <a:r>
                                      <a:rPr 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GDP growth rate in LA-LBMA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" name="Rectangle 19">
                                  <a:extLst>
                                    <a:ext uri="{FF2B5EF4-FFF2-40B4-BE49-F238E27FC236}">
                                      <a16:creationId xmlns:a16="http://schemas.microsoft.com/office/drawing/2014/main" id="{5FE69DFC-59EC-644C-94B3-E7B711D2AE0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8566" y="2607733"/>
                                  <a:ext cx="202677" cy="1000958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1" name="Rectangle 20">
                                  <a:extLst>
                                    <a:ext uri="{FF2B5EF4-FFF2-40B4-BE49-F238E27FC236}">
                                      <a16:creationId xmlns:a16="http://schemas.microsoft.com/office/drawing/2014/main" id="{CD42E2C7-63A1-D948-A1A3-7E3436EABAD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961277" y="2607733"/>
                                  <a:ext cx="202677" cy="1209802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" name="Rectangle 21">
                                  <a:extLst>
                                    <a:ext uri="{FF2B5EF4-FFF2-40B4-BE49-F238E27FC236}">
                                      <a16:creationId xmlns:a16="http://schemas.microsoft.com/office/drawing/2014/main" id="{B38288A2-7C8B-2A41-B3AA-C46F03CB952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796776" y="2607733"/>
                                  <a:ext cx="231272" cy="110557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24" name="TextBox 23">
                                <a:extLst>
                                  <a:ext uri="{FF2B5EF4-FFF2-40B4-BE49-F238E27FC236}">
                                    <a16:creationId xmlns:a16="http://schemas.microsoft.com/office/drawing/2014/main" id="{1CB735C7-9D9C-A84E-B72A-DD729062E17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 rot="16200000">
                                <a:off x="-1034112" y="2986344"/>
                                <a:ext cx="231178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Cumulative probability</a:t>
                                </a:r>
                              </a:p>
                            </p:txBody>
                          </p:sp>
                          <p:sp>
                            <p:nvSpPr>
                              <p:cNvPr id="25" name="TextBox 24">
                                <a:extLst>
                                  <a:ext uri="{FF2B5EF4-FFF2-40B4-BE49-F238E27FC236}">
                                    <a16:creationId xmlns:a16="http://schemas.microsoft.com/office/drawing/2014/main" id="{F691A203-F460-8B4C-A968-BD794C4A15D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 rot="16200000">
                                <a:off x="2830893" y="2939756"/>
                                <a:ext cx="231178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Cumulative probability</a:t>
                                </a:r>
                              </a:p>
                            </p:txBody>
                          </p:sp>
                          <p:sp>
                            <p:nvSpPr>
                              <p:cNvPr id="26" name="TextBox 25">
                                <a:extLst>
                                  <a:ext uri="{FF2B5EF4-FFF2-40B4-BE49-F238E27FC236}">
                                    <a16:creationId xmlns:a16="http://schemas.microsoft.com/office/drawing/2014/main" id="{6252AC94-4E47-904F-9F38-BCA51115B7D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 rot="16200000">
                                <a:off x="6642271" y="3005515"/>
                                <a:ext cx="231178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Cumulative probability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8" name="Rectangle 27">
                              <a:extLst>
                                <a:ext uri="{FF2B5EF4-FFF2-40B4-BE49-F238E27FC236}">
                                  <a16:creationId xmlns:a16="http://schemas.microsoft.com/office/drawing/2014/main" id="{EE70B85D-F415-FD41-A7EA-A4B6D0AFCC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98133" y="4943258"/>
                              <a:ext cx="1138322" cy="12914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9" name="Rectangle 28">
                              <a:extLst>
                                <a:ext uri="{FF2B5EF4-FFF2-40B4-BE49-F238E27FC236}">
                                  <a16:creationId xmlns:a16="http://schemas.microsoft.com/office/drawing/2014/main" id="{81029DE1-8FE3-2745-BFEC-AB120D835C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17369" y="4943258"/>
                              <a:ext cx="1138322" cy="12914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0" name="Rectangle 29">
                              <a:extLst>
                                <a:ext uri="{FF2B5EF4-FFF2-40B4-BE49-F238E27FC236}">
                                  <a16:creationId xmlns:a16="http://schemas.microsoft.com/office/drawing/2014/main" id="{2C86D6EB-1E58-774B-BCAA-EA741C65B5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679905" y="4943258"/>
                              <a:ext cx="1138322" cy="12914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33" name="TextBox 32">
                            <a:extLst>
                              <a:ext uri="{FF2B5EF4-FFF2-40B4-BE49-F238E27FC236}">
                                <a16:creationId xmlns:a16="http://schemas.microsoft.com/office/drawing/2014/main" id="{1E20239E-A8FA-D441-84D6-6538449B757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203748" y="5011638"/>
                            <a:ext cx="24032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Population increase rate</a:t>
                            </a:r>
                          </a:p>
                        </p:txBody>
                      </p:sp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24761A69-35E5-B74B-9307-7551FA5505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146462" y="4970921"/>
                            <a:ext cx="2566665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Temperature increase rate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2EA808C3-A8A6-1C41-B3E6-0D0CAF58D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132231" y="5011638"/>
                            <a:ext cx="18560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GDP increase rate</a:t>
                            </a:r>
                          </a:p>
                        </p:txBody>
                      </p:sp>
                    </p:grp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2684E259-F19A-2C46-8E57-96F11BC127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9249" y="1947436"/>
                          <a:ext cx="196709" cy="274590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078FF30B-600E-D241-843C-1C1FA94234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7885" y="1973742"/>
                          <a:ext cx="202677" cy="288356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727D2AC8-A137-484C-A35E-08E719F0F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49504" y="1973741"/>
                          <a:ext cx="196709" cy="274590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5" name="Group 44">
                        <a:extLst>
                          <a:ext uri="{FF2B5EF4-FFF2-40B4-BE49-F238E27FC236}">
                            <a16:creationId xmlns:a16="http://schemas.microsoft.com/office/drawing/2014/main" id="{EE8EA2FA-BF03-F147-8A48-DEEDEFAB89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9244" y="2229715"/>
                        <a:ext cx="440683" cy="2790020"/>
                        <a:chOff x="376714" y="2248153"/>
                        <a:chExt cx="440683" cy="2790020"/>
                      </a:xfrm>
                    </p:grpSpPr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9E6BC336-CE24-C641-8DF2-9957A7508C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6714" y="4730396"/>
                          <a:ext cx="4090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</a:t>
                          </a:r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44D47B0A-D513-3D44-AAC8-7F13B3F434F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501" y="3904233"/>
                          <a:ext cx="4090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B1A34560-5EBE-3345-8B66-1218FA5D40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487" y="3063556"/>
                          <a:ext cx="4090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</a:t>
                          </a:r>
                        </a:p>
                      </p:txBody>
                    </p:sp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DEEDD3B5-5555-434C-AA66-BDEA47AE75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8311" y="2248153"/>
                          <a:ext cx="4090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</a:p>
                      </p:txBody>
                    </p:sp>
                  </p:grpSp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FAE5FF61-04BE-3545-9EC7-C00F32C770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98886" y="2272028"/>
                        <a:ext cx="422204" cy="2912702"/>
                        <a:chOff x="379110" y="2097013"/>
                        <a:chExt cx="422204" cy="2912702"/>
                      </a:xfrm>
                    </p:grpSpPr>
                    <p:sp>
                      <p:nvSpPr>
                        <p:cNvPr id="47" name="TextBox 46">
                          <a:extLst>
                            <a:ext uri="{FF2B5EF4-FFF2-40B4-BE49-F238E27FC236}">
                              <a16:creationId xmlns:a16="http://schemas.microsoft.com/office/drawing/2014/main" id="{3340CD10-1495-5444-967B-104CD41721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110" y="4701938"/>
                          <a:ext cx="4090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</a:t>
                          </a:r>
                        </a:p>
                      </p:txBody>
                    </p:sp>
                    <p:sp>
                      <p:nvSpPr>
                        <p:cNvPr id="48" name="TextBox 47">
                          <a:extLst>
                            <a:ext uri="{FF2B5EF4-FFF2-40B4-BE49-F238E27FC236}">
                              <a16:creationId xmlns:a16="http://schemas.microsoft.com/office/drawing/2014/main" id="{15F71EF5-6055-2643-9102-76EF88F022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234" y="3840663"/>
                          <a:ext cx="4090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p:txBody>
                    </p:sp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7785D0FE-D5DE-0647-B103-77C19E6FFE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234" y="2950931"/>
                          <a:ext cx="4090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</a:t>
                          </a:r>
                        </a:p>
                      </p:txBody>
                    </p:sp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9E623DD4-6EAA-D947-AD7B-00C49DBB0D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2228" y="2097013"/>
                          <a:ext cx="4090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</a:p>
                      </p:txBody>
                    </p:sp>
                  </p:grpSp>
                </p:grp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E4D02079-E16D-294F-9A8A-BB34677871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0605" y="4703458"/>
                      <a:ext cx="4090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A3440CB6-C41B-124A-847B-05B1BB9D6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6629" y="3883465"/>
                      <a:ext cx="4090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E8B91E68-D5AB-8F48-B267-785EA41728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6375" y="3055310"/>
                      <a:ext cx="4090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6AE6C3DA-B371-2340-9AA5-C52B4ABD57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5571" y="2254623"/>
                      <a:ext cx="4090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p:txBody>
                </p:sp>
              </p:grp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A5EEFAE-42C1-B543-93EE-A4E61C61F637}"/>
                      </a:ext>
                    </a:extLst>
                  </p:cNvPr>
                  <p:cNvSpPr/>
                  <p:nvPr/>
                </p:nvSpPr>
                <p:spPr>
                  <a:xfrm>
                    <a:off x="851556" y="4778374"/>
                    <a:ext cx="3530405" cy="1930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FDDC2D2-D6C3-9B4F-A719-0DC0F8C4AE6C}"/>
                      </a:ext>
                    </a:extLst>
                  </p:cNvPr>
                  <p:cNvSpPr/>
                  <p:nvPr/>
                </p:nvSpPr>
                <p:spPr>
                  <a:xfrm>
                    <a:off x="4652881" y="4763656"/>
                    <a:ext cx="3530405" cy="1930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4D3DA8D-2C92-1147-BE93-22E41BB69C29}"/>
                      </a:ext>
                    </a:extLst>
                  </p:cNvPr>
                  <p:cNvSpPr/>
                  <p:nvPr/>
                </p:nvSpPr>
                <p:spPr>
                  <a:xfrm>
                    <a:off x="8414420" y="4742734"/>
                    <a:ext cx="3530405" cy="1930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BD0E4B-49C1-7F44-A1D9-9843D2449CD7}"/>
                    </a:ext>
                  </a:extLst>
                </p:cNvPr>
                <p:cNvSpPr txBox="1"/>
                <p:nvPr/>
              </p:nvSpPr>
              <p:spPr>
                <a:xfrm>
                  <a:off x="673831" y="4752616"/>
                  <a:ext cx="678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0.0000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16BAA3-BCB1-4749-B7D6-24039065F6FC}"/>
                    </a:ext>
                  </a:extLst>
                </p:cNvPr>
                <p:cNvSpPr txBox="1"/>
                <p:nvPr/>
              </p:nvSpPr>
              <p:spPr>
                <a:xfrm>
                  <a:off x="1426145" y="4743456"/>
                  <a:ext cx="678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0.0025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C5702FB-95F1-134D-BB99-8BC3D5F0C45A}"/>
                    </a:ext>
                  </a:extLst>
                </p:cNvPr>
                <p:cNvSpPr txBox="1"/>
                <p:nvPr/>
              </p:nvSpPr>
              <p:spPr>
                <a:xfrm>
                  <a:off x="2250103" y="4745382"/>
                  <a:ext cx="678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0.0050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FD8AF1-FF11-8A46-ABC6-3193948BE572}"/>
                    </a:ext>
                  </a:extLst>
                </p:cNvPr>
                <p:cNvSpPr txBox="1"/>
                <p:nvPr/>
              </p:nvSpPr>
              <p:spPr>
                <a:xfrm>
                  <a:off x="3006272" y="4736631"/>
                  <a:ext cx="678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0.0075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F830CBD-4136-BB46-B9EF-48236FE487DC}"/>
                    </a:ext>
                  </a:extLst>
                </p:cNvPr>
                <p:cNvSpPr txBox="1"/>
                <p:nvPr/>
              </p:nvSpPr>
              <p:spPr>
                <a:xfrm>
                  <a:off x="3798655" y="4736631"/>
                  <a:ext cx="678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0.0100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82F827-A94F-604F-BD8B-6AE357A9E7B5}"/>
                  </a:ext>
                </a:extLst>
              </p:cNvPr>
              <p:cNvSpPr txBox="1"/>
              <p:nvPr/>
            </p:nvSpPr>
            <p:spPr>
              <a:xfrm>
                <a:off x="8347234" y="4743457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F5E1A55-1AC5-A046-B071-47EAC002F24C}"/>
                  </a:ext>
                </a:extLst>
              </p:cNvPr>
              <p:cNvSpPr txBox="1"/>
              <p:nvPr/>
            </p:nvSpPr>
            <p:spPr>
              <a:xfrm>
                <a:off x="9144695" y="4728486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0.005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6F8418-68E9-4E4E-95A4-990F9262A5C9}"/>
                  </a:ext>
                </a:extLst>
              </p:cNvPr>
              <p:cNvSpPr txBox="1"/>
              <p:nvPr/>
            </p:nvSpPr>
            <p:spPr>
              <a:xfrm>
                <a:off x="9918535" y="4736631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9E7E32-9B6D-4643-97A4-694D7D9B1E8D}"/>
                  </a:ext>
                </a:extLst>
              </p:cNvPr>
              <p:cNvSpPr txBox="1"/>
              <p:nvPr/>
            </p:nvSpPr>
            <p:spPr>
              <a:xfrm>
                <a:off x="10699614" y="4736631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15D2062-7D93-7C46-A750-B39F4A89B913}"/>
                  </a:ext>
                </a:extLst>
              </p:cNvPr>
              <p:cNvSpPr txBox="1"/>
              <p:nvPr/>
            </p:nvSpPr>
            <p:spPr>
              <a:xfrm>
                <a:off x="11478506" y="4743458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0.020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2E4C86E-3593-1548-9903-A255EEAF7CB7}"/>
                </a:ext>
              </a:extLst>
            </p:cNvPr>
            <p:cNvSpPr txBox="1"/>
            <p:nvPr/>
          </p:nvSpPr>
          <p:spPr>
            <a:xfrm>
              <a:off x="4502370" y="4741077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0.000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0BD6C0-FF0E-4B4A-926E-3BBFCD0466A9}"/>
                </a:ext>
              </a:extLst>
            </p:cNvPr>
            <p:cNvSpPr txBox="1"/>
            <p:nvPr/>
          </p:nvSpPr>
          <p:spPr>
            <a:xfrm>
              <a:off x="5559390" y="4743456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0.005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077F9EF-93D0-914D-B924-C64EF9D7294D}"/>
                </a:ext>
              </a:extLst>
            </p:cNvPr>
            <p:cNvSpPr txBox="1"/>
            <p:nvPr/>
          </p:nvSpPr>
          <p:spPr>
            <a:xfrm>
              <a:off x="6617567" y="4721017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0.010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3578D73-0B3D-124D-85E9-0AB408B61ABE}"/>
                </a:ext>
              </a:extLst>
            </p:cNvPr>
            <p:cNvSpPr txBox="1"/>
            <p:nvPr/>
          </p:nvSpPr>
          <p:spPr>
            <a:xfrm>
              <a:off x="7666341" y="4735559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85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Bowen</dc:creator>
  <cp:lastModifiedBy>He, Bowen</cp:lastModifiedBy>
  <cp:revision>5</cp:revision>
  <dcterms:created xsi:type="dcterms:W3CDTF">2021-04-24T21:50:18Z</dcterms:created>
  <dcterms:modified xsi:type="dcterms:W3CDTF">2021-04-24T22:23:30Z</dcterms:modified>
</cp:coreProperties>
</file>