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notesMaster" Target="notesMasters/notesMaster1.xml"/><Relationship Id="rId9" Type="http://schemas.openxmlformats.org/officeDocument/2006/relationships/slide" Target="slides/slide2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9C1C7-3DCD-1040-A9CF-14679D8B5DDD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E49A5-4136-284D-997B-48E1D791A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52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  <a:p>
            <a:r>
              <a:t>Martin Packer 🦕 , IBM</a:t>
            </a:r>
          </a:p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  <a:p/>
          <a:p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4800"/>
            </a:pPr>
            <a:r>
              <a:t>Even More Fun With DDF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3200"/>
            </a:pPr>
            <a:r>
              <a:t>Martin Packer 🦕 , IBM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8778240" cy="381000"/>
          </a:xfrm>
        </p:spPr>
        <p:txBody>
          <a:bodyPr anchor="t"/>
          <a:lstStyle/>
          <a:p>
            <a:pPr>
              <a:defRPr sz="3000"/>
            </a:pPr>
            <a:r>
              <a:t>Abstract</a:t>
            </a:r>
          </a:p>
        </p:txBody>
      </p:sp>
      <p:pic>
        <p:nvPicPr>
          <p:cNvPr id="3" name="Picture 2" descr="Battery W2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0320" y="890863"/>
            <a:ext cx="4023360" cy="2493092"/>
          </a:xfrm>
          <a:prstGeom prst="rect">
            <a:avLst/>
          </a:prstGeom>
        </p:spPr>
      </p:pic>
      <p:pic>
        <p:nvPicPr>
          <p:cNvPr id="4" name="Picture 3" descr="Battery W2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3383956"/>
            <a:ext cx="4023360" cy="2493092"/>
          </a:xfrm>
          <a:prstGeom prst="rect">
            <a:avLst/>
          </a:prstGeom>
        </p:spPr>
      </p:pic>
      <p:pic>
        <p:nvPicPr>
          <p:cNvPr id="5" name="Picture 4" descr="Battery W3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4880" y="3366463"/>
            <a:ext cx="4023360" cy="245810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