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Subtitle of title slide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05/04/2020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>
            <a:normAutofit/>
          </a:bodyPr>
          <a:lstStyle/>
          <a:p>
            <a:pPr>
              <a:defRPr sz="3000"/>
            </a:pPr>
            <a:r>
              <a:t>md2pptx Markdown To Powerpoint Converter 1.8.1 10 February, 2021</a:t>
            </a:r>
            <a:br/>
            <a:r>
              <a:t>Presentation built: 10:55 on 13 February, 2021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14400"/>
            <a:ext cx="7886700" cy="383182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111252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Card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Subtitle of title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908685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21030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33375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Horizontal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920"/>
            <a:ext cx="11277600" cy="1149096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Here is a bullet above the cards</a:t>
            </a:r>
          </a:p>
          <a:p>
            <a:pPr lvl="1">
              <a:defRPr sz="1800"/>
            </a:pPr>
            <a:r>
              <a:t>And here's another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One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Two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Three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85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Four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5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Four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457200" y="5408484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57200" y="4187570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57200" y="2966656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745742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Vertical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920"/>
            <a:ext cx="11277600" cy="861822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t>Here is a bullet above the cards</a:t>
            </a:r>
          </a:p>
          <a:p>
            <a:pPr lvl="1">
              <a:defRPr sz="1400"/>
            </a:pPr>
            <a:r>
              <a:t>And here's another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5742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10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One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6656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2024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Two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757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32938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Three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08484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Four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53852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Four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908685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21030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33375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Horizontal Cards - No Bullets Above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One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Two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Three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85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Four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85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Four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457200" y="4714240"/>
            <a:ext cx="11277600" cy="1778000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57200" y="2799080"/>
            <a:ext cx="11277600" cy="1778000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883920"/>
            <a:ext cx="11277600" cy="1778000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Vertical Cards - No Bullets Above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288"/>
            <a:ext cx="11277600" cy="177800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One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392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908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448"/>
            <a:ext cx="11277600" cy="177800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Two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424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608"/>
            <a:ext cx="11277600" cy="177800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Three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Just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920"/>
            <a:ext cx="11277600" cy="574548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One</a:t>
            </a:r>
          </a:p>
          <a:p>
            <a:pPr lvl="1">
              <a:defRPr sz="2000"/>
            </a:pPr>
            <a:r>
              <a:t>Two</a:t>
            </a:r>
          </a:p>
          <a:p>
            <a:pPr lvl="1">
              <a:defRPr sz="2000"/>
            </a:pPr>
            <a:r>
              <a:t>Three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17</cp:revision>
  <dcterms:created xsi:type="dcterms:W3CDTF">2013-01-27T09:14:16Z</dcterms:created>
  <dcterms:modified xsi:type="dcterms:W3CDTF">2020-04-05T19:32:38Z</dcterms:modified>
  <cp:category/>
</cp:coreProperties>
</file>