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0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Martin Packer 🦕 , IBM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05/04/2020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05/04/2020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05/04/2020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>
            <a:normAutofit/>
          </a:bodyPr>
          <a:lstStyle/>
          <a:p>
            <a:pPr>
              <a:defRPr sz="3000"/>
            </a:pPr>
            <a:r>
              <a:t>md2pptx Markdown To Powerpoint Converter 0.9.1 10 October, 2020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914400"/>
            <a:ext cx="7886700" cy="383182"/>
          </a:xfrm>
        </p:spPr>
        <p:txBody>
          <a:bodyPr>
            <a:normAutofit fontScale="85000" lnSpcReduction="20000"/>
          </a:bodyPr>
          <a:lstStyle/>
          <a:p>
            <a:r>
              <a:t>Presentation built: 10:27 on 11 October, 2020</a:t>
            </a:r>
          </a:p>
          <a:p>
            <a:pPr/>
            <a:r>
              <a:t>Metadata:</a:t>
            </a:r>
          </a:p>
          <a:p>
            <a:pPr lvl="1"/>
            <a:r>
              <a:t>master: Martin Master.pptx</a:t>
            </a:r>
          </a:p>
          <a:p>
            <a:pPr lvl="1"/>
            <a:r>
              <a:t>pageTitleSize: 30</a:t>
            </a:r>
          </a:p>
          <a:p>
            <a:pPr lvl="1"/>
            <a:r>
              <a:t>sectionTitleSize: 48</a:t>
            </a:r>
          </a:p>
          <a:p>
            <a:pPr lvl="1"/>
            <a:r>
              <a:t>sectionSubtitleSize: 32</a:t>
            </a:r>
          </a:p>
          <a:p>
            <a:pPr lvl="1"/>
            <a:r>
              <a:t>numbers: no</a:t>
            </a:r>
          </a:p>
          <a:p>
            <a:pPr lvl="1"/>
            <a:r>
              <a:t>abstractTitle: Abstract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800"/>
            </a:pPr>
            <a:r>
              <a:t>Even More Fun With DDF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200"/>
            </a:pPr>
            <a:r>
              <a:t>Martin Packer 🦕 , IBM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460480" cy="365760"/>
          </a:xfrm>
        </p:spPr>
        <p:txBody>
          <a:bodyPr anchor="t"/>
          <a:lstStyle/>
          <a:p>
            <a:pPr>
              <a:defRPr sz="3000"/>
            </a:pPr>
            <a:r>
              <a:t>Abstract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295400"/>
            <a:ext cx="1072896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/>
            </a:pPr>
            <a:r>
              <a:t>The idea of "alien" DB2 work coming into your system through DDF strikes fear into even the most seasoned Performance Specialist...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How will I classify it?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What will stop it from taking over my machine?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This presentation describes how to use performance data to address both of those questions, based on the author's recent experiences with numerous customers.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It also enables you to understand what applications and machines are issuing the DDF requests, improving your knowledge of the application landscape.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This presentation has substantially evolved in 2017.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762000"/>
          </a:xfrm>
        </p:spPr>
        <p:txBody>
          <a:bodyPr anchor="t"/>
          <a:lstStyle/>
          <a:p>
            <a:pPr>
              <a:defRPr sz="3000"/>
            </a:pPr>
            <a:r>
              <a:t>Class 1 CPU From Two Batteries Of 16 Websphere Application Servers</a:t>
            </a:r>
            <a:br/>
            <a:r>
              <a:t>Not balanced within each battery or between batteries</a:t>
            </a:r>
          </a:p>
        </p:txBody>
      </p:sp>
      <p:pic>
        <p:nvPicPr>
          <p:cNvPr id="3" name="Picture 2" descr="Battery W2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182717"/>
            <a:ext cx="5547360" cy="3437445"/>
          </a:xfrm>
          <a:prstGeom prst="rect">
            <a:avLst/>
          </a:prstGeom>
        </p:spPr>
      </p:pic>
      <p:pic>
        <p:nvPicPr>
          <p:cNvPr id="4" name="Picture 3" descr="Battery W3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2213003"/>
            <a:ext cx="5547360" cy="33768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17</cp:revision>
  <dcterms:created xsi:type="dcterms:W3CDTF">2013-01-27T09:14:16Z</dcterms:created>
  <dcterms:modified xsi:type="dcterms:W3CDTF">2020-04-05T19:32:38Z</dcterms:modified>
  <cp:category/>
</cp:coreProperties>
</file>