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5187"/>
  </p:normalViewPr>
  <p:slideViewPr>
    <p:cSldViewPr snapToGrid="0">
      <p:cViewPr varScale="1">
        <p:scale>
          <a:sx n="106" d="100"/>
          <a:sy n="106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1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0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33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28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2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9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2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1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3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C50CC4-CD54-4064-8E76-12E07AF86A4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B452CB7-C73D-4955-90F8-18A650CC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05735"/>
            <a:ext cx="8689976" cy="2509213"/>
          </a:xfrm>
        </p:spPr>
        <p:txBody>
          <a:bodyPr/>
          <a:lstStyle/>
          <a:p>
            <a:r>
              <a:rPr lang="en-US" sz="6000" cap="none" dirty="0" err="1" smtClean="0"/>
              <a:t>WashConn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845894"/>
            <a:ext cx="8689976" cy="2500532"/>
          </a:xfrm>
        </p:spPr>
        <p:txBody>
          <a:bodyPr>
            <a:normAutofit lnSpcReduction="10000"/>
          </a:bodyPr>
          <a:lstStyle/>
          <a:p>
            <a:r>
              <a:rPr lang="en-US" cap="none" dirty="0" smtClean="0">
                <a:solidFill>
                  <a:schemeClr val="bg2">
                    <a:lumMod val="25000"/>
                  </a:schemeClr>
                </a:solidFill>
              </a:rPr>
              <a:t>John Friedman</a:t>
            </a:r>
          </a:p>
          <a:p>
            <a:r>
              <a:rPr lang="en-US" cap="none" dirty="0" smtClean="0">
                <a:solidFill>
                  <a:schemeClr val="bg2">
                    <a:lumMod val="25000"/>
                  </a:schemeClr>
                </a:solidFill>
              </a:rPr>
              <a:t>Jordan Layne</a:t>
            </a:r>
          </a:p>
          <a:p>
            <a:r>
              <a:rPr lang="en-US" cap="none" dirty="0" smtClean="0">
                <a:solidFill>
                  <a:schemeClr val="bg2">
                    <a:lumMod val="25000"/>
                  </a:schemeClr>
                </a:solidFill>
              </a:rPr>
              <a:t>Bowen Strack</a:t>
            </a:r>
          </a:p>
          <a:p>
            <a:r>
              <a:rPr lang="en-US" cap="none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cap="none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cap="none" dirty="0" smtClean="0">
                <a:solidFill>
                  <a:schemeClr val="bg2">
                    <a:lumMod val="25000"/>
                  </a:schemeClr>
                </a:solidFill>
              </a:rPr>
              <a:t>Group #10</a:t>
            </a:r>
            <a:endParaRPr lang="en-US" sz="3200" cap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7011" y="12242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cap="none" dirty="0" smtClean="0"/>
              <a:t>Have you ever brought all of your laundry down to the laundry room just to find there are no open washers or dryers?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cap="none" dirty="0" smtClean="0"/>
              <a:t>Have you ever forgotten to get your laundry when it is finished, and find somebody has thrown it all away?</a:t>
            </a:r>
            <a:endParaRPr 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39819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/>
              <a:t>Functionality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/>
              <a:t>Allows user to:</a:t>
            </a:r>
          </a:p>
          <a:p>
            <a:pPr lvl="1"/>
            <a:r>
              <a:rPr lang="en-US" sz="2800" cap="none" dirty="0"/>
              <a:t>View open and closed washers/dryers.</a:t>
            </a:r>
          </a:p>
          <a:p>
            <a:pPr lvl="1"/>
            <a:r>
              <a:rPr lang="en-US" sz="2800" cap="none" dirty="0"/>
              <a:t>Claim a washer/dryer.</a:t>
            </a:r>
          </a:p>
          <a:p>
            <a:r>
              <a:rPr lang="en-US" sz="3200" cap="none" dirty="0"/>
              <a:t>Alerts user when laundry is finished.</a:t>
            </a:r>
          </a:p>
          <a:p>
            <a:r>
              <a:rPr lang="en-US" sz="3200" cap="none" dirty="0"/>
              <a:t>Saves user time, money, gas, energy, etc</a:t>
            </a:r>
            <a:r>
              <a:rPr lang="en-US" sz="3200" cap="none" dirty="0" smtClean="0"/>
              <a:t>.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8927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Limitations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Student database</a:t>
            </a:r>
          </a:p>
          <a:p>
            <a:pPr lvl="1"/>
            <a:r>
              <a:rPr lang="en-US" sz="2800" cap="none" dirty="0" smtClean="0"/>
              <a:t>Connection to a campus network</a:t>
            </a:r>
          </a:p>
          <a:p>
            <a:r>
              <a:rPr lang="en-US" sz="3200" cap="none" dirty="0" smtClean="0"/>
              <a:t>Washer and dryer access</a:t>
            </a:r>
          </a:p>
          <a:p>
            <a:r>
              <a:rPr lang="en-US" sz="3200" cap="none" dirty="0" smtClean="0"/>
              <a:t>Using this as a phone application</a:t>
            </a:r>
          </a:p>
        </p:txBody>
      </p:sp>
    </p:spTree>
    <p:extLst>
      <p:ext uri="{BB962C8B-B14F-4D97-AF65-F5344CB8AC3E}">
        <p14:creationId xmlns:p14="http://schemas.microsoft.com/office/powerpoint/2010/main" val="19708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Development</a:t>
            </a:r>
            <a:r>
              <a:rPr lang="en-US" sz="4800" cap="none" dirty="0" smtClean="0"/>
              <a:t> </a:t>
            </a:r>
            <a:r>
              <a:rPr lang="en-US" sz="4000" cap="none" dirty="0" smtClean="0"/>
              <a:t>Stages</a:t>
            </a:r>
            <a:endParaRPr lang="en-US" sz="4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200" cap="none" dirty="0" smtClean="0"/>
              <a:t>VBA </a:t>
            </a:r>
            <a:r>
              <a:rPr lang="en-US" sz="3200" cap="none" dirty="0" smtClean="0"/>
              <a:t>vs. </a:t>
            </a:r>
            <a:r>
              <a:rPr lang="en-US" sz="3200" cap="none" dirty="0" smtClean="0"/>
              <a:t>Java:</a:t>
            </a:r>
          </a:p>
          <a:p>
            <a:pPr lvl="1"/>
            <a:r>
              <a:rPr lang="en-US" sz="2800" cap="none" dirty="0" smtClean="0"/>
              <a:t>Database flexibility</a:t>
            </a:r>
            <a:endParaRPr lang="en-US" sz="2800" cap="none" dirty="0" smtClean="0"/>
          </a:p>
          <a:p>
            <a:pPr lvl="1"/>
            <a:r>
              <a:rPr lang="en-US" sz="2800" cap="none" dirty="0" smtClean="0"/>
              <a:t>Overall </a:t>
            </a:r>
            <a:r>
              <a:rPr lang="en-US" sz="2800" cap="none" dirty="0" smtClean="0"/>
              <a:t>Design</a:t>
            </a:r>
          </a:p>
          <a:p>
            <a:r>
              <a:rPr lang="en-US" sz="3200" cap="none" dirty="0" smtClean="0"/>
              <a:t>Split Technique:</a:t>
            </a:r>
          </a:p>
          <a:p>
            <a:pPr lvl="1"/>
            <a:r>
              <a:rPr lang="en-US" sz="2800" cap="none" dirty="0" smtClean="0"/>
              <a:t>Saved time</a:t>
            </a:r>
          </a:p>
          <a:p>
            <a:pPr lvl="1"/>
            <a:r>
              <a:rPr lang="en-US" sz="2800" cap="none" dirty="0" smtClean="0"/>
              <a:t>Allowed us to chunk project into manageable parts</a:t>
            </a:r>
          </a:p>
          <a:p>
            <a:pPr lvl="1"/>
            <a:endParaRPr lang="en-US" sz="2800" cap="none" dirty="0" smtClean="0"/>
          </a:p>
          <a:p>
            <a:pPr lvl="1"/>
            <a:endParaRPr lang="en-US" sz="2800" cap="none" dirty="0" smtClean="0"/>
          </a:p>
          <a:p>
            <a:pPr lvl="1"/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2501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 smtClean="0"/>
              <a:t>Ideal</a:t>
            </a:r>
            <a:r>
              <a:rPr lang="en-US" cap="none" dirty="0" smtClean="0"/>
              <a:t> </a:t>
            </a:r>
            <a:r>
              <a:rPr lang="en-US" sz="4000" cap="none" dirty="0" smtClean="0"/>
              <a:t>Project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Hooked up to UConn washers and dryers.</a:t>
            </a:r>
          </a:p>
          <a:p>
            <a:pPr lvl="1"/>
            <a:r>
              <a:rPr lang="en-US" sz="2800" cap="none" dirty="0" smtClean="0"/>
              <a:t>Wouldn’t need to ask user if they put clothes in.</a:t>
            </a:r>
          </a:p>
          <a:p>
            <a:pPr lvl="1"/>
            <a:r>
              <a:rPr lang="en-US" sz="2800" cap="none" dirty="0" smtClean="0"/>
              <a:t>Timer could be customized by unit settings.</a:t>
            </a:r>
          </a:p>
          <a:p>
            <a:pPr lvl="1"/>
            <a:r>
              <a:rPr lang="en-US" sz="2800" cap="none" dirty="0" smtClean="0"/>
              <a:t>Units could lock when claimed by user.</a:t>
            </a:r>
          </a:p>
          <a:p>
            <a:r>
              <a:rPr lang="en-US" sz="3000" cap="none" dirty="0" smtClean="0"/>
              <a:t>Phone app.</a:t>
            </a:r>
          </a:p>
        </p:txBody>
      </p:sp>
    </p:spTree>
    <p:extLst>
      <p:ext uri="{BB962C8B-B14F-4D97-AF65-F5344CB8AC3E}">
        <p14:creationId xmlns:p14="http://schemas.microsoft.com/office/powerpoint/2010/main" val="37578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172</TotalTime>
  <Words>169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Droplet</vt:lpstr>
      <vt:lpstr>WashConn</vt:lpstr>
      <vt:lpstr>PowerPoint Presentation</vt:lpstr>
      <vt:lpstr>Functionality</vt:lpstr>
      <vt:lpstr>Limitations</vt:lpstr>
      <vt:lpstr>Development Stages</vt:lpstr>
      <vt:lpstr>Ideal Project</vt:lpstr>
    </vt:vector>
  </TitlesOfParts>
  <Company>University of Connecticut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Friedman</dc:creator>
  <cp:lastModifiedBy>Electronic Classroom 2</cp:lastModifiedBy>
  <cp:revision>15</cp:revision>
  <dcterms:created xsi:type="dcterms:W3CDTF">2016-11-30T19:32:33Z</dcterms:created>
  <dcterms:modified xsi:type="dcterms:W3CDTF">2016-12-02T00:27:39Z</dcterms:modified>
</cp:coreProperties>
</file>