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34EEF-069E-074D-B17E-BE0CCD539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DD148-8BF1-0943-8EEA-63AACEEE5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AEBBC-BC5E-A84F-B788-098298C9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DEAD4-375C-B545-9511-B7F4621C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E4500-25F8-C74E-8128-D260B178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97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954F-044E-B443-A628-92A34B57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FA34A-B9D4-584E-90F9-C122FD87E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A4978-53F8-EB40-9120-2D520FFE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28075-8508-5144-8FE8-2D72CF9F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0C3CF-F6AF-984E-8530-5CA056C0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212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5522BD-6D54-C740-8388-BCF25008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31162D-5016-BB43-BDC9-6C53F54BF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26110-B4BF-274A-BB54-C6CD7EB6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4835E-189A-D647-9BFC-4DCCBFD0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8B5E2-E606-C646-B7ED-82AE8899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38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EF7E7-1197-994C-89BF-D951DEA9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1CD5B-0FCE-2440-99D2-BC2624E5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084AF-FD7F-1B4C-8E2E-19A992B2A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C6BE9-D360-7046-BAF5-6458AC6E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DD050-72F3-3640-8783-A2E8F99C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486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21165-A005-5540-8141-70BE4C3BE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B0D0D-0B6F-CA4E-835D-DC468428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264A8-CEF1-334B-8CE4-23E88DF2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C1176-01AB-7547-8E22-634190E0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33E80-37A1-B741-9DDE-FB4368D6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43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B411F-30D6-9D4B-BABC-0B84651B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9E4A7-044B-6146-828D-8548BACCE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28B66-D6BA-774C-8D62-96229FFCB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9403A-08C3-3B45-B6CF-F5B4C6F9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5E15C-F4C0-CA4D-B8B7-786DA8A7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E3D40-BE19-C245-B6DF-72289B16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739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D7E5C-1400-C940-AC7D-D9DBB791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2F8AB-C8E2-B14B-844F-83FD455D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E51600-57AC-4147-9325-8182C8C27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6603D6-086F-5442-9C5B-B7AAA3570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9E9E3-AFA3-9342-80D8-5863E9E43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C9D277-58BF-1047-8979-7530CC71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962A71-C331-7347-8BDC-27F93122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1ACCB1-9FCF-8446-85F4-08FE7706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67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2318-5495-9648-9CAC-D8AC3C8B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B03F85-DFDD-A54B-9245-E66912DA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BA5402-9852-284C-96A8-04645BE9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2CBB9-F04B-6048-8FE4-61C88EA5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09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01D73C-E4FE-084A-B0FF-25905848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5E4F70-A0FB-A643-9F0B-03C52D1D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4403A-61F1-8D4A-80A3-FC89885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12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11CE7-BBF1-9441-8444-1FA0C64E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38755-3D98-F340-9413-74E0EAD28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E885B1-FE87-194C-B088-13A64018A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45590E-7881-2A4D-841A-6F05554F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D65EFD-E174-6848-A9B7-ABF42382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CE95B4-1DAF-254A-8E3B-C21E6B9E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32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21F66-E720-2943-BFC2-28D2A43A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E93D6B-B3D4-BB4F-9BFC-C5D5E8240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9DB98-EF17-F74E-8E79-5F7D16F6B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EAF07-8527-5847-934C-F181B63B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F3D8F-12C0-8841-A731-841B931CE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92AB1-D427-9F41-A613-88220DD0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40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316EDC-7D5D-FD4B-8FE4-ED1A8267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F9730-D8A2-9D4C-9A81-E05E8329E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65988-459F-B64B-88E1-D69E02602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3FC6-BAD1-8341-A92D-2C103968CD4B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130A16-0E2F-7D4F-B71F-4BABF6B5F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2DA3F-D634-DC45-B191-30DBA495D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BE05F-2C29-BC46-A419-5372F8160B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91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107B070A-D174-8D4C-8CE1-C589A1DDBCAD}"/>
              </a:ext>
            </a:extLst>
          </p:cNvPr>
          <p:cNvGrpSpPr/>
          <p:nvPr/>
        </p:nvGrpSpPr>
        <p:grpSpPr>
          <a:xfrm>
            <a:off x="575953" y="2339655"/>
            <a:ext cx="5520047" cy="1701765"/>
            <a:chOff x="845127" y="1916667"/>
            <a:chExt cx="7764483" cy="26105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0EBB83B-1C7B-CB47-82FB-3E57260D20A4}"/>
                </a:ext>
              </a:extLst>
            </p:cNvPr>
            <p:cNvSpPr/>
            <p:nvPr/>
          </p:nvSpPr>
          <p:spPr>
            <a:xfrm>
              <a:off x="845127" y="2326366"/>
              <a:ext cx="973777" cy="8668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Input</a:t>
              </a:r>
              <a:endParaRPr kumimoji="1" lang="zh-CN" altLang="en-US" sz="105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6C88312-781D-3140-8ABA-97780F80F6FD}"/>
                </a:ext>
              </a:extLst>
            </p:cNvPr>
            <p:cNvSpPr/>
            <p:nvPr/>
          </p:nvSpPr>
          <p:spPr>
            <a:xfrm>
              <a:off x="2422566" y="1935678"/>
              <a:ext cx="201881" cy="1816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369F622-6316-1646-8E08-A96904546403}"/>
                </a:ext>
              </a:extLst>
            </p:cNvPr>
            <p:cNvSpPr/>
            <p:nvPr/>
          </p:nvSpPr>
          <p:spPr>
            <a:xfrm>
              <a:off x="2794660" y="2149433"/>
              <a:ext cx="201881" cy="140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853661-7EE7-EA4A-8B86-93D9117A17C0}"/>
                </a:ext>
              </a:extLst>
            </p:cNvPr>
            <p:cNvSpPr/>
            <p:nvPr/>
          </p:nvSpPr>
          <p:spPr>
            <a:xfrm>
              <a:off x="3202379" y="2409494"/>
              <a:ext cx="201881" cy="83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83FD94B-BCBD-C34F-B1E0-16B0DDF2B49A}"/>
                </a:ext>
              </a:extLst>
            </p:cNvPr>
            <p:cNvSpPr/>
            <p:nvPr/>
          </p:nvSpPr>
          <p:spPr>
            <a:xfrm>
              <a:off x="3610098" y="2149433"/>
              <a:ext cx="201881" cy="140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ED28DF-97D7-0343-95E3-121326F00340}"/>
                </a:ext>
              </a:extLst>
            </p:cNvPr>
            <p:cNvSpPr/>
            <p:nvPr/>
          </p:nvSpPr>
          <p:spPr>
            <a:xfrm>
              <a:off x="4017817" y="1916667"/>
              <a:ext cx="201881" cy="1816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15FD00B7-C784-2741-951A-514942A86D20}"/>
                </a:ext>
              </a:extLst>
            </p:cNvPr>
            <p:cNvSpPr/>
            <p:nvPr/>
          </p:nvSpPr>
          <p:spPr>
            <a:xfrm rot="16200000">
              <a:off x="3303319" y="3145965"/>
              <a:ext cx="136567" cy="16961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092D66D-B0B4-954C-A988-CBC9D2E1056C}"/>
                </a:ext>
              </a:extLst>
            </p:cNvPr>
            <p:cNvSpPr txBox="1"/>
            <p:nvPr/>
          </p:nvSpPr>
          <p:spPr>
            <a:xfrm>
              <a:off x="2879930" y="4137665"/>
              <a:ext cx="1223157" cy="389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学生模型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9424BC-99F8-574B-8A7E-3C20C5D0591B}"/>
                </a:ext>
              </a:extLst>
            </p:cNvPr>
            <p:cNvSpPr/>
            <p:nvPr/>
          </p:nvSpPr>
          <p:spPr>
            <a:xfrm>
              <a:off x="4797630" y="2409494"/>
              <a:ext cx="1104405" cy="7600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Fake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Image</a:t>
              </a:r>
              <a:endParaRPr kumimoji="1" lang="zh-CN" altLang="en-US" sz="1050" dirty="0"/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9A1C1C20-E893-F740-AFF3-55128295BA96}"/>
                </a:ext>
              </a:extLst>
            </p:cNvPr>
            <p:cNvCxnSpPr>
              <a:cxnSpLocks/>
            </p:cNvCxnSpPr>
            <p:nvPr/>
          </p:nvCxnSpPr>
          <p:spPr>
            <a:xfrm>
              <a:off x="1971303" y="2759815"/>
              <a:ext cx="296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A471BCF6-6A93-8E4F-98C3-70ED1D0B88B8}"/>
                </a:ext>
              </a:extLst>
            </p:cNvPr>
            <p:cNvCxnSpPr>
              <a:cxnSpLocks/>
            </p:cNvCxnSpPr>
            <p:nvPr/>
          </p:nvCxnSpPr>
          <p:spPr>
            <a:xfrm>
              <a:off x="4391890" y="2750700"/>
              <a:ext cx="296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BC38DE47-6DC2-334E-AD29-EC68195E6D12}"/>
                </a:ext>
              </a:extLst>
            </p:cNvPr>
            <p:cNvCxnSpPr>
              <a:cxnSpLocks/>
            </p:cNvCxnSpPr>
            <p:nvPr/>
          </p:nvCxnSpPr>
          <p:spPr>
            <a:xfrm>
              <a:off x="6258296" y="2800182"/>
              <a:ext cx="1136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945D30-2A9E-524B-AB2F-3B222978C8EE}"/>
                </a:ext>
              </a:extLst>
            </p:cNvPr>
            <p:cNvSpPr txBox="1"/>
            <p:nvPr/>
          </p:nvSpPr>
          <p:spPr>
            <a:xfrm>
              <a:off x="6258296" y="2409495"/>
              <a:ext cx="1061508" cy="389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/>
                <a:t>Diffusion</a:t>
              </a:r>
              <a:endParaRPr kumimoji="1" lang="zh-CN" altLang="en-US" sz="1050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5BE4C16-639E-1B49-A25F-D32D38615E13}"/>
                </a:ext>
              </a:extLst>
            </p:cNvPr>
            <p:cNvSpPr/>
            <p:nvPr/>
          </p:nvSpPr>
          <p:spPr>
            <a:xfrm>
              <a:off x="7505205" y="2379804"/>
              <a:ext cx="1104405" cy="7600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dirty="0"/>
                <a:t>Noise</a:t>
              </a:r>
              <a:r>
                <a:rPr kumimoji="1" lang="zh-CN" altLang="en-US" sz="1050" dirty="0"/>
                <a:t> </a:t>
              </a:r>
              <a:r>
                <a:rPr kumimoji="1" lang="en-US" altLang="zh-CN" sz="1050" dirty="0"/>
                <a:t>Image</a:t>
              </a:r>
              <a:endParaRPr kumimoji="1" lang="zh-CN" altLang="en-US" sz="1050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C8B823D-6080-0046-8814-014990A3CC85}"/>
              </a:ext>
            </a:extLst>
          </p:cNvPr>
          <p:cNvGrpSpPr/>
          <p:nvPr/>
        </p:nvGrpSpPr>
        <p:grpSpPr>
          <a:xfrm>
            <a:off x="7000622" y="1298777"/>
            <a:ext cx="1502233" cy="4033278"/>
            <a:chOff x="9351814" y="362144"/>
            <a:chExt cx="1797135" cy="5637729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C6FED7E-1B09-104A-86AE-27D68EE001B0}"/>
                </a:ext>
              </a:extLst>
            </p:cNvPr>
            <p:cNvSpPr/>
            <p:nvPr/>
          </p:nvSpPr>
          <p:spPr>
            <a:xfrm>
              <a:off x="9351817" y="381155"/>
              <a:ext cx="201881" cy="1816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FF94645-CCE1-A548-B10F-2C33DC88982C}"/>
                </a:ext>
              </a:extLst>
            </p:cNvPr>
            <p:cNvSpPr/>
            <p:nvPr/>
          </p:nvSpPr>
          <p:spPr>
            <a:xfrm>
              <a:off x="9723911" y="594910"/>
              <a:ext cx="201881" cy="140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956FFFA-D220-E045-B348-B9C5289FA7D5}"/>
                </a:ext>
              </a:extLst>
            </p:cNvPr>
            <p:cNvSpPr/>
            <p:nvPr/>
          </p:nvSpPr>
          <p:spPr>
            <a:xfrm>
              <a:off x="10131630" y="854971"/>
              <a:ext cx="201881" cy="83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C109CFC-D22A-9143-9069-281E513CE4C1}"/>
                </a:ext>
              </a:extLst>
            </p:cNvPr>
            <p:cNvSpPr/>
            <p:nvPr/>
          </p:nvSpPr>
          <p:spPr>
            <a:xfrm>
              <a:off x="10539349" y="594910"/>
              <a:ext cx="201881" cy="140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E9D8BA-2508-8C43-8F6D-B37D911A31CD}"/>
                </a:ext>
              </a:extLst>
            </p:cNvPr>
            <p:cNvSpPr/>
            <p:nvPr/>
          </p:nvSpPr>
          <p:spPr>
            <a:xfrm>
              <a:off x="10947068" y="362144"/>
              <a:ext cx="201881" cy="1816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A47DA325-4F0E-324C-A32C-8BCD2CAD69FB}"/>
                </a:ext>
              </a:extLst>
            </p:cNvPr>
            <p:cNvSpPr/>
            <p:nvPr/>
          </p:nvSpPr>
          <p:spPr>
            <a:xfrm rot="16200000">
              <a:off x="10177153" y="1567856"/>
              <a:ext cx="136567" cy="16961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E497FE3-1073-1142-A7FF-D637189AE3CC}"/>
                </a:ext>
              </a:extLst>
            </p:cNvPr>
            <p:cNvSpPr txBox="1"/>
            <p:nvPr/>
          </p:nvSpPr>
          <p:spPr>
            <a:xfrm>
              <a:off x="9633857" y="2566034"/>
              <a:ext cx="1223157" cy="35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教师模型 </a:t>
              </a:r>
              <a:r>
                <a:rPr kumimoji="1" lang="en-US" altLang="zh-CN" sz="1050" dirty="0"/>
                <a:t>I</a:t>
              </a:r>
              <a:endParaRPr kumimoji="1" lang="zh-CN" altLang="en-US" sz="105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01B57F9-5E11-0945-B676-3DCDCC5ABFB2}"/>
                </a:ext>
              </a:extLst>
            </p:cNvPr>
            <p:cNvSpPr/>
            <p:nvPr/>
          </p:nvSpPr>
          <p:spPr>
            <a:xfrm>
              <a:off x="9351816" y="3448011"/>
              <a:ext cx="201881" cy="1816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355E045-617B-4A49-A2A8-80571104B2EA}"/>
                </a:ext>
              </a:extLst>
            </p:cNvPr>
            <p:cNvSpPr/>
            <p:nvPr/>
          </p:nvSpPr>
          <p:spPr>
            <a:xfrm>
              <a:off x="9723910" y="3661766"/>
              <a:ext cx="201881" cy="140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E7B3229-8388-CF4B-965A-8F677F79C146}"/>
                </a:ext>
              </a:extLst>
            </p:cNvPr>
            <p:cNvSpPr/>
            <p:nvPr/>
          </p:nvSpPr>
          <p:spPr>
            <a:xfrm>
              <a:off x="10131629" y="3921827"/>
              <a:ext cx="201881" cy="83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8B9758E-D5C2-C84A-BC5C-DF4F432AB478}"/>
                </a:ext>
              </a:extLst>
            </p:cNvPr>
            <p:cNvSpPr/>
            <p:nvPr/>
          </p:nvSpPr>
          <p:spPr>
            <a:xfrm>
              <a:off x="10539348" y="3661766"/>
              <a:ext cx="201881" cy="14012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8D34004-3EDA-3847-8C0A-7F7E58C3DA6A}"/>
                </a:ext>
              </a:extLst>
            </p:cNvPr>
            <p:cNvSpPr/>
            <p:nvPr/>
          </p:nvSpPr>
          <p:spPr>
            <a:xfrm>
              <a:off x="10947067" y="3429000"/>
              <a:ext cx="201881" cy="1816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左大括号 35">
              <a:extLst>
                <a:ext uri="{FF2B5EF4-FFF2-40B4-BE49-F238E27FC236}">
                  <a16:creationId xmlns:a16="http://schemas.microsoft.com/office/drawing/2014/main" id="{DF994B4B-BD89-7448-B875-AD3882C0944E}"/>
                </a:ext>
              </a:extLst>
            </p:cNvPr>
            <p:cNvSpPr/>
            <p:nvPr/>
          </p:nvSpPr>
          <p:spPr>
            <a:xfrm rot="16200000">
              <a:off x="10131627" y="4606845"/>
              <a:ext cx="136567" cy="169619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3B8C6EA-0F98-D242-8AAB-A2D33A20CEB6}"/>
                </a:ext>
              </a:extLst>
            </p:cNvPr>
            <p:cNvSpPr txBox="1"/>
            <p:nvPr/>
          </p:nvSpPr>
          <p:spPr>
            <a:xfrm>
              <a:off x="9679377" y="5644948"/>
              <a:ext cx="1469572" cy="35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050" dirty="0"/>
                <a:t>教师模型 </a:t>
              </a:r>
              <a:r>
                <a:rPr kumimoji="1" lang="en-US" altLang="zh-CN" sz="1050" dirty="0"/>
                <a:t>II</a:t>
              </a:r>
              <a:endParaRPr kumimoji="1" lang="zh-CN" altLang="en-US" sz="1050" dirty="0"/>
            </a:p>
          </p:txBody>
        </p:sp>
      </p:grp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ECB64AA-E11D-B842-99EE-168BC61B0A70}"/>
              </a:ext>
            </a:extLst>
          </p:cNvPr>
          <p:cNvCxnSpPr/>
          <p:nvPr/>
        </p:nvCxnSpPr>
        <p:spPr>
          <a:xfrm flipV="1">
            <a:off x="6365174" y="2246050"/>
            <a:ext cx="463138" cy="35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2BC6E06C-96CA-9246-8660-F8F5B9D833C8}"/>
              </a:ext>
            </a:extLst>
          </p:cNvPr>
          <p:cNvCxnSpPr>
            <a:cxnSpLocks/>
          </p:cNvCxnSpPr>
          <p:nvPr/>
        </p:nvCxnSpPr>
        <p:spPr>
          <a:xfrm>
            <a:off x="6365174" y="3536485"/>
            <a:ext cx="348252" cy="44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69F4F56C-73C0-BD45-B8F4-4337F6FF856E}"/>
              </a:ext>
            </a:extLst>
          </p:cNvPr>
          <p:cNvCxnSpPr/>
          <p:nvPr/>
        </p:nvCxnSpPr>
        <p:spPr>
          <a:xfrm>
            <a:off x="8858992" y="1948698"/>
            <a:ext cx="112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0D022B7-157F-9A45-8760-319E09162335}"/>
              </a:ext>
            </a:extLst>
          </p:cNvPr>
          <p:cNvCxnSpPr>
            <a:cxnSpLocks/>
          </p:cNvCxnSpPr>
          <p:nvPr/>
        </p:nvCxnSpPr>
        <p:spPr>
          <a:xfrm flipV="1">
            <a:off x="8758930" y="2165837"/>
            <a:ext cx="1280556" cy="187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3195F44-A45D-9341-ABF9-2F86D0AE6621}"/>
              </a:ext>
            </a:extLst>
          </p:cNvPr>
          <p:cNvSpPr txBox="1"/>
          <p:nvPr/>
        </p:nvSpPr>
        <p:spPr>
          <a:xfrm>
            <a:off x="10189029" y="1781299"/>
            <a:ext cx="1211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Distribution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Loss</a:t>
            </a:r>
            <a:endParaRPr kumimoji="1" lang="zh-CN" altLang="en-US" sz="1050" dirty="0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13F12DC-4D6F-DC4C-94DC-149B8F096F79}"/>
              </a:ext>
            </a:extLst>
          </p:cNvPr>
          <p:cNvCxnSpPr/>
          <p:nvPr/>
        </p:nvCxnSpPr>
        <p:spPr>
          <a:xfrm>
            <a:off x="8758930" y="4463020"/>
            <a:ext cx="112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0A3A0AD4-642E-3E4D-ADBF-398A7B23D31F}"/>
              </a:ext>
            </a:extLst>
          </p:cNvPr>
          <p:cNvSpPr txBox="1"/>
          <p:nvPr/>
        </p:nvSpPr>
        <p:spPr>
          <a:xfrm>
            <a:off x="10143162" y="4313146"/>
            <a:ext cx="13775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dirty="0"/>
              <a:t>Diffusion</a:t>
            </a:r>
            <a:r>
              <a:rPr kumimoji="1" lang="zh-CN" altLang="en-US" sz="1050" dirty="0"/>
              <a:t> </a:t>
            </a:r>
            <a:r>
              <a:rPr kumimoji="1" lang="en-US" altLang="zh-CN" sz="1050" dirty="0"/>
              <a:t>Loss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667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Su, Bowen</dc:creator>
  <cp:lastModifiedBy>Su, Bowen</cp:lastModifiedBy>
  <cp:revision>1</cp:revision>
  <dcterms:created xsi:type="dcterms:W3CDTF">2025-08-24T16:03:21Z</dcterms:created>
  <dcterms:modified xsi:type="dcterms:W3CDTF">2025-08-24T16:37:43Z</dcterms:modified>
</cp:coreProperties>
</file>