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Wen" userId="12cc8f9212da1a02" providerId="LiveId" clId="{71BC0E57-F4B6-4374-B950-8B62538C787B}"/>
    <pc:docChg chg="undo custSel modSld">
      <pc:chgData name="Bo Wen" userId="12cc8f9212da1a02" providerId="LiveId" clId="{71BC0E57-F4B6-4374-B950-8B62538C787B}" dt="2018-03-03T21:22:20.427" v="128" actId="14100"/>
      <pc:docMkLst>
        <pc:docMk/>
      </pc:docMkLst>
      <pc:sldChg chg="addSp delSp modSp">
        <pc:chgData name="Bo Wen" userId="12cc8f9212da1a02" providerId="LiveId" clId="{71BC0E57-F4B6-4374-B950-8B62538C787B}" dt="2018-03-03T21:22:20.427" v="128" actId="14100"/>
        <pc:sldMkLst>
          <pc:docMk/>
          <pc:sldMk cId="4291897375" sldId="256"/>
        </pc:sldMkLst>
        <pc:spChg chg="add mod">
          <ac:chgData name="Bo Wen" userId="12cc8f9212da1a02" providerId="LiveId" clId="{71BC0E57-F4B6-4374-B950-8B62538C787B}" dt="2018-03-03T21:16:48.052" v="51" actId="1076"/>
          <ac:spMkLst>
            <pc:docMk/>
            <pc:sldMk cId="4291897375" sldId="256"/>
            <ac:spMk id="9" creationId="{621AB900-19E3-4929-A9B4-61D544DE503E}"/>
          </ac:spMkLst>
        </pc:spChg>
        <pc:spChg chg="add del mod">
          <ac:chgData name="Bo Wen" userId="12cc8f9212da1a02" providerId="LiveId" clId="{71BC0E57-F4B6-4374-B950-8B62538C787B}" dt="2018-03-03T21:20:01.012" v="94" actId="478"/>
          <ac:spMkLst>
            <pc:docMk/>
            <pc:sldMk cId="4291897375" sldId="256"/>
            <ac:spMk id="10" creationId="{897173CF-9B87-44D7-9411-099396B46FFE}"/>
          </ac:spMkLst>
        </pc:spChg>
        <pc:picChg chg="add del mod">
          <ac:chgData name="Bo Wen" userId="12cc8f9212da1a02" providerId="LiveId" clId="{71BC0E57-F4B6-4374-B950-8B62538C787B}" dt="2018-03-03T21:22:17.124" v="127" actId="14100"/>
          <ac:picMkLst>
            <pc:docMk/>
            <pc:sldMk cId="4291897375" sldId="256"/>
            <ac:picMk id="4" creationId="{EB1B0C6C-D2C1-4519-9BB8-AFCE45663389}"/>
          </ac:picMkLst>
        </pc:picChg>
        <pc:picChg chg="del mod modCrop">
          <ac:chgData name="Bo Wen" userId="12cc8f9212da1a02" providerId="LiveId" clId="{71BC0E57-F4B6-4374-B950-8B62538C787B}" dt="2018-03-03T21:21:10.919" v="95" actId="478"/>
          <ac:picMkLst>
            <pc:docMk/>
            <pc:sldMk cId="4291897375" sldId="256"/>
            <ac:picMk id="6" creationId="{1BAE3023-46B8-48DC-ABD4-E3EA4C66E666}"/>
          </ac:picMkLst>
        </pc:picChg>
        <pc:picChg chg="add del mod modCrop">
          <ac:chgData name="Bo Wen" userId="12cc8f9212da1a02" providerId="LiveId" clId="{71BC0E57-F4B6-4374-B950-8B62538C787B}" dt="2018-03-03T21:16:37.575" v="47" actId="478"/>
          <ac:picMkLst>
            <pc:docMk/>
            <pc:sldMk cId="4291897375" sldId="256"/>
            <ac:picMk id="8" creationId="{9FD6481E-763B-4EA2-BA70-26C72E21E56F}"/>
          </ac:picMkLst>
        </pc:picChg>
        <pc:picChg chg="add del mod modCrop">
          <ac:chgData name="Bo Wen" userId="12cc8f9212da1a02" providerId="LiveId" clId="{71BC0E57-F4B6-4374-B950-8B62538C787B}" dt="2018-03-03T21:22:20.427" v="128" actId="14100"/>
          <ac:picMkLst>
            <pc:docMk/>
            <pc:sldMk cId="4291897375" sldId="256"/>
            <ac:picMk id="11" creationId="{C66A5CB6-F93C-4548-BF5C-B6B071EA03ED}"/>
          </ac:picMkLst>
        </pc:picChg>
        <pc:picChg chg="add mod modCrop">
          <ac:chgData name="Bo Wen" userId="12cc8f9212da1a02" providerId="LiveId" clId="{71BC0E57-F4B6-4374-B950-8B62538C787B}" dt="2018-03-03T21:22:14.006" v="126" actId="1035"/>
          <ac:picMkLst>
            <pc:docMk/>
            <pc:sldMk cId="4291897375" sldId="256"/>
            <ac:picMk id="12" creationId="{FA1DEAA1-683B-4732-B610-F6830425DF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0AFB-08BD-481C-9358-CA8126650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D32B2-AF7F-4BBE-8530-654BA7D99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3418-BB64-47AB-8BAC-526D8DB9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425E-5698-411D-92AF-5E3D92C007A4}" type="datetimeFigureOut">
              <a:rPr lang="en-CA" smtClean="0"/>
              <a:t>2018-03-03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FEFCF-0B7C-4607-A771-8134A2B1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A247F-DA79-4AF9-9567-D0794F6D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9D5A-A813-460B-9ACE-CD248286E1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07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C781-F33B-4621-8855-734E49C7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BBD8E-5080-4173-93D5-F967A15B1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33C27-A993-4BB2-B323-370D7903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425E-5698-411D-92AF-5E3D92C007A4}" type="datetimeFigureOut">
              <a:rPr lang="en-CA" smtClean="0"/>
              <a:t>2018-03-03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5513-3B79-48B3-9E1D-A24CFF36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E762-2051-45C2-AD24-AE75324E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9D5A-A813-460B-9ACE-CD248286E1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494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3E89E-5C51-4498-BE7B-AA8DEBE24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1B134-CD38-43DA-9C59-0277C3670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5ABE4-94B9-4F5F-A9E5-35E8DF36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425E-5698-411D-92AF-5E3D92C007A4}" type="datetimeFigureOut">
              <a:rPr lang="en-CA" smtClean="0"/>
              <a:t>2018-03-03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2F7CB-8AF6-437E-866C-52D9196F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F665-C786-46E0-8C5F-8B4B2F6F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9D5A-A813-460B-9ACE-CD248286E1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55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DEDE-6DD8-4F4B-BE5F-3B000C09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1FFE-179B-4A98-8BEB-5E14B0539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F7510-C2B6-419E-A7A7-7EFC633B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425E-5698-411D-92AF-5E3D92C007A4}" type="datetimeFigureOut">
              <a:rPr lang="en-CA" smtClean="0"/>
              <a:t>2018-03-03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B46C8-C4F0-4EE3-9282-18857022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42E4-3756-4EFE-A56E-60A46AF0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9D5A-A813-460B-9ACE-CD248286E1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8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96FD-664A-469E-9263-2F2F69CF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447C8-2E8E-4C30-8885-248FFC868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8AC6-93FC-4C2F-9CB9-4C413401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425E-5698-411D-92AF-5E3D92C007A4}" type="datetimeFigureOut">
              <a:rPr lang="en-CA" smtClean="0"/>
              <a:t>2018-03-03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91C7-455E-479D-9F16-D6EA7CC4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9E3C-CD62-4922-A852-EA276FCE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9D5A-A813-460B-9ACE-CD248286E1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0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D2ED-B40A-4730-962B-45540910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43A7-4398-4E8E-9DC9-F2D4D02FB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6F57-A9F6-4E04-9161-0273FBE9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F300A-14AB-4E5A-BC54-E310A523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425E-5698-411D-92AF-5E3D92C007A4}" type="datetimeFigureOut">
              <a:rPr lang="en-CA" smtClean="0"/>
              <a:t>2018-03-03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B6DFC-6665-4E75-AE1C-0BD5F14A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1BBF3-159A-461D-BDAE-89505A9B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9D5A-A813-460B-9ACE-CD248286E1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6DB9-3D30-44B9-AEA1-1D8C43BA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080BB-CB37-4416-B354-F72C4216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46750-52B5-4FB5-8E8B-A8B47D25C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A4F77-FEF7-4118-8939-1173130FE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4B423-8947-48C4-884E-6679D59BF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6A1ED-B3AA-48EA-9A0E-8A4CB793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425E-5698-411D-92AF-5E3D92C007A4}" type="datetimeFigureOut">
              <a:rPr lang="en-CA" smtClean="0"/>
              <a:t>2018-03-03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4F1A8-300F-41BC-B7A4-366E70E5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8E56D-6375-4AAB-A4F1-C5A996A3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9D5A-A813-460B-9ACE-CD248286E1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93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4F1E-36FB-4AC1-A650-C3BB41CD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9AABE-6F60-4D9D-AA55-0FE19919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425E-5698-411D-92AF-5E3D92C007A4}" type="datetimeFigureOut">
              <a:rPr lang="en-CA" smtClean="0"/>
              <a:t>2018-03-03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269A9-5477-4920-AFFD-E8CB0B89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5736D-F686-4607-9BCD-3BA2D44F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9D5A-A813-460B-9ACE-CD248286E1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7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C0909-2552-44D8-8A45-D0709021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425E-5698-411D-92AF-5E3D92C007A4}" type="datetimeFigureOut">
              <a:rPr lang="en-CA" smtClean="0"/>
              <a:t>2018-03-03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360FE-A718-4F43-9968-1CC6E46B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B9E5B-B0CF-4533-9E66-93551C35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9D5A-A813-460B-9ACE-CD248286E1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165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AD78-7CDD-49C9-8505-C4F63C69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02C3-91CD-4364-AD0A-23134CF9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4EDCA-81E2-4083-B23D-0E82E6AA8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8D912-A1F4-4768-89C1-0412C15D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425E-5698-411D-92AF-5E3D92C007A4}" type="datetimeFigureOut">
              <a:rPr lang="en-CA" smtClean="0"/>
              <a:t>2018-03-03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04E6C-EF25-415E-A019-2D02C75F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AEBC-6369-483D-AFFC-BB60A4E7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9D5A-A813-460B-9ACE-CD248286E1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6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42E7-31CF-4733-8100-AF9F438E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3BAF4-93D6-4897-8CC8-7BE5BA957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5FE5C-F1EA-4BB7-A837-62BA12093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ADBB-ADBC-4E5C-A452-4D94EE1E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425E-5698-411D-92AF-5E3D92C007A4}" type="datetimeFigureOut">
              <a:rPr lang="en-CA" smtClean="0"/>
              <a:t>2018-03-03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73527-7F88-4651-9393-D1B1EC6B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74BFD-42C8-4071-985B-BB8523E4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9D5A-A813-460B-9ACE-CD248286E1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61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ADA26-8C4B-4DAC-9AB8-429FD706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87AF3-5323-48BB-9C84-1999BF012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BC6D8-723E-4A35-85A8-4F535951F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B425E-5698-411D-92AF-5E3D92C007A4}" type="datetimeFigureOut">
              <a:rPr lang="en-CA" smtClean="0"/>
              <a:t>2018-03-03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DE9BD-4AEA-468A-80DF-4D1DFBE0B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7E234-73FA-4B58-9678-0C997E3CF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99D5A-A813-460B-9ACE-CD248286E1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0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B0C6C-D2C1-4519-9BB8-AFCE45663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785" y="3516267"/>
            <a:ext cx="3387820" cy="2902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46533-433B-4220-84D9-500E8F94A0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59" r="5756"/>
          <a:stretch/>
        </p:blipFill>
        <p:spPr>
          <a:xfrm>
            <a:off x="724659" y="661986"/>
            <a:ext cx="7477125" cy="57571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AB900-19E3-4929-A9B4-61D544DE503E}"/>
              </a:ext>
            </a:extLst>
          </p:cNvPr>
          <p:cNvSpPr txBox="1"/>
          <p:nvPr/>
        </p:nvSpPr>
        <p:spPr>
          <a:xfrm>
            <a:off x="3695700" y="184932"/>
            <a:ext cx="5667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/>
              <a:t>Vancouver Crime (2003 to 2018)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6A5CB6-F93C-4548-BF5C-B6B071EA03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50"/>
          <a:stretch/>
        </p:blipFill>
        <p:spPr>
          <a:xfrm>
            <a:off x="8410574" y="716032"/>
            <a:ext cx="3179031" cy="2800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1DEAA1-683B-4732-B610-F6830425DF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5353"/>
          <a:stretch/>
        </p:blipFill>
        <p:spPr>
          <a:xfrm>
            <a:off x="8258933" y="805346"/>
            <a:ext cx="151641" cy="26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9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B0C6C-D2C1-4519-9BB8-AFCE45663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19" y="3501311"/>
            <a:ext cx="3275839" cy="2806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46533-433B-4220-84D9-500E8F94A0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59" r="5756"/>
          <a:stretch/>
        </p:blipFill>
        <p:spPr>
          <a:xfrm>
            <a:off x="4039359" y="550423"/>
            <a:ext cx="7477125" cy="5757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AE3023-46B8-48DC-ABD4-E3EA4C66E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19" y="551102"/>
            <a:ext cx="3275840" cy="29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4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B0C6C-D2C1-4519-9BB8-AFCE45663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43" y="-30002"/>
            <a:ext cx="3731102" cy="3196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46533-433B-4220-84D9-500E8F94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219" y="3286294"/>
            <a:ext cx="8124825" cy="4791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AE3023-46B8-48DC-ABD4-E3EA4C66E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219" y="-140504"/>
            <a:ext cx="3671756" cy="33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7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Wen</dc:creator>
  <cp:lastModifiedBy>Bo Wen</cp:lastModifiedBy>
  <cp:revision>1</cp:revision>
  <dcterms:created xsi:type="dcterms:W3CDTF">2018-03-03T21:11:12Z</dcterms:created>
  <dcterms:modified xsi:type="dcterms:W3CDTF">2018-03-03T21:22:21Z</dcterms:modified>
</cp:coreProperties>
</file>