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2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0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8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12C6-384E-4CAE-BA66-CA70D6D790D6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3CA1-F4B5-47C6-90C4-13753D9306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Reconciliation between dietary energy consumption from FBS and NHS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Dietary Energy Supply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Dietary Energy Supply (DES) refers to food available for human consumption during the course of the reference period, expressed in terms of energy (kcal/person/day).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 for using consumption estimates from Food Balance Sheets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covers practically all countries of the world</a:t>
            </a:r>
          </a:p>
          <a:p>
            <a:r>
              <a:rPr lang="en-GB" dirty="0" smtClean="0"/>
              <a:t>regularly revised and up-dated</a:t>
            </a:r>
          </a:p>
          <a:p>
            <a:r>
              <a:rPr lang="en-GB" dirty="0" smtClean="0"/>
              <a:t>readily available source of information for the </a:t>
            </a:r>
            <a:r>
              <a:rPr lang="en-GB" dirty="0" err="1" smtClean="0"/>
              <a:t>PoU</a:t>
            </a:r>
            <a:r>
              <a:rPr lang="en-GB" dirty="0" smtClean="0"/>
              <a:t> at the national level</a:t>
            </a:r>
          </a:p>
          <a:p>
            <a:r>
              <a:rPr lang="en-GB" dirty="0" smtClean="0"/>
              <a:t>assess impact on the distribution of dietary energy consumption</a:t>
            </a:r>
          </a:p>
          <a:p>
            <a:r>
              <a:rPr lang="en-GB" dirty="0" smtClean="0"/>
              <a:t>assess combined effect of food supply increase and inequality reduction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FBS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135"/>
            <a:ext cx="10515600" cy="4351338"/>
          </a:xfrm>
        </p:spPr>
        <p:txBody>
          <a:bodyPr/>
          <a:lstStyle/>
          <a:p>
            <a:r>
              <a:rPr lang="en-GB" dirty="0" smtClean="0"/>
              <a:t>Covers value chain from Post-Harvest to Retail (Pre-Harvest and Retail sales are not covered)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3629"/>
            <a:ext cx="10058400" cy="61282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308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NHS Scope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4027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Only covers household consumption (Retail and Individual level are not covered, neither non-household)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468296"/>
            <a:ext cx="6172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FBS methods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overall approach is the same: FBS are based on item level Supply Utilization Accounts</a:t>
                </a:r>
              </a:p>
              <a:p>
                <a:r>
                  <a:rPr lang="en-GB" dirty="0" smtClean="0"/>
                  <a:t>Total supply = total utilization: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𝑅𝑂𝑈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:r>
                  <a:rPr lang="en-GB" dirty="0" smtClean="0"/>
                  <a:t>P = production, I = imports, X = exports, </a:t>
                </a:r>
                <a:r>
                  <a:rPr lang="en-GB" dirty="0" smtClean="0"/>
                  <a:t>St </a:t>
                </a:r>
                <a:r>
                  <a:rPr lang="en-GB" dirty="0" smtClean="0"/>
                  <a:t>= stock level, </a:t>
                </a:r>
                <a:r>
                  <a:rPr lang="en-GB" dirty="0" err="1" smtClean="0"/>
                  <a:t>Fo</a:t>
                </a:r>
                <a:r>
                  <a:rPr lang="en-GB" dirty="0" smtClean="0"/>
                  <a:t> = food, Fe = feed, Lo = losses and waste, Se = seed, IU = industrial use, T = tourist consumption, and </a:t>
                </a:r>
                <a:r>
                  <a:rPr lang="en-GB" dirty="0" smtClean="0"/>
                  <a:t>ROU </a:t>
                </a:r>
                <a:r>
                  <a:rPr lang="en-GB" dirty="0" smtClean="0"/>
                  <a:t>= residual other use</a:t>
                </a:r>
              </a:p>
              <a:p>
                <a:r>
                  <a:rPr lang="en-GB" dirty="0" smtClean="0"/>
                  <a:t>600+ SUA’s converted in 95 FBS equations through a standardization process using commodity trees to link processed food commodities in their primary equivalent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 b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imitations of the previous FBS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Many manual estimates of the less informed elements (stocks, losses, industrial use, tourism consumption)</a:t>
            </a:r>
          </a:p>
          <a:p>
            <a:r>
              <a:rPr lang="en-GB" dirty="0" smtClean="0"/>
              <a:t>Food consumption obtained as a residual, thus absorbing the cumulated error in all other elements</a:t>
            </a:r>
          </a:p>
          <a:p>
            <a:r>
              <a:rPr lang="en-GB" dirty="0" smtClean="0"/>
              <a:t>Standardization module had become a black box. Some operations were hard coded (standardizing vegetable fats in their primary </a:t>
            </a:r>
            <a:r>
              <a:rPr lang="en-GB" dirty="0" err="1" smtClean="0"/>
              <a:t>oilcrop</a:t>
            </a:r>
            <a:r>
              <a:rPr lang="en-GB" dirty="0" smtClean="0"/>
              <a:t> equivalent) leading to negative utilizations</a:t>
            </a:r>
          </a:p>
          <a:p>
            <a:r>
              <a:rPr lang="en-GB" dirty="0" smtClean="0"/>
              <a:t>Balancing the SUA's was in many instances a manual operation, obtained by adjusting the various elements until the balance was obtained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4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Address limitations of previous FBS methodology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Reduce the cumulated error and have no unknown element in the SUA equation: 8 modules imputing missing data for each SUA element (production, trade, feed, seed, losses, stocks, industrial utilization, tourist consumption) based on statistical </a:t>
            </a:r>
            <a:r>
              <a:rPr lang="en-GB" dirty="0" err="1" smtClean="0"/>
              <a:t>modeling</a:t>
            </a:r>
            <a:r>
              <a:rPr lang="en-GB" dirty="0" smtClean="0"/>
              <a:t> or regression functions</a:t>
            </a:r>
          </a:p>
          <a:p>
            <a:r>
              <a:rPr lang="en-GB" dirty="0" smtClean="0"/>
              <a:t>Food consumption estimated separately</a:t>
            </a:r>
          </a:p>
          <a:p>
            <a:r>
              <a:rPr lang="en-GB" dirty="0" smtClean="0"/>
              <a:t>Standardization module has been untangled</a:t>
            </a:r>
          </a:p>
          <a:p>
            <a:r>
              <a:rPr lang="en-GB" dirty="0" smtClean="0"/>
              <a:t>Balancing is obtained with a maximum likelihood approach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2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Food Model Visualization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30" y="1825625"/>
            <a:ext cx="6038850" cy="4619625"/>
          </a:xfrm>
        </p:spPr>
      </p:pic>
    </p:spTree>
    <p:extLst>
      <p:ext uri="{BB962C8B-B14F-4D97-AF65-F5344CB8AC3E}">
        <p14:creationId xmlns:p14="http://schemas.microsoft.com/office/powerpoint/2010/main" val="39425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Points for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objective: improve food consumption estimates</a:t>
            </a:r>
          </a:p>
          <a:p>
            <a:r>
              <a:rPr lang="en-GB" dirty="0" smtClean="0"/>
              <a:t>how can </a:t>
            </a:r>
            <a:r>
              <a:rPr lang="en-GB" dirty="0" err="1" smtClean="0"/>
              <a:t>hh</a:t>
            </a:r>
            <a:r>
              <a:rPr lang="en-GB" dirty="0" smtClean="0"/>
              <a:t> surveys be used to improve Food estimates in the FBS?</a:t>
            </a:r>
          </a:p>
          <a:p>
            <a:r>
              <a:rPr lang="en-GB" dirty="0" smtClean="0"/>
              <a:t>how can </a:t>
            </a:r>
            <a:r>
              <a:rPr lang="en-GB" dirty="0" err="1" smtClean="0"/>
              <a:t>hh</a:t>
            </a:r>
            <a:r>
              <a:rPr lang="en-GB" dirty="0" smtClean="0"/>
              <a:t> surveys be used to validate the FBS?</a:t>
            </a:r>
          </a:p>
          <a:p>
            <a:r>
              <a:rPr lang="en-GB" dirty="0" smtClean="0"/>
              <a:t>which suggested approaches were not followed in the past?</a:t>
            </a:r>
          </a:p>
          <a:p>
            <a:r>
              <a:rPr lang="en-GB" dirty="0" smtClean="0"/>
              <a:t>what are the acceptable gaps between data sources (FBS, NHS)?</a:t>
            </a:r>
          </a:p>
          <a:p>
            <a:r>
              <a:rPr lang="en-GB" dirty="0" smtClean="0"/>
              <a:t>what case studies (in addition to USA, e.g. Mexico?)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2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Reconciliation between dietary energy consumption from FBS and NHS</vt:lpstr>
      <vt:lpstr>Dietary Energy Supply</vt:lpstr>
      <vt:lpstr>Reasons for using consumption estimates from Food Balance Sheets</vt:lpstr>
      <vt:lpstr>FBS Scope</vt:lpstr>
      <vt:lpstr>New FBS methods</vt:lpstr>
      <vt:lpstr>Limitations of the previous FBS methodology</vt:lpstr>
      <vt:lpstr>Address limitations of previous FBS methodology</vt:lpstr>
      <vt:lpstr>Food Model Visualization</vt:lpstr>
      <vt:lpstr>Points for discussion</vt:lpstr>
    </vt:vector>
  </TitlesOfParts>
  <Company>FAO of the 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Reconciliation between dietary energy consumption from FBS and NHS</dc:title>
  <dc:creator>Werth, Bo (ESSD)</dc:creator>
  <cp:lastModifiedBy>Werth, Bo (ESSD)</cp:lastModifiedBy>
  <cp:revision>4</cp:revision>
  <dcterms:created xsi:type="dcterms:W3CDTF">2016-07-08T08:52:35Z</dcterms:created>
  <dcterms:modified xsi:type="dcterms:W3CDTF">2016-07-08T09:34:09Z</dcterms:modified>
</cp:coreProperties>
</file>