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7" r:id="rId10"/>
    <p:sldId id="266" r:id="rId11"/>
    <p:sldId id="268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5"/>
  </p:normalViewPr>
  <p:slideViewPr>
    <p:cSldViewPr snapToGrid="0" snapToObjects="1">
      <p:cViewPr varScale="1">
        <p:scale>
          <a:sx n="156" d="100"/>
          <a:sy n="156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E8EB-0781-BC41-89ED-666A6F6C8D2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406DF-CAB4-A64F-8B1F-60114AD3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Coaching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Rivas</a:t>
            </a:r>
          </a:p>
          <a:p>
            <a:r>
              <a:rPr lang="en-US" dirty="0" smtClean="0"/>
              <a:t>Chris Bowes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Poly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smtClean="0"/>
              <a:t>Testing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Radial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Poly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smtClean="0"/>
              <a:t>Testing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Radial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r>
              <a:rPr lang="en-US" dirty="0" smtClean="0"/>
              <a:t>0.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Poly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smtClean="0"/>
              <a:t>Testing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Radial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NFL Play-by-Play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Data set consists of each NFL (National Football League) play ran in each game from 2009 to 2016.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327,006 observations in the dataset.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61 variables that describe different aspects of a play like; game clock, field position, teams playing and others.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However, only 18 variables will be considered for analysis.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Predictors and responses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variables known before the play are predictors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variables known only after the play are responses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variable “Play Type” will be considered both depending 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 Gained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r>
              <a:rPr lang="en-US" dirty="0" smtClean="0"/>
              <a:t>0.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Poly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smtClean="0"/>
              <a:t>Testing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Radial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Get more granular detail of offensive and defensive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Who played each position on each play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Formation and plays ran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NFL is collecting spatial-temporal data on players.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Players wear RFID tags in shoulder pads and helmets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Collects data on player location, direction and momentum before and during the play.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addition, feedback from a football coach would be needed to determine direction of future research.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variable </a:t>
            </a:r>
            <a:r>
              <a:rPr lang="en-US" b="1" dirty="0" smtClean="0"/>
              <a:t>“Play Type” </a:t>
            </a:r>
            <a:r>
              <a:rPr lang="en-US" dirty="0" smtClean="0"/>
              <a:t>will be considered an “option” variable since it</a:t>
            </a:r>
            <a:r>
              <a:rPr lang="mr-IN" dirty="0" smtClean="0"/>
              <a:t>’</a:t>
            </a:r>
            <a:r>
              <a:rPr lang="en-US" dirty="0" smtClean="0"/>
              <a:t>s the only one a coach has the option to change.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 </a:t>
            </a:r>
            <a:r>
              <a:rPr lang="en-US" b="1" dirty="0" smtClean="0"/>
              <a:t>“Play Type”  </a:t>
            </a:r>
            <a:r>
              <a:rPr lang="en-US" dirty="0" smtClean="0"/>
              <a:t>by creating a classification model on variables known before the play. </a:t>
            </a:r>
            <a:r>
              <a:rPr lang="en-US" dirty="0"/>
              <a:t>(multinomial classification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Predict, by play type, </a:t>
            </a:r>
            <a:r>
              <a:rPr lang="en-US" b="1" dirty="0" smtClean="0"/>
              <a:t>“First Down” </a:t>
            </a:r>
            <a:r>
              <a:rPr lang="en-US" dirty="0" smtClean="0"/>
              <a:t>by creating a classification model on variables known before the play and “play type”. (binomial classification)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Predict, by play type, </a:t>
            </a:r>
            <a:r>
              <a:rPr lang="en-US" b="1" dirty="0" smtClean="0"/>
              <a:t>“Touchdown” </a:t>
            </a:r>
            <a:r>
              <a:rPr lang="en-US" dirty="0"/>
              <a:t>by creating </a:t>
            </a:r>
            <a:r>
              <a:rPr lang="en-US" dirty="0" smtClean="0"/>
              <a:t>a classification </a:t>
            </a:r>
            <a:r>
              <a:rPr lang="en-US" dirty="0"/>
              <a:t>model on variables known before the play and “play type</a:t>
            </a:r>
            <a:r>
              <a:rPr lang="en-US" dirty="0" smtClean="0"/>
              <a:t>”.</a:t>
            </a:r>
            <a:r>
              <a:rPr lang="en-US" dirty="0"/>
              <a:t> (binomial classification)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Predict, by play type, </a:t>
            </a:r>
            <a:r>
              <a:rPr lang="en-US" b="1" dirty="0" smtClean="0"/>
              <a:t>“Yards Gained” </a:t>
            </a:r>
            <a:r>
              <a:rPr lang="en-US" dirty="0"/>
              <a:t>by </a:t>
            </a:r>
            <a:r>
              <a:rPr lang="en-US" dirty="0" smtClean="0"/>
              <a:t>forecasting </a:t>
            </a:r>
            <a:r>
              <a:rPr lang="en-US" dirty="0"/>
              <a:t>on variables known before the play and “play type</a:t>
            </a:r>
            <a:r>
              <a:rPr lang="en-US" dirty="0" smtClean="0"/>
              <a:t>”. (forecast)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Predict, for only pass plays, </a:t>
            </a:r>
            <a:r>
              <a:rPr lang="en-US" b="1" dirty="0" smtClean="0"/>
              <a:t>“Reception” </a:t>
            </a:r>
            <a:r>
              <a:rPr lang="en-US" dirty="0" smtClean="0"/>
              <a:t>with classification model. (binomial classification)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The data set includes all plays including kickoffs, timeouts and penalties.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Only plays that are “run” or “pass” will be considered.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After removing unwanted plays, there are 222,530 that will used in analysis.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Type Models and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Type Models 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Poly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smtClean="0"/>
              <a:t>Testing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SVM </a:t>
            </a:r>
            <a:r>
              <a:rPr lang="mr-IN" b="1" u="sng" dirty="0" smtClean="0"/>
              <a:t>–</a:t>
            </a:r>
            <a:r>
              <a:rPr lang="en-US" b="1" u="sng" dirty="0" smtClean="0"/>
              <a:t> Radial</a:t>
            </a:r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</a:t>
            </a:r>
            <a:r>
              <a:rPr lang="en-U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Type Models 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/>
            <a:r>
              <a:rPr lang="en-US" b="1" u="sng" dirty="0" smtClean="0"/>
              <a:t>Logistic Regression - Binomial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/>
            <a:r>
              <a:rPr lang="en-US" b="1" u="sng" dirty="0"/>
              <a:t>Logistic Regression - Penalized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Type Models </a:t>
            </a:r>
            <a:r>
              <a:rPr lang="en-US" dirty="0"/>
              <a:t>and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KNN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Down Models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Accuracy : 0.762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Confusion </a:t>
            </a:r>
            <a:r>
              <a:rPr lang="en-US" dirty="0"/>
              <a:t>Matrix on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Random forest</a:t>
            </a:r>
            <a:endParaRPr lang="en-US" dirty="0"/>
          </a:p>
          <a:p>
            <a:pPr lvl="1"/>
            <a:r>
              <a:rPr lang="en-US" dirty="0"/>
              <a:t>Testing </a:t>
            </a:r>
          </a:p>
          <a:p>
            <a:pPr lvl="1"/>
            <a:r>
              <a:rPr lang="en-US" dirty="0"/>
              <a:t>Confusion Matrix on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763736"/>
            <a:ext cx="4229873" cy="22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716</Words>
  <Application>Microsoft Macintosh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Mangal</vt:lpstr>
      <vt:lpstr>Trebuchet MS</vt:lpstr>
      <vt:lpstr>Wingdings 3</vt:lpstr>
      <vt:lpstr>Arial</vt:lpstr>
      <vt:lpstr>Facet</vt:lpstr>
      <vt:lpstr>Football Coaching Aid</vt:lpstr>
      <vt:lpstr>Data NFL Play-by-Play Dataset</vt:lpstr>
      <vt:lpstr>Project Goals</vt:lpstr>
      <vt:lpstr>Preprocessing</vt:lpstr>
      <vt:lpstr>Play Type Models and Results</vt:lpstr>
      <vt:lpstr>Play Type Models and Results cont.</vt:lpstr>
      <vt:lpstr>Play Type Models and Results cont.</vt:lpstr>
      <vt:lpstr>Play Type Models and Results cont.</vt:lpstr>
      <vt:lpstr>First Down Models and Results</vt:lpstr>
      <vt:lpstr>First Down Models and Results cont.</vt:lpstr>
      <vt:lpstr>First Down Models and Results cont.</vt:lpstr>
      <vt:lpstr>First Down Models and Results cont.</vt:lpstr>
      <vt:lpstr>Touchdown Models and Results</vt:lpstr>
      <vt:lpstr>Touchdown Models and Results cont.</vt:lpstr>
      <vt:lpstr>Touchdown Models and Results cont.</vt:lpstr>
      <vt:lpstr>Touchdown Models and Results cont.</vt:lpstr>
      <vt:lpstr>Yards Gained Models and Results</vt:lpstr>
      <vt:lpstr>Yards Gained Models and Results cont.</vt:lpstr>
      <vt:lpstr>Yards Gained Models and Results cont.</vt:lpstr>
      <vt:lpstr>Yards Gained Models and Results cont.</vt:lpstr>
      <vt:lpstr>Reception Models and Results</vt:lpstr>
      <vt:lpstr>Reception Models and Results cont.</vt:lpstr>
      <vt:lpstr>Reception Models and Results cont.</vt:lpstr>
      <vt:lpstr>Reception Models and Results cont.</vt:lpstr>
      <vt:lpstr>Future Direction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Coaching Aid</dc:title>
  <dc:creator>John Rivas</dc:creator>
  <cp:lastModifiedBy>John Rivas</cp:lastModifiedBy>
  <cp:revision>22</cp:revision>
  <dcterms:created xsi:type="dcterms:W3CDTF">2017-11-05T21:15:53Z</dcterms:created>
  <dcterms:modified xsi:type="dcterms:W3CDTF">2017-11-08T00:44:03Z</dcterms:modified>
</cp:coreProperties>
</file>