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7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6" r:id="rId14"/>
    <p:sldId id="277" r:id="rId15"/>
    <p:sldId id="278" r:id="rId16"/>
    <p:sldId id="280" r:id="rId17"/>
    <p:sldId id="281" r:id="rId18"/>
    <p:sldId id="282" r:id="rId19"/>
    <p:sldId id="284" r:id="rId20"/>
    <p:sldId id="285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Rivas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2"/>
    <p:restoredTop sz="94669"/>
  </p:normalViewPr>
  <p:slideViewPr>
    <p:cSldViewPr snapToGrid="0" snapToObjects="1">
      <p:cViewPr varScale="1">
        <p:scale>
          <a:sx n="144" d="100"/>
          <a:sy n="144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9T19:18:26.323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450AC-7D9F-4228-8F0B-244192D073D2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A5562E8-787C-44C8-9A98-F801ED198BEB}">
      <dgm:prSet/>
      <dgm:spPr/>
      <dgm:t>
        <a:bodyPr/>
        <a:lstStyle/>
        <a:p>
          <a:r>
            <a:rPr lang="en-US" dirty="0"/>
            <a:t>The variable </a:t>
          </a:r>
          <a:r>
            <a:rPr lang="en-US" b="1" dirty="0"/>
            <a:t>“Play Type” </a:t>
          </a:r>
          <a:r>
            <a:rPr lang="en-US" dirty="0"/>
            <a:t>will be considered an “option” variable since it’s the only one a coach has the option to change. </a:t>
          </a:r>
        </a:p>
      </dgm:t>
    </dgm:pt>
    <dgm:pt modelId="{A3F8A2A7-9321-45FB-8528-17F9B18EB29F}" type="parTrans" cxnId="{BC41301F-62A4-4DA4-9230-F0822726DAE1}">
      <dgm:prSet/>
      <dgm:spPr/>
      <dgm:t>
        <a:bodyPr/>
        <a:lstStyle/>
        <a:p>
          <a:endParaRPr lang="en-US"/>
        </a:p>
      </dgm:t>
    </dgm:pt>
    <dgm:pt modelId="{68BBACF5-C2E6-4981-BC82-4C98C8459310}" type="sibTrans" cxnId="{BC41301F-62A4-4DA4-9230-F0822726DAE1}">
      <dgm:prSet/>
      <dgm:spPr/>
      <dgm:t>
        <a:bodyPr/>
        <a:lstStyle/>
        <a:p>
          <a:endParaRPr lang="en-US"/>
        </a:p>
      </dgm:t>
    </dgm:pt>
    <dgm:pt modelId="{CD3C0404-99C4-4BC4-9489-A73AEF841E98}">
      <dgm:prSet/>
      <dgm:spPr/>
      <dgm:t>
        <a:bodyPr/>
        <a:lstStyle/>
        <a:p>
          <a:r>
            <a:rPr lang="en-US" dirty="0"/>
            <a:t>Predict </a:t>
          </a:r>
          <a:r>
            <a:rPr lang="en-US" b="1" dirty="0"/>
            <a:t>“Play Type”  </a:t>
          </a:r>
          <a:r>
            <a:rPr lang="en-US" dirty="0"/>
            <a:t>by creating a classification model on variables known before the play. (multinomial classification)</a:t>
          </a:r>
        </a:p>
      </dgm:t>
    </dgm:pt>
    <dgm:pt modelId="{0A706791-0599-4F45-829D-0770F521A759}" type="parTrans" cxnId="{9F158D88-EF46-40B9-A385-14F3EB08FBF8}">
      <dgm:prSet/>
      <dgm:spPr/>
      <dgm:t>
        <a:bodyPr/>
        <a:lstStyle/>
        <a:p>
          <a:endParaRPr lang="en-US"/>
        </a:p>
      </dgm:t>
    </dgm:pt>
    <dgm:pt modelId="{019CDC24-9B5C-477B-837E-6EBB9670D5CE}" type="sibTrans" cxnId="{9F158D88-EF46-40B9-A385-14F3EB08FBF8}">
      <dgm:prSet/>
      <dgm:spPr/>
      <dgm:t>
        <a:bodyPr/>
        <a:lstStyle/>
        <a:p>
          <a:endParaRPr lang="en-US"/>
        </a:p>
      </dgm:t>
    </dgm:pt>
    <dgm:pt modelId="{F46F6E08-BBDC-43C3-A29C-DB46540A02F2}">
      <dgm:prSet/>
      <dgm:spPr/>
      <dgm:t>
        <a:bodyPr/>
        <a:lstStyle/>
        <a:p>
          <a:r>
            <a:rPr lang="en-US"/>
            <a:t>Predict, by play type, </a:t>
          </a:r>
          <a:r>
            <a:rPr lang="en-US" b="1"/>
            <a:t>“First Down” </a:t>
          </a:r>
          <a:r>
            <a:rPr lang="en-US"/>
            <a:t>by creating a classification model on variables known before the play and “play type”. (binomial classification)</a:t>
          </a:r>
        </a:p>
      </dgm:t>
    </dgm:pt>
    <dgm:pt modelId="{E4C20260-5E15-420B-860F-833FDD7CF4AB}" type="parTrans" cxnId="{EA5BC803-5DF7-49CA-9796-CA80F1C10631}">
      <dgm:prSet/>
      <dgm:spPr/>
      <dgm:t>
        <a:bodyPr/>
        <a:lstStyle/>
        <a:p>
          <a:endParaRPr lang="en-US"/>
        </a:p>
      </dgm:t>
    </dgm:pt>
    <dgm:pt modelId="{84ACC674-31C1-483D-8FE2-993C09EF1208}" type="sibTrans" cxnId="{EA5BC803-5DF7-49CA-9796-CA80F1C10631}">
      <dgm:prSet/>
      <dgm:spPr/>
      <dgm:t>
        <a:bodyPr/>
        <a:lstStyle/>
        <a:p>
          <a:endParaRPr lang="en-US"/>
        </a:p>
      </dgm:t>
    </dgm:pt>
    <dgm:pt modelId="{A45DB7F5-C996-4BA8-82F2-142D6DD1C6D0}">
      <dgm:prSet/>
      <dgm:spPr/>
      <dgm:t>
        <a:bodyPr/>
        <a:lstStyle/>
        <a:p>
          <a:r>
            <a:rPr lang="en-US"/>
            <a:t>Predict, by play type, </a:t>
          </a:r>
          <a:r>
            <a:rPr lang="en-US" b="1"/>
            <a:t>“Touchdown” </a:t>
          </a:r>
          <a:r>
            <a:rPr lang="en-US"/>
            <a:t>by creating a classification model on variables known before the play and “play type”. (binomial classification)</a:t>
          </a:r>
        </a:p>
      </dgm:t>
    </dgm:pt>
    <dgm:pt modelId="{5BB9B0EC-96C9-48B0-94FC-400006DDA319}" type="parTrans" cxnId="{73EFDA00-D446-4697-8EE7-548CBF554D0D}">
      <dgm:prSet/>
      <dgm:spPr/>
      <dgm:t>
        <a:bodyPr/>
        <a:lstStyle/>
        <a:p>
          <a:endParaRPr lang="en-US"/>
        </a:p>
      </dgm:t>
    </dgm:pt>
    <dgm:pt modelId="{B30910A6-7C61-4617-9632-4422ABA082DF}" type="sibTrans" cxnId="{73EFDA00-D446-4697-8EE7-548CBF554D0D}">
      <dgm:prSet/>
      <dgm:spPr/>
      <dgm:t>
        <a:bodyPr/>
        <a:lstStyle/>
        <a:p>
          <a:endParaRPr lang="en-US"/>
        </a:p>
      </dgm:t>
    </dgm:pt>
    <dgm:pt modelId="{92704D54-2A32-48E0-8D3D-40896BE38903}">
      <dgm:prSet/>
      <dgm:spPr/>
      <dgm:t>
        <a:bodyPr/>
        <a:lstStyle/>
        <a:p>
          <a:r>
            <a:rPr lang="en-US"/>
            <a:t>Predict, by play type, </a:t>
          </a:r>
          <a:r>
            <a:rPr lang="en-US" b="1"/>
            <a:t>“Yards Gained” </a:t>
          </a:r>
          <a:r>
            <a:rPr lang="en-US"/>
            <a:t>by forecasting on variables known before the play and “play type”. (forecast)</a:t>
          </a:r>
        </a:p>
      </dgm:t>
    </dgm:pt>
    <dgm:pt modelId="{7FEAAB69-9738-4EBB-B30D-A47735EAD0BF}" type="parTrans" cxnId="{592C5998-ABF0-4F8F-AD56-414BFA9F79A9}">
      <dgm:prSet/>
      <dgm:spPr/>
      <dgm:t>
        <a:bodyPr/>
        <a:lstStyle/>
        <a:p>
          <a:endParaRPr lang="en-US"/>
        </a:p>
      </dgm:t>
    </dgm:pt>
    <dgm:pt modelId="{F6A66234-5616-45D6-90C7-3A19A56B5037}" type="sibTrans" cxnId="{592C5998-ABF0-4F8F-AD56-414BFA9F79A9}">
      <dgm:prSet/>
      <dgm:spPr/>
      <dgm:t>
        <a:bodyPr/>
        <a:lstStyle/>
        <a:p>
          <a:endParaRPr lang="en-US"/>
        </a:p>
      </dgm:t>
    </dgm:pt>
    <dgm:pt modelId="{BF14946D-2A4E-4AC8-A55C-787C029FCEF2}">
      <dgm:prSet/>
      <dgm:spPr/>
      <dgm:t>
        <a:bodyPr/>
        <a:lstStyle/>
        <a:p>
          <a:r>
            <a:rPr lang="en-US"/>
            <a:t>Predict, for only pass plays, </a:t>
          </a:r>
          <a:r>
            <a:rPr lang="en-US" b="1"/>
            <a:t>“Reception” </a:t>
          </a:r>
          <a:r>
            <a:rPr lang="en-US"/>
            <a:t>with classification model. (binomial classification)</a:t>
          </a:r>
        </a:p>
      </dgm:t>
    </dgm:pt>
    <dgm:pt modelId="{E40454F9-3D3E-4EE7-A249-9B213860C9F5}" type="parTrans" cxnId="{9A1C251F-01F6-400D-BFFD-C738B6CAFA2E}">
      <dgm:prSet/>
      <dgm:spPr/>
      <dgm:t>
        <a:bodyPr/>
        <a:lstStyle/>
        <a:p>
          <a:endParaRPr lang="en-US"/>
        </a:p>
      </dgm:t>
    </dgm:pt>
    <dgm:pt modelId="{8677A3B9-651B-45B5-B30F-5191E94CF8F7}" type="sibTrans" cxnId="{9A1C251F-01F6-400D-BFFD-C738B6CAFA2E}">
      <dgm:prSet/>
      <dgm:spPr/>
      <dgm:t>
        <a:bodyPr/>
        <a:lstStyle/>
        <a:p>
          <a:endParaRPr lang="en-US"/>
        </a:p>
      </dgm:t>
    </dgm:pt>
    <dgm:pt modelId="{4E7A9DC9-5202-A842-94AF-2E56BF9950A1}" type="pres">
      <dgm:prSet presAssocID="{BA8450AC-7D9F-4228-8F0B-244192D073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C13991-E910-1C46-9C4B-51516B52322E}" type="pres">
      <dgm:prSet presAssocID="{8A5562E8-787C-44C8-9A98-F801ED198BE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ACC8B-37D8-374B-BC8E-D849EAA212C7}" type="pres">
      <dgm:prSet presAssocID="{68BBACF5-C2E6-4981-BC82-4C98C8459310}" presName="sibTrans" presStyleCnt="0"/>
      <dgm:spPr/>
    </dgm:pt>
    <dgm:pt modelId="{C7B03B1D-5B65-E645-A5E0-EDC64C18469E}" type="pres">
      <dgm:prSet presAssocID="{CD3C0404-99C4-4BC4-9489-A73AEF841E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12C88-EFA2-C24E-B9FD-29683627EEB5}" type="pres">
      <dgm:prSet presAssocID="{019CDC24-9B5C-477B-837E-6EBB9670D5CE}" presName="sibTrans" presStyleCnt="0"/>
      <dgm:spPr/>
    </dgm:pt>
    <dgm:pt modelId="{9A0AFCE5-0024-C44B-8183-C418313F1797}" type="pres">
      <dgm:prSet presAssocID="{F46F6E08-BBDC-43C3-A29C-DB46540A02F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968E4-88DB-8849-B4E8-BB035F9BD49A}" type="pres">
      <dgm:prSet presAssocID="{84ACC674-31C1-483D-8FE2-993C09EF1208}" presName="sibTrans" presStyleCnt="0"/>
      <dgm:spPr/>
    </dgm:pt>
    <dgm:pt modelId="{FF30F59B-D51C-F64F-93D7-8E6668639C36}" type="pres">
      <dgm:prSet presAssocID="{A45DB7F5-C996-4BA8-82F2-142D6DD1C6D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75B49-5675-3845-A3CC-31C0D52DB8A4}" type="pres">
      <dgm:prSet presAssocID="{B30910A6-7C61-4617-9632-4422ABA082DF}" presName="sibTrans" presStyleCnt="0"/>
      <dgm:spPr/>
    </dgm:pt>
    <dgm:pt modelId="{3B80F675-8246-6444-A16A-A686A6287E3F}" type="pres">
      <dgm:prSet presAssocID="{92704D54-2A32-48E0-8D3D-40896BE3890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A1212-150B-1C4E-9E3E-4DB70D42F002}" type="pres">
      <dgm:prSet presAssocID="{F6A66234-5616-45D6-90C7-3A19A56B5037}" presName="sibTrans" presStyleCnt="0"/>
      <dgm:spPr/>
    </dgm:pt>
    <dgm:pt modelId="{E824263F-FD4F-454E-BE29-4B523E947B19}" type="pres">
      <dgm:prSet presAssocID="{BF14946D-2A4E-4AC8-A55C-787C029FCEF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FCF47-1F13-B246-868B-22F665FD9D94}" type="presOf" srcId="{F46F6E08-BBDC-43C3-A29C-DB46540A02F2}" destId="{9A0AFCE5-0024-C44B-8183-C418313F1797}" srcOrd="0" destOrd="0" presId="urn:microsoft.com/office/officeart/2005/8/layout/default"/>
    <dgm:cxn modelId="{5214034A-08A7-F845-8BB7-17FC397E766D}" type="presOf" srcId="{BA8450AC-7D9F-4228-8F0B-244192D073D2}" destId="{4E7A9DC9-5202-A842-94AF-2E56BF9950A1}" srcOrd="0" destOrd="0" presId="urn:microsoft.com/office/officeart/2005/8/layout/default"/>
    <dgm:cxn modelId="{CF08B5C4-9C9C-6746-A1AF-A574FBBD3386}" type="presOf" srcId="{8A5562E8-787C-44C8-9A98-F801ED198BEB}" destId="{9CC13991-E910-1C46-9C4B-51516B52322E}" srcOrd="0" destOrd="0" presId="urn:microsoft.com/office/officeart/2005/8/layout/default"/>
    <dgm:cxn modelId="{D28B4900-823B-014E-9DB3-03CC8E32E64C}" type="presOf" srcId="{92704D54-2A32-48E0-8D3D-40896BE38903}" destId="{3B80F675-8246-6444-A16A-A686A6287E3F}" srcOrd="0" destOrd="0" presId="urn:microsoft.com/office/officeart/2005/8/layout/default"/>
    <dgm:cxn modelId="{1ABA1CBA-7883-1345-B15E-2879FC207FF4}" type="presOf" srcId="{A45DB7F5-C996-4BA8-82F2-142D6DD1C6D0}" destId="{FF30F59B-D51C-F64F-93D7-8E6668639C36}" srcOrd="0" destOrd="0" presId="urn:microsoft.com/office/officeart/2005/8/layout/default"/>
    <dgm:cxn modelId="{BC41301F-62A4-4DA4-9230-F0822726DAE1}" srcId="{BA8450AC-7D9F-4228-8F0B-244192D073D2}" destId="{8A5562E8-787C-44C8-9A98-F801ED198BEB}" srcOrd="0" destOrd="0" parTransId="{A3F8A2A7-9321-45FB-8528-17F9B18EB29F}" sibTransId="{68BBACF5-C2E6-4981-BC82-4C98C8459310}"/>
    <dgm:cxn modelId="{EA5BC803-5DF7-49CA-9796-CA80F1C10631}" srcId="{BA8450AC-7D9F-4228-8F0B-244192D073D2}" destId="{F46F6E08-BBDC-43C3-A29C-DB46540A02F2}" srcOrd="2" destOrd="0" parTransId="{E4C20260-5E15-420B-860F-833FDD7CF4AB}" sibTransId="{84ACC674-31C1-483D-8FE2-993C09EF1208}"/>
    <dgm:cxn modelId="{73EFDA00-D446-4697-8EE7-548CBF554D0D}" srcId="{BA8450AC-7D9F-4228-8F0B-244192D073D2}" destId="{A45DB7F5-C996-4BA8-82F2-142D6DD1C6D0}" srcOrd="3" destOrd="0" parTransId="{5BB9B0EC-96C9-48B0-94FC-400006DDA319}" sibTransId="{B30910A6-7C61-4617-9632-4422ABA082DF}"/>
    <dgm:cxn modelId="{DC2EF9AB-963D-BF4E-A0E7-52ACC5B9AE35}" type="presOf" srcId="{BF14946D-2A4E-4AC8-A55C-787C029FCEF2}" destId="{E824263F-FD4F-454E-BE29-4B523E947B19}" srcOrd="0" destOrd="0" presId="urn:microsoft.com/office/officeart/2005/8/layout/default"/>
    <dgm:cxn modelId="{41F77ECD-BF73-BE47-A4DA-F5E4CAB3B8EE}" type="presOf" srcId="{CD3C0404-99C4-4BC4-9489-A73AEF841E98}" destId="{C7B03B1D-5B65-E645-A5E0-EDC64C18469E}" srcOrd="0" destOrd="0" presId="urn:microsoft.com/office/officeart/2005/8/layout/default"/>
    <dgm:cxn modelId="{592C5998-ABF0-4F8F-AD56-414BFA9F79A9}" srcId="{BA8450AC-7D9F-4228-8F0B-244192D073D2}" destId="{92704D54-2A32-48E0-8D3D-40896BE38903}" srcOrd="4" destOrd="0" parTransId="{7FEAAB69-9738-4EBB-B30D-A47735EAD0BF}" sibTransId="{F6A66234-5616-45D6-90C7-3A19A56B5037}"/>
    <dgm:cxn modelId="{9A1C251F-01F6-400D-BFFD-C738B6CAFA2E}" srcId="{BA8450AC-7D9F-4228-8F0B-244192D073D2}" destId="{BF14946D-2A4E-4AC8-A55C-787C029FCEF2}" srcOrd="5" destOrd="0" parTransId="{E40454F9-3D3E-4EE7-A249-9B213860C9F5}" sibTransId="{8677A3B9-651B-45B5-B30F-5191E94CF8F7}"/>
    <dgm:cxn modelId="{9F158D88-EF46-40B9-A385-14F3EB08FBF8}" srcId="{BA8450AC-7D9F-4228-8F0B-244192D073D2}" destId="{CD3C0404-99C4-4BC4-9489-A73AEF841E98}" srcOrd="1" destOrd="0" parTransId="{0A706791-0599-4F45-829D-0770F521A759}" sibTransId="{019CDC24-9B5C-477B-837E-6EBB9670D5CE}"/>
    <dgm:cxn modelId="{70F78A0F-887D-B14F-9D36-31CE62F12941}" type="presParOf" srcId="{4E7A9DC9-5202-A842-94AF-2E56BF9950A1}" destId="{9CC13991-E910-1C46-9C4B-51516B52322E}" srcOrd="0" destOrd="0" presId="urn:microsoft.com/office/officeart/2005/8/layout/default"/>
    <dgm:cxn modelId="{90FCADAD-EF77-194D-B87A-3E372E368072}" type="presParOf" srcId="{4E7A9DC9-5202-A842-94AF-2E56BF9950A1}" destId="{ECCACC8B-37D8-374B-BC8E-D849EAA212C7}" srcOrd="1" destOrd="0" presId="urn:microsoft.com/office/officeart/2005/8/layout/default"/>
    <dgm:cxn modelId="{A30DEDC7-2B7A-A243-A35E-7608BC4EE389}" type="presParOf" srcId="{4E7A9DC9-5202-A842-94AF-2E56BF9950A1}" destId="{C7B03B1D-5B65-E645-A5E0-EDC64C18469E}" srcOrd="2" destOrd="0" presId="urn:microsoft.com/office/officeart/2005/8/layout/default"/>
    <dgm:cxn modelId="{23C80ED5-A8FB-9A4A-BC33-3C19A86DC6FA}" type="presParOf" srcId="{4E7A9DC9-5202-A842-94AF-2E56BF9950A1}" destId="{96E12C88-EFA2-C24E-B9FD-29683627EEB5}" srcOrd="3" destOrd="0" presId="urn:microsoft.com/office/officeart/2005/8/layout/default"/>
    <dgm:cxn modelId="{B93D3D56-FD91-9448-A4C5-9B0079AC4075}" type="presParOf" srcId="{4E7A9DC9-5202-A842-94AF-2E56BF9950A1}" destId="{9A0AFCE5-0024-C44B-8183-C418313F1797}" srcOrd="4" destOrd="0" presId="urn:microsoft.com/office/officeart/2005/8/layout/default"/>
    <dgm:cxn modelId="{518A9808-6E8E-644C-91FB-DB8962253FD5}" type="presParOf" srcId="{4E7A9DC9-5202-A842-94AF-2E56BF9950A1}" destId="{315968E4-88DB-8849-B4E8-BB035F9BD49A}" srcOrd="5" destOrd="0" presId="urn:microsoft.com/office/officeart/2005/8/layout/default"/>
    <dgm:cxn modelId="{8183A80C-D33A-9A40-BE49-03491E6900AE}" type="presParOf" srcId="{4E7A9DC9-5202-A842-94AF-2E56BF9950A1}" destId="{FF30F59B-D51C-F64F-93D7-8E6668639C36}" srcOrd="6" destOrd="0" presId="urn:microsoft.com/office/officeart/2005/8/layout/default"/>
    <dgm:cxn modelId="{71B78023-4BC2-3046-97DA-05163B21AB66}" type="presParOf" srcId="{4E7A9DC9-5202-A842-94AF-2E56BF9950A1}" destId="{AFB75B49-5675-3845-A3CC-31C0D52DB8A4}" srcOrd="7" destOrd="0" presId="urn:microsoft.com/office/officeart/2005/8/layout/default"/>
    <dgm:cxn modelId="{02B2061E-18A3-7743-A1F9-B0171F065A7E}" type="presParOf" srcId="{4E7A9DC9-5202-A842-94AF-2E56BF9950A1}" destId="{3B80F675-8246-6444-A16A-A686A6287E3F}" srcOrd="8" destOrd="0" presId="urn:microsoft.com/office/officeart/2005/8/layout/default"/>
    <dgm:cxn modelId="{396FD6A6-AA50-764B-98B3-79E3E9E820B3}" type="presParOf" srcId="{4E7A9DC9-5202-A842-94AF-2E56BF9950A1}" destId="{D2FA1212-150B-1C4E-9E3E-4DB70D42F002}" srcOrd="9" destOrd="0" presId="urn:microsoft.com/office/officeart/2005/8/layout/default"/>
    <dgm:cxn modelId="{5B30AEFC-E8B5-6740-86B0-034CCD175366}" type="presParOf" srcId="{4E7A9DC9-5202-A842-94AF-2E56BF9950A1}" destId="{E824263F-FD4F-454E-BE29-4B523E947B1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7EAF8-4D7B-48F0-925C-BDA3ACAAD000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B8F4F07F-D011-4134-A73E-40E5A3B7A1FD}">
      <dgm:prSet/>
      <dgm:spPr/>
      <dgm:t>
        <a:bodyPr/>
        <a:lstStyle/>
        <a:p>
          <a:r>
            <a:rPr lang="en-US"/>
            <a:t>The data set includes all plays including kickoffs, timeouts and penalties. </a:t>
          </a:r>
        </a:p>
      </dgm:t>
    </dgm:pt>
    <dgm:pt modelId="{07843EB7-61B6-4125-8A32-87BA71C26523}" type="parTrans" cxnId="{9ABF6B86-509A-4EDA-8AB6-F269B9A34F19}">
      <dgm:prSet/>
      <dgm:spPr/>
      <dgm:t>
        <a:bodyPr/>
        <a:lstStyle/>
        <a:p>
          <a:endParaRPr lang="en-US"/>
        </a:p>
      </dgm:t>
    </dgm:pt>
    <dgm:pt modelId="{2090A6AA-0B59-40BB-821A-20B61A349115}" type="sibTrans" cxnId="{9ABF6B86-509A-4EDA-8AB6-F269B9A34F19}">
      <dgm:prSet/>
      <dgm:spPr/>
      <dgm:t>
        <a:bodyPr/>
        <a:lstStyle/>
        <a:p>
          <a:endParaRPr lang="en-US"/>
        </a:p>
      </dgm:t>
    </dgm:pt>
    <dgm:pt modelId="{FBA882CA-10F5-4CED-8199-DD78A2A83032}">
      <dgm:prSet/>
      <dgm:spPr/>
      <dgm:t>
        <a:bodyPr/>
        <a:lstStyle/>
        <a:p>
          <a:r>
            <a:rPr lang="en-US"/>
            <a:t>Only plays that are “run” or “pass” will be considered.</a:t>
          </a:r>
        </a:p>
      </dgm:t>
    </dgm:pt>
    <dgm:pt modelId="{0A16B11A-2F79-4718-BD4A-6371E12E3456}" type="parTrans" cxnId="{78733C63-FB24-4DBA-8AD4-3871916F571F}">
      <dgm:prSet/>
      <dgm:spPr/>
      <dgm:t>
        <a:bodyPr/>
        <a:lstStyle/>
        <a:p>
          <a:endParaRPr lang="en-US"/>
        </a:p>
      </dgm:t>
    </dgm:pt>
    <dgm:pt modelId="{BB3CF02D-AAF2-4C69-A0B5-636928D9D73A}" type="sibTrans" cxnId="{78733C63-FB24-4DBA-8AD4-3871916F571F}">
      <dgm:prSet/>
      <dgm:spPr/>
      <dgm:t>
        <a:bodyPr/>
        <a:lstStyle/>
        <a:p>
          <a:endParaRPr lang="en-US"/>
        </a:p>
      </dgm:t>
    </dgm:pt>
    <dgm:pt modelId="{A190867B-76ED-46DB-BDCF-6C3352100FDC}">
      <dgm:prSet/>
      <dgm:spPr/>
      <dgm:t>
        <a:bodyPr/>
        <a:lstStyle/>
        <a:p>
          <a:r>
            <a:rPr lang="en-US"/>
            <a:t>After removing unwanted plays, there are 222,530 that will used in analysis.</a:t>
          </a:r>
        </a:p>
      </dgm:t>
    </dgm:pt>
    <dgm:pt modelId="{264A37A0-1A33-4F1F-814A-FE1C5A77A79B}" type="parTrans" cxnId="{6C60785E-2502-4EDE-BAB3-B05FC87604B6}">
      <dgm:prSet/>
      <dgm:spPr/>
      <dgm:t>
        <a:bodyPr/>
        <a:lstStyle/>
        <a:p>
          <a:endParaRPr lang="en-US"/>
        </a:p>
      </dgm:t>
    </dgm:pt>
    <dgm:pt modelId="{6F9F1AA1-AE98-41B2-9922-C729C066A6BF}" type="sibTrans" cxnId="{6C60785E-2502-4EDE-BAB3-B05FC87604B6}">
      <dgm:prSet/>
      <dgm:spPr/>
      <dgm:t>
        <a:bodyPr/>
        <a:lstStyle/>
        <a:p>
          <a:endParaRPr lang="en-US"/>
        </a:p>
      </dgm:t>
    </dgm:pt>
    <dgm:pt modelId="{1A558639-E74E-41F4-9FE8-722CBE7E7947}">
      <dgm:prSet/>
      <dgm:spPr/>
      <dgm:t>
        <a:bodyPr/>
        <a:lstStyle/>
        <a:p>
          <a:r>
            <a:rPr lang="en-US"/>
            <a:t>Categorical data was processed to integers.</a:t>
          </a:r>
        </a:p>
      </dgm:t>
    </dgm:pt>
    <dgm:pt modelId="{BD5CA0D9-42C8-4453-845C-6B715DB48FE5}" type="parTrans" cxnId="{90DF1586-7DA7-4202-A00E-228D8AA12340}">
      <dgm:prSet/>
      <dgm:spPr/>
      <dgm:t>
        <a:bodyPr/>
        <a:lstStyle/>
        <a:p>
          <a:endParaRPr lang="en-US"/>
        </a:p>
      </dgm:t>
    </dgm:pt>
    <dgm:pt modelId="{77B3FE8F-2DCA-48BD-B9F4-E8F11308EBE0}" type="sibTrans" cxnId="{90DF1586-7DA7-4202-A00E-228D8AA12340}">
      <dgm:prSet/>
      <dgm:spPr/>
      <dgm:t>
        <a:bodyPr/>
        <a:lstStyle/>
        <a:p>
          <a:endParaRPr lang="en-US"/>
        </a:p>
      </dgm:t>
    </dgm:pt>
    <dgm:pt modelId="{B6DD3FC5-4B65-4ADC-9053-FC11A56D5118}">
      <dgm:prSet/>
      <dgm:spPr/>
      <dgm:t>
        <a:bodyPr/>
        <a:lstStyle/>
        <a:p>
          <a:r>
            <a:rPr lang="en-US"/>
            <a:t>Training and testing sets were created for each predicted variable.</a:t>
          </a:r>
        </a:p>
      </dgm:t>
    </dgm:pt>
    <dgm:pt modelId="{BD4683BA-40E1-46C5-8BCE-DFA5D6837A6D}" type="parTrans" cxnId="{9A900CBE-9167-48B7-9F05-A09F420C2B0A}">
      <dgm:prSet/>
      <dgm:spPr/>
      <dgm:t>
        <a:bodyPr/>
        <a:lstStyle/>
        <a:p>
          <a:endParaRPr lang="en-US"/>
        </a:p>
      </dgm:t>
    </dgm:pt>
    <dgm:pt modelId="{D1885C3C-893E-46C0-B658-B27525698348}" type="sibTrans" cxnId="{9A900CBE-9167-48B7-9F05-A09F420C2B0A}">
      <dgm:prSet/>
      <dgm:spPr/>
      <dgm:t>
        <a:bodyPr/>
        <a:lstStyle/>
        <a:p>
          <a:endParaRPr lang="en-US"/>
        </a:p>
      </dgm:t>
    </dgm:pt>
    <dgm:pt modelId="{6C451416-9153-1E44-B909-49E66FAFF1E2}" type="pres">
      <dgm:prSet presAssocID="{0E77EAF8-4D7B-48F0-925C-BDA3ACAAD0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F2338-C828-8E41-982D-FE16FE7C3F11}" type="pres">
      <dgm:prSet presAssocID="{B8F4F07F-D011-4134-A73E-40E5A3B7A1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876C9-57AF-ED4E-9DD9-B9E01721EA7D}" type="pres">
      <dgm:prSet presAssocID="{2090A6AA-0B59-40BB-821A-20B61A349115}" presName="spacer" presStyleCnt="0"/>
      <dgm:spPr/>
    </dgm:pt>
    <dgm:pt modelId="{8726C1A1-ADCD-824D-ADBB-BE0DA5CECA00}" type="pres">
      <dgm:prSet presAssocID="{FBA882CA-10F5-4CED-8199-DD78A2A8303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EE667-8880-B24D-9A64-8D8D66F4AC2C}" type="pres">
      <dgm:prSet presAssocID="{BB3CF02D-AAF2-4C69-A0B5-636928D9D73A}" presName="spacer" presStyleCnt="0"/>
      <dgm:spPr/>
    </dgm:pt>
    <dgm:pt modelId="{93411234-F456-A841-96C6-5AA65ECFC3EA}" type="pres">
      <dgm:prSet presAssocID="{A190867B-76ED-46DB-BDCF-6C3352100F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14037-1F43-2048-9A89-2E07C54AB222}" type="pres">
      <dgm:prSet presAssocID="{6F9F1AA1-AE98-41B2-9922-C729C066A6BF}" presName="spacer" presStyleCnt="0"/>
      <dgm:spPr/>
    </dgm:pt>
    <dgm:pt modelId="{2E8C4F02-420F-6C4F-AD23-F9ADD479A7E8}" type="pres">
      <dgm:prSet presAssocID="{1A558639-E74E-41F4-9FE8-722CBE7E794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479E3-2EE0-7742-B198-43D4DCF87FDA}" type="pres">
      <dgm:prSet presAssocID="{77B3FE8F-2DCA-48BD-B9F4-E8F11308EBE0}" presName="spacer" presStyleCnt="0"/>
      <dgm:spPr/>
    </dgm:pt>
    <dgm:pt modelId="{ABB7D86B-342B-9343-A047-6B4C9C4A0183}" type="pres">
      <dgm:prSet presAssocID="{B6DD3FC5-4B65-4ADC-9053-FC11A56D511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30C9CE-A1EE-2842-A179-8D9982A93852}" type="presOf" srcId="{B8F4F07F-D011-4134-A73E-40E5A3B7A1FD}" destId="{A95F2338-C828-8E41-982D-FE16FE7C3F11}" srcOrd="0" destOrd="0" presId="urn:microsoft.com/office/officeart/2005/8/layout/vList2"/>
    <dgm:cxn modelId="{90DF1586-7DA7-4202-A00E-228D8AA12340}" srcId="{0E77EAF8-4D7B-48F0-925C-BDA3ACAAD000}" destId="{1A558639-E74E-41F4-9FE8-722CBE7E7947}" srcOrd="3" destOrd="0" parTransId="{BD5CA0D9-42C8-4453-845C-6B715DB48FE5}" sibTransId="{77B3FE8F-2DCA-48BD-B9F4-E8F11308EBE0}"/>
    <dgm:cxn modelId="{9ABF6B86-509A-4EDA-8AB6-F269B9A34F19}" srcId="{0E77EAF8-4D7B-48F0-925C-BDA3ACAAD000}" destId="{B8F4F07F-D011-4134-A73E-40E5A3B7A1FD}" srcOrd="0" destOrd="0" parTransId="{07843EB7-61B6-4125-8A32-87BA71C26523}" sibTransId="{2090A6AA-0B59-40BB-821A-20B61A349115}"/>
    <dgm:cxn modelId="{FA8844BA-798F-CE41-A532-151E9DAA0BD6}" type="presOf" srcId="{1A558639-E74E-41F4-9FE8-722CBE7E7947}" destId="{2E8C4F02-420F-6C4F-AD23-F9ADD479A7E8}" srcOrd="0" destOrd="0" presId="urn:microsoft.com/office/officeart/2005/8/layout/vList2"/>
    <dgm:cxn modelId="{6C60785E-2502-4EDE-BAB3-B05FC87604B6}" srcId="{0E77EAF8-4D7B-48F0-925C-BDA3ACAAD000}" destId="{A190867B-76ED-46DB-BDCF-6C3352100FDC}" srcOrd="2" destOrd="0" parTransId="{264A37A0-1A33-4F1F-814A-FE1C5A77A79B}" sibTransId="{6F9F1AA1-AE98-41B2-9922-C729C066A6BF}"/>
    <dgm:cxn modelId="{A6EE8414-217A-0B40-9AAE-50A1782BEBE8}" type="presOf" srcId="{A190867B-76ED-46DB-BDCF-6C3352100FDC}" destId="{93411234-F456-A841-96C6-5AA65ECFC3EA}" srcOrd="0" destOrd="0" presId="urn:microsoft.com/office/officeart/2005/8/layout/vList2"/>
    <dgm:cxn modelId="{9A900CBE-9167-48B7-9F05-A09F420C2B0A}" srcId="{0E77EAF8-4D7B-48F0-925C-BDA3ACAAD000}" destId="{B6DD3FC5-4B65-4ADC-9053-FC11A56D5118}" srcOrd="4" destOrd="0" parTransId="{BD4683BA-40E1-46C5-8BCE-DFA5D6837A6D}" sibTransId="{D1885C3C-893E-46C0-B658-B27525698348}"/>
    <dgm:cxn modelId="{AA93FEBC-9239-6448-8EDD-4D2367D6E628}" type="presOf" srcId="{B6DD3FC5-4B65-4ADC-9053-FC11A56D5118}" destId="{ABB7D86B-342B-9343-A047-6B4C9C4A0183}" srcOrd="0" destOrd="0" presId="urn:microsoft.com/office/officeart/2005/8/layout/vList2"/>
    <dgm:cxn modelId="{AA565812-E89E-574B-A32D-597FDA4CDF64}" type="presOf" srcId="{FBA882CA-10F5-4CED-8199-DD78A2A83032}" destId="{8726C1A1-ADCD-824D-ADBB-BE0DA5CECA00}" srcOrd="0" destOrd="0" presId="urn:microsoft.com/office/officeart/2005/8/layout/vList2"/>
    <dgm:cxn modelId="{8E164512-4885-824E-913E-3A192996B5E5}" type="presOf" srcId="{0E77EAF8-4D7B-48F0-925C-BDA3ACAAD000}" destId="{6C451416-9153-1E44-B909-49E66FAFF1E2}" srcOrd="0" destOrd="0" presId="urn:microsoft.com/office/officeart/2005/8/layout/vList2"/>
    <dgm:cxn modelId="{78733C63-FB24-4DBA-8AD4-3871916F571F}" srcId="{0E77EAF8-4D7B-48F0-925C-BDA3ACAAD000}" destId="{FBA882CA-10F5-4CED-8199-DD78A2A83032}" srcOrd="1" destOrd="0" parTransId="{0A16B11A-2F79-4718-BD4A-6371E12E3456}" sibTransId="{BB3CF02D-AAF2-4C69-A0B5-636928D9D73A}"/>
    <dgm:cxn modelId="{F0AD9A2D-89D2-0A48-86BF-BA00DEB8479B}" type="presParOf" srcId="{6C451416-9153-1E44-B909-49E66FAFF1E2}" destId="{A95F2338-C828-8E41-982D-FE16FE7C3F11}" srcOrd="0" destOrd="0" presId="urn:microsoft.com/office/officeart/2005/8/layout/vList2"/>
    <dgm:cxn modelId="{A287D708-197B-7B4F-B4D9-3675635AAEAD}" type="presParOf" srcId="{6C451416-9153-1E44-B909-49E66FAFF1E2}" destId="{96A876C9-57AF-ED4E-9DD9-B9E01721EA7D}" srcOrd="1" destOrd="0" presId="urn:microsoft.com/office/officeart/2005/8/layout/vList2"/>
    <dgm:cxn modelId="{D5C1C939-E4F2-BA4E-A79E-4217BD5E67D9}" type="presParOf" srcId="{6C451416-9153-1E44-B909-49E66FAFF1E2}" destId="{8726C1A1-ADCD-824D-ADBB-BE0DA5CECA00}" srcOrd="2" destOrd="0" presId="urn:microsoft.com/office/officeart/2005/8/layout/vList2"/>
    <dgm:cxn modelId="{B59E0C0F-2C42-1F42-AFCD-7C5010A258C3}" type="presParOf" srcId="{6C451416-9153-1E44-B909-49E66FAFF1E2}" destId="{CB6EE667-8880-B24D-9A64-8D8D66F4AC2C}" srcOrd="3" destOrd="0" presId="urn:microsoft.com/office/officeart/2005/8/layout/vList2"/>
    <dgm:cxn modelId="{32939116-C8D7-4E42-A545-CA58AD9E2912}" type="presParOf" srcId="{6C451416-9153-1E44-B909-49E66FAFF1E2}" destId="{93411234-F456-A841-96C6-5AA65ECFC3EA}" srcOrd="4" destOrd="0" presId="urn:microsoft.com/office/officeart/2005/8/layout/vList2"/>
    <dgm:cxn modelId="{206A4E27-AAA5-FC4A-A9ED-6B63AFF75F17}" type="presParOf" srcId="{6C451416-9153-1E44-B909-49E66FAFF1E2}" destId="{67C14037-1F43-2048-9A89-2E07C54AB222}" srcOrd="5" destOrd="0" presId="urn:microsoft.com/office/officeart/2005/8/layout/vList2"/>
    <dgm:cxn modelId="{BB9CC6C6-0C73-F148-ACCD-305E5DD53878}" type="presParOf" srcId="{6C451416-9153-1E44-B909-49E66FAFF1E2}" destId="{2E8C4F02-420F-6C4F-AD23-F9ADD479A7E8}" srcOrd="6" destOrd="0" presId="urn:microsoft.com/office/officeart/2005/8/layout/vList2"/>
    <dgm:cxn modelId="{20936479-A116-C740-BF22-6DFF15B437B9}" type="presParOf" srcId="{6C451416-9153-1E44-B909-49E66FAFF1E2}" destId="{005479E3-2EE0-7742-B198-43D4DCF87FDA}" srcOrd="7" destOrd="0" presId="urn:microsoft.com/office/officeart/2005/8/layout/vList2"/>
    <dgm:cxn modelId="{16433747-24B2-044A-ADAE-22629360375D}" type="presParOf" srcId="{6C451416-9153-1E44-B909-49E66FAFF1E2}" destId="{ABB7D86B-342B-9343-A047-6B4C9C4A01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2C42D-83D2-4DCA-BBE3-49723220A9EA}" type="doc">
      <dgm:prSet loTypeId="urn:microsoft.com/office/officeart/2005/8/layout/hierarchy2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96E27AB-B72D-43E7-ACD9-81FECE506248}">
      <dgm:prSet/>
      <dgm:spPr/>
      <dgm:t>
        <a:bodyPr/>
        <a:lstStyle/>
        <a:p>
          <a:r>
            <a:rPr lang="en-US"/>
            <a:t>Get more granular detail of offensive and defensive</a:t>
          </a:r>
        </a:p>
      </dgm:t>
    </dgm:pt>
    <dgm:pt modelId="{3F07465D-CA45-49B7-B1FB-3C67880822E4}" type="parTrans" cxnId="{79CF1F21-F4D4-4303-B656-63FB5EB90FD1}">
      <dgm:prSet/>
      <dgm:spPr/>
      <dgm:t>
        <a:bodyPr/>
        <a:lstStyle/>
        <a:p>
          <a:endParaRPr lang="en-US"/>
        </a:p>
      </dgm:t>
    </dgm:pt>
    <dgm:pt modelId="{97F259B5-4510-43F6-8CAE-F28F63A5DA61}" type="sibTrans" cxnId="{79CF1F21-F4D4-4303-B656-63FB5EB90FD1}">
      <dgm:prSet/>
      <dgm:spPr/>
      <dgm:t>
        <a:bodyPr/>
        <a:lstStyle/>
        <a:p>
          <a:endParaRPr lang="en-US"/>
        </a:p>
      </dgm:t>
    </dgm:pt>
    <dgm:pt modelId="{BFD998D4-536D-4BB6-B22E-77A84A00DCC3}">
      <dgm:prSet/>
      <dgm:spPr/>
      <dgm:t>
        <a:bodyPr/>
        <a:lstStyle/>
        <a:p>
          <a:r>
            <a:rPr lang="en-US"/>
            <a:t>Who played each position on each play</a:t>
          </a:r>
        </a:p>
      </dgm:t>
    </dgm:pt>
    <dgm:pt modelId="{1E63BEBB-FA58-41B3-9280-5C895C78956B}" type="parTrans" cxnId="{74D3A8A6-04CB-402E-BF31-01D81984BE80}">
      <dgm:prSet/>
      <dgm:spPr/>
      <dgm:t>
        <a:bodyPr/>
        <a:lstStyle/>
        <a:p>
          <a:endParaRPr lang="en-US"/>
        </a:p>
      </dgm:t>
    </dgm:pt>
    <dgm:pt modelId="{04A8117D-95E9-413F-BF38-FE5D2EFE2546}" type="sibTrans" cxnId="{74D3A8A6-04CB-402E-BF31-01D81984BE80}">
      <dgm:prSet/>
      <dgm:spPr/>
      <dgm:t>
        <a:bodyPr/>
        <a:lstStyle/>
        <a:p>
          <a:endParaRPr lang="en-US"/>
        </a:p>
      </dgm:t>
    </dgm:pt>
    <dgm:pt modelId="{E1F59775-187E-47BA-A7D8-CA0FC2D20786}">
      <dgm:prSet/>
      <dgm:spPr/>
      <dgm:t>
        <a:bodyPr/>
        <a:lstStyle/>
        <a:p>
          <a:r>
            <a:rPr lang="en-US"/>
            <a:t>Formation and plays ran</a:t>
          </a:r>
        </a:p>
      </dgm:t>
    </dgm:pt>
    <dgm:pt modelId="{805BCFC7-3F33-45B7-9C35-8BF12575E47E}" type="parTrans" cxnId="{D0E9E482-CBE3-4FBC-B5CD-B42CAA9FAC9F}">
      <dgm:prSet/>
      <dgm:spPr/>
      <dgm:t>
        <a:bodyPr/>
        <a:lstStyle/>
        <a:p>
          <a:endParaRPr lang="en-US"/>
        </a:p>
      </dgm:t>
    </dgm:pt>
    <dgm:pt modelId="{DE2CBAB8-A3E1-484F-BF43-B0843A5C841D}" type="sibTrans" cxnId="{D0E9E482-CBE3-4FBC-B5CD-B42CAA9FAC9F}">
      <dgm:prSet/>
      <dgm:spPr/>
      <dgm:t>
        <a:bodyPr/>
        <a:lstStyle/>
        <a:p>
          <a:endParaRPr lang="en-US"/>
        </a:p>
      </dgm:t>
    </dgm:pt>
    <dgm:pt modelId="{6E4377B9-8424-498D-937A-AE7B1687F74A}">
      <dgm:prSet/>
      <dgm:spPr/>
      <dgm:t>
        <a:bodyPr/>
        <a:lstStyle/>
        <a:p>
          <a:r>
            <a:rPr lang="en-US"/>
            <a:t>NFL is collecting spatial-temporal data on players.</a:t>
          </a:r>
        </a:p>
      </dgm:t>
    </dgm:pt>
    <dgm:pt modelId="{4B80255F-03AD-411D-BD81-411F5F38803A}" type="parTrans" cxnId="{A00FBF70-D01C-4D3E-8F6A-66216D2BF0DA}">
      <dgm:prSet/>
      <dgm:spPr/>
      <dgm:t>
        <a:bodyPr/>
        <a:lstStyle/>
        <a:p>
          <a:endParaRPr lang="en-US"/>
        </a:p>
      </dgm:t>
    </dgm:pt>
    <dgm:pt modelId="{2B496E9D-D667-48D3-96B1-717EA04B8186}" type="sibTrans" cxnId="{A00FBF70-D01C-4D3E-8F6A-66216D2BF0DA}">
      <dgm:prSet/>
      <dgm:spPr/>
      <dgm:t>
        <a:bodyPr/>
        <a:lstStyle/>
        <a:p>
          <a:endParaRPr lang="en-US"/>
        </a:p>
      </dgm:t>
    </dgm:pt>
    <dgm:pt modelId="{1BC8732A-FFCF-4A92-A5DD-19141F7676D2}">
      <dgm:prSet/>
      <dgm:spPr/>
      <dgm:t>
        <a:bodyPr/>
        <a:lstStyle/>
        <a:p>
          <a:r>
            <a:rPr lang="en-US"/>
            <a:t>Players wear RFID tags in shoulder pads and helmets</a:t>
          </a:r>
        </a:p>
      </dgm:t>
    </dgm:pt>
    <dgm:pt modelId="{0E6DFD2E-3627-4BEF-96FE-4EA73FAA16F9}" type="parTrans" cxnId="{52B17412-2B3C-41FF-826E-6EDBF58FF9E9}">
      <dgm:prSet/>
      <dgm:spPr/>
      <dgm:t>
        <a:bodyPr/>
        <a:lstStyle/>
        <a:p>
          <a:endParaRPr lang="en-US"/>
        </a:p>
      </dgm:t>
    </dgm:pt>
    <dgm:pt modelId="{9BFE3848-5DBD-4601-9FE7-FA202F088B54}" type="sibTrans" cxnId="{52B17412-2B3C-41FF-826E-6EDBF58FF9E9}">
      <dgm:prSet/>
      <dgm:spPr/>
      <dgm:t>
        <a:bodyPr/>
        <a:lstStyle/>
        <a:p>
          <a:endParaRPr lang="en-US"/>
        </a:p>
      </dgm:t>
    </dgm:pt>
    <dgm:pt modelId="{DFE91AC6-42CE-4DAE-9418-8CCB5F81BB57}">
      <dgm:prSet/>
      <dgm:spPr/>
      <dgm:t>
        <a:bodyPr/>
        <a:lstStyle/>
        <a:p>
          <a:r>
            <a:rPr lang="en-US"/>
            <a:t>Collects data on player location, direction and momentum before and during the play. </a:t>
          </a:r>
        </a:p>
      </dgm:t>
    </dgm:pt>
    <dgm:pt modelId="{8156D999-5328-4B7F-94AC-4597B50A3F03}" type="parTrans" cxnId="{66998695-C296-4CB2-B640-C91A26614EB3}">
      <dgm:prSet/>
      <dgm:spPr/>
      <dgm:t>
        <a:bodyPr/>
        <a:lstStyle/>
        <a:p>
          <a:endParaRPr lang="en-US"/>
        </a:p>
      </dgm:t>
    </dgm:pt>
    <dgm:pt modelId="{5B4B1432-0531-47CD-ACEB-8257726F7801}" type="sibTrans" cxnId="{66998695-C296-4CB2-B640-C91A26614EB3}">
      <dgm:prSet/>
      <dgm:spPr/>
      <dgm:t>
        <a:bodyPr/>
        <a:lstStyle/>
        <a:p>
          <a:endParaRPr lang="en-US"/>
        </a:p>
      </dgm:t>
    </dgm:pt>
    <dgm:pt modelId="{7188DCB0-7003-4ACE-A8B8-F44EB247C936}">
      <dgm:prSet/>
      <dgm:spPr/>
      <dgm:t>
        <a:bodyPr/>
        <a:lstStyle/>
        <a:p>
          <a:r>
            <a:rPr lang="en-US"/>
            <a:t>In addition, feedback from a football coach would be needed to determine direction of future research. </a:t>
          </a:r>
        </a:p>
      </dgm:t>
    </dgm:pt>
    <dgm:pt modelId="{6262F826-9E0D-424B-B87B-9D6AC369A294}" type="parTrans" cxnId="{CEFD01A8-B48D-4EF2-B774-6A06A64C277B}">
      <dgm:prSet/>
      <dgm:spPr/>
      <dgm:t>
        <a:bodyPr/>
        <a:lstStyle/>
        <a:p>
          <a:endParaRPr lang="en-US"/>
        </a:p>
      </dgm:t>
    </dgm:pt>
    <dgm:pt modelId="{51B12C2C-B314-46D4-9754-F937B5D74C88}" type="sibTrans" cxnId="{CEFD01A8-B48D-4EF2-B774-6A06A64C277B}">
      <dgm:prSet/>
      <dgm:spPr/>
      <dgm:t>
        <a:bodyPr/>
        <a:lstStyle/>
        <a:p>
          <a:endParaRPr lang="en-US"/>
        </a:p>
      </dgm:t>
    </dgm:pt>
    <dgm:pt modelId="{6CA1F390-F053-4C45-97E8-3BE93F29526E}" type="pres">
      <dgm:prSet presAssocID="{1672C42D-83D2-4DCA-BBE3-49723220A9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EB6B46-B2AA-4448-9402-438E29F4CC82}" type="pres">
      <dgm:prSet presAssocID="{096E27AB-B72D-43E7-ACD9-81FECE506248}" presName="root1" presStyleCnt="0"/>
      <dgm:spPr/>
    </dgm:pt>
    <dgm:pt modelId="{B0178E1F-CD18-4045-95EF-4DDC436ED183}" type="pres">
      <dgm:prSet presAssocID="{096E27AB-B72D-43E7-ACD9-81FECE506248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1DD0F-95CA-2E4D-A812-CF06F7B6343B}" type="pres">
      <dgm:prSet presAssocID="{096E27AB-B72D-43E7-ACD9-81FECE506248}" presName="level2hierChild" presStyleCnt="0"/>
      <dgm:spPr/>
    </dgm:pt>
    <dgm:pt modelId="{5ABB9D24-B007-8641-9EC5-F991DE1BCCD3}" type="pres">
      <dgm:prSet presAssocID="{1E63BEBB-FA58-41B3-9280-5C895C78956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87DF278-498C-544F-B228-16934633B673}" type="pres">
      <dgm:prSet presAssocID="{1E63BEBB-FA58-41B3-9280-5C895C78956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14F9E51-FFEA-834C-9BEE-104EFB0B8410}" type="pres">
      <dgm:prSet presAssocID="{BFD998D4-536D-4BB6-B22E-77A84A00DCC3}" presName="root2" presStyleCnt="0"/>
      <dgm:spPr/>
    </dgm:pt>
    <dgm:pt modelId="{6D40F878-8A05-2140-828C-E3F5522DDCE1}" type="pres">
      <dgm:prSet presAssocID="{BFD998D4-536D-4BB6-B22E-77A84A00DCC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91257-81C8-6747-BA37-1937874DA321}" type="pres">
      <dgm:prSet presAssocID="{BFD998D4-536D-4BB6-B22E-77A84A00DCC3}" presName="level3hierChild" presStyleCnt="0"/>
      <dgm:spPr/>
    </dgm:pt>
    <dgm:pt modelId="{0F6D73E6-1DF8-8C4A-B1C8-AD26172A45A0}" type="pres">
      <dgm:prSet presAssocID="{805BCFC7-3F33-45B7-9C35-8BF12575E47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EAB802B8-4769-FB4B-8DCA-C085212C4D89}" type="pres">
      <dgm:prSet presAssocID="{805BCFC7-3F33-45B7-9C35-8BF12575E47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00E1924-1A2B-4844-8B1A-B0B22B720DDE}" type="pres">
      <dgm:prSet presAssocID="{E1F59775-187E-47BA-A7D8-CA0FC2D20786}" presName="root2" presStyleCnt="0"/>
      <dgm:spPr/>
    </dgm:pt>
    <dgm:pt modelId="{77654B04-7E89-C345-ADEA-2FC55B94B580}" type="pres">
      <dgm:prSet presAssocID="{E1F59775-187E-47BA-A7D8-CA0FC2D2078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92CFDF-BC13-6845-8283-F618108BA7BD}" type="pres">
      <dgm:prSet presAssocID="{E1F59775-187E-47BA-A7D8-CA0FC2D20786}" presName="level3hierChild" presStyleCnt="0"/>
      <dgm:spPr/>
    </dgm:pt>
    <dgm:pt modelId="{61EA70A5-DEF6-2846-B3CC-05E688782571}" type="pres">
      <dgm:prSet presAssocID="{6E4377B9-8424-498D-937A-AE7B1687F74A}" presName="root1" presStyleCnt="0"/>
      <dgm:spPr/>
    </dgm:pt>
    <dgm:pt modelId="{089B0CDC-6835-584B-A803-B9C5D63CCBB1}" type="pres">
      <dgm:prSet presAssocID="{6E4377B9-8424-498D-937A-AE7B1687F74A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356C4-15E6-4C43-AEB0-E91712137F9F}" type="pres">
      <dgm:prSet presAssocID="{6E4377B9-8424-498D-937A-AE7B1687F74A}" presName="level2hierChild" presStyleCnt="0"/>
      <dgm:spPr/>
    </dgm:pt>
    <dgm:pt modelId="{61902790-6ABE-854B-9DE9-5648331F5229}" type="pres">
      <dgm:prSet presAssocID="{0E6DFD2E-3627-4BEF-96FE-4EA73FAA16F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48F5D4B3-3796-754E-A28D-5E6CAB93A085}" type="pres">
      <dgm:prSet presAssocID="{0E6DFD2E-3627-4BEF-96FE-4EA73FAA16F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58140AB-F7E5-7C47-A969-158F115759D6}" type="pres">
      <dgm:prSet presAssocID="{1BC8732A-FFCF-4A92-A5DD-19141F7676D2}" presName="root2" presStyleCnt="0"/>
      <dgm:spPr/>
    </dgm:pt>
    <dgm:pt modelId="{D8D51198-B6B5-844F-9752-513046E97846}" type="pres">
      <dgm:prSet presAssocID="{1BC8732A-FFCF-4A92-A5DD-19141F7676D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B247D-2112-8541-9A3D-4810EF841E50}" type="pres">
      <dgm:prSet presAssocID="{1BC8732A-FFCF-4A92-A5DD-19141F7676D2}" presName="level3hierChild" presStyleCnt="0"/>
      <dgm:spPr/>
    </dgm:pt>
    <dgm:pt modelId="{546B1D9F-DE71-E24A-B3FC-68589D0A52DD}" type="pres">
      <dgm:prSet presAssocID="{8156D999-5328-4B7F-94AC-4597B50A3F03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4EA0A8D1-4BD6-7E41-909C-675B893F2BB6}" type="pres">
      <dgm:prSet presAssocID="{8156D999-5328-4B7F-94AC-4597B50A3F0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BC2DD68-90BB-1446-BD73-1B98AB9FE514}" type="pres">
      <dgm:prSet presAssocID="{DFE91AC6-42CE-4DAE-9418-8CCB5F81BB57}" presName="root2" presStyleCnt="0"/>
      <dgm:spPr/>
    </dgm:pt>
    <dgm:pt modelId="{343F3BD7-B67F-874A-8708-1B2756E897A7}" type="pres">
      <dgm:prSet presAssocID="{DFE91AC6-42CE-4DAE-9418-8CCB5F81BB5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DF89EA-FD23-924F-8428-3748BC8AAF5F}" type="pres">
      <dgm:prSet presAssocID="{DFE91AC6-42CE-4DAE-9418-8CCB5F81BB57}" presName="level3hierChild" presStyleCnt="0"/>
      <dgm:spPr/>
    </dgm:pt>
    <dgm:pt modelId="{AEE9EDC5-66F7-2F4C-8CBC-4603E3E2D395}" type="pres">
      <dgm:prSet presAssocID="{7188DCB0-7003-4ACE-A8B8-F44EB247C936}" presName="root1" presStyleCnt="0"/>
      <dgm:spPr/>
    </dgm:pt>
    <dgm:pt modelId="{95A4790A-3023-454D-8706-61E4958FF895}" type="pres">
      <dgm:prSet presAssocID="{7188DCB0-7003-4ACE-A8B8-F44EB247C936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914B74-2734-2F45-9EB8-0D6AFED78490}" type="pres">
      <dgm:prSet presAssocID="{7188DCB0-7003-4ACE-A8B8-F44EB247C936}" presName="level2hierChild" presStyleCnt="0"/>
      <dgm:spPr/>
    </dgm:pt>
  </dgm:ptLst>
  <dgm:cxnLst>
    <dgm:cxn modelId="{7CA2263C-8193-0345-94BD-DFA6D29C3206}" type="presOf" srcId="{BFD998D4-536D-4BB6-B22E-77A84A00DCC3}" destId="{6D40F878-8A05-2140-828C-E3F5522DDCE1}" srcOrd="0" destOrd="0" presId="urn:microsoft.com/office/officeart/2005/8/layout/hierarchy2"/>
    <dgm:cxn modelId="{F1F45FE9-C5A1-8249-AFAD-20957FE3FF84}" type="presOf" srcId="{805BCFC7-3F33-45B7-9C35-8BF12575E47E}" destId="{EAB802B8-4769-FB4B-8DCA-C085212C4D89}" srcOrd="1" destOrd="0" presId="urn:microsoft.com/office/officeart/2005/8/layout/hierarchy2"/>
    <dgm:cxn modelId="{66998695-C296-4CB2-B640-C91A26614EB3}" srcId="{6E4377B9-8424-498D-937A-AE7B1687F74A}" destId="{DFE91AC6-42CE-4DAE-9418-8CCB5F81BB57}" srcOrd="1" destOrd="0" parTransId="{8156D999-5328-4B7F-94AC-4597B50A3F03}" sibTransId="{5B4B1432-0531-47CD-ACEB-8257726F7801}"/>
    <dgm:cxn modelId="{0F8F8365-4314-3941-873B-287384A5DB53}" type="presOf" srcId="{1E63BEBB-FA58-41B3-9280-5C895C78956B}" destId="{087DF278-498C-544F-B228-16934633B673}" srcOrd="1" destOrd="0" presId="urn:microsoft.com/office/officeart/2005/8/layout/hierarchy2"/>
    <dgm:cxn modelId="{070ACDC9-031C-DF49-8FB3-4B3AB382A15F}" type="presOf" srcId="{6E4377B9-8424-498D-937A-AE7B1687F74A}" destId="{089B0CDC-6835-584B-A803-B9C5D63CCBB1}" srcOrd="0" destOrd="0" presId="urn:microsoft.com/office/officeart/2005/8/layout/hierarchy2"/>
    <dgm:cxn modelId="{1124C82A-89E4-9846-AE06-6C6D883928B4}" type="presOf" srcId="{0E6DFD2E-3627-4BEF-96FE-4EA73FAA16F9}" destId="{48F5D4B3-3796-754E-A28D-5E6CAB93A085}" srcOrd="1" destOrd="0" presId="urn:microsoft.com/office/officeart/2005/8/layout/hierarchy2"/>
    <dgm:cxn modelId="{C909EB12-4A93-F341-8491-06B29F63E759}" type="presOf" srcId="{DFE91AC6-42CE-4DAE-9418-8CCB5F81BB57}" destId="{343F3BD7-B67F-874A-8708-1B2756E897A7}" srcOrd="0" destOrd="0" presId="urn:microsoft.com/office/officeart/2005/8/layout/hierarchy2"/>
    <dgm:cxn modelId="{89E5859D-39B3-8746-AB8E-C7A38296F1FE}" type="presOf" srcId="{1E63BEBB-FA58-41B3-9280-5C895C78956B}" destId="{5ABB9D24-B007-8641-9EC5-F991DE1BCCD3}" srcOrd="0" destOrd="0" presId="urn:microsoft.com/office/officeart/2005/8/layout/hierarchy2"/>
    <dgm:cxn modelId="{790B2F2B-304C-1F48-96D9-ABCBDE6AF8DE}" type="presOf" srcId="{1BC8732A-FFCF-4A92-A5DD-19141F7676D2}" destId="{D8D51198-B6B5-844F-9752-513046E97846}" srcOrd="0" destOrd="0" presId="urn:microsoft.com/office/officeart/2005/8/layout/hierarchy2"/>
    <dgm:cxn modelId="{901C5A04-D199-674B-94C3-F50651095FDA}" type="presOf" srcId="{0E6DFD2E-3627-4BEF-96FE-4EA73FAA16F9}" destId="{61902790-6ABE-854B-9DE9-5648331F5229}" srcOrd="0" destOrd="0" presId="urn:microsoft.com/office/officeart/2005/8/layout/hierarchy2"/>
    <dgm:cxn modelId="{E258729B-B0E0-6742-BE2E-DE9771272021}" type="presOf" srcId="{E1F59775-187E-47BA-A7D8-CA0FC2D20786}" destId="{77654B04-7E89-C345-ADEA-2FC55B94B580}" srcOrd="0" destOrd="0" presId="urn:microsoft.com/office/officeart/2005/8/layout/hierarchy2"/>
    <dgm:cxn modelId="{A00FBF70-D01C-4D3E-8F6A-66216D2BF0DA}" srcId="{1672C42D-83D2-4DCA-BBE3-49723220A9EA}" destId="{6E4377B9-8424-498D-937A-AE7B1687F74A}" srcOrd="1" destOrd="0" parTransId="{4B80255F-03AD-411D-BD81-411F5F38803A}" sibTransId="{2B496E9D-D667-48D3-96B1-717EA04B8186}"/>
    <dgm:cxn modelId="{D0E9E482-CBE3-4FBC-B5CD-B42CAA9FAC9F}" srcId="{096E27AB-B72D-43E7-ACD9-81FECE506248}" destId="{E1F59775-187E-47BA-A7D8-CA0FC2D20786}" srcOrd="1" destOrd="0" parTransId="{805BCFC7-3F33-45B7-9C35-8BF12575E47E}" sibTransId="{DE2CBAB8-A3E1-484F-BF43-B0843A5C841D}"/>
    <dgm:cxn modelId="{84B0F2CD-BF87-6840-AEAA-A4708C7DC9F0}" type="presOf" srcId="{8156D999-5328-4B7F-94AC-4597B50A3F03}" destId="{4EA0A8D1-4BD6-7E41-909C-675B893F2BB6}" srcOrd="1" destOrd="0" presId="urn:microsoft.com/office/officeart/2005/8/layout/hierarchy2"/>
    <dgm:cxn modelId="{41A96C4D-360F-1541-9340-A24C6A8F02C1}" type="presOf" srcId="{7188DCB0-7003-4ACE-A8B8-F44EB247C936}" destId="{95A4790A-3023-454D-8706-61E4958FF895}" srcOrd="0" destOrd="0" presId="urn:microsoft.com/office/officeart/2005/8/layout/hierarchy2"/>
    <dgm:cxn modelId="{74D3A8A6-04CB-402E-BF31-01D81984BE80}" srcId="{096E27AB-B72D-43E7-ACD9-81FECE506248}" destId="{BFD998D4-536D-4BB6-B22E-77A84A00DCC3}" srcOrd="0" destOrd="0" parTransId="{1E63BEBB-FA58-41B3-9280-5C895C78956B}" sibTransId="{04A8117D-95E9-413F-BF38-FE5D2EFE2546}"/>
    <dgm:cxn modelId="{0EE2F79E-7D73-6040-9FED-DE24EDEFBCCA}" type="presOf" srcId="{8156D999-5328-4B7F-94AC-4597B50A3F03}" destId="{546B1D9F-DE71-E24A-B3FC-68589D0A52DD}" srcOrd="0" destOrd="0" presId="urn:microsoft.com/office/officeart/2005/8/layout/hierarchy2"/>
    <dgm:cxn modelId="{79CF1F21-F4D4-4303-B656-63FB5EB90FD1}" srcId="{1672C42D-83D2-4DCA-BBE3-49723220A9EA}" destId="{096E27AB-B72D-43E7-ACD9-81FECE506248}" srcOrd="0" destOrd="0" parTransId="{3F07465D-CA45-49B7-B1FB-3C67880822E4}" sibTransId="{97F259B5-4510-43F6-8CAE-F28F63A5DA61}"/>
    <dgm:cxn modelId="{9CF7C5BE-2EFF-E644-A8D3-44121E27320C}" type="presOf" srcId="{805BCFC7-3F33-45B7-9C35-8BF12575E47E}" destId="{0F6D73E6-1DF8-8C4A-B1C8-AD26172A45A0}" srcOrd="0" destOrd="0" presId="urn:microsoft.com/office/officeart/2005/8/layout/hierarchy2"/>
    <dgm:cxn modelId="{D046A3A3-BE99-2E42-8740-4429C0B4E287}" type="presOf" srcId="{096E27AB-B72D-43E7-ACD9-81FECE506248}" destId="{B0178E1F-CD18-4045-95EF-4DDC436ED183}" srcOrd="0" destOrd="0" presId="urn:microsoft.com/office/officeart/2005/8/layout/hierarchy2"/>
    <dgm:cxn modelId="{52BE8B34-7F7A-D846-8878-0311AF7CAC7D}" type="presOf" srcId="{1672C42D-83D2-4DCA-BBE3-49723220A9EA}" destId="{6CA1F390-F053-4C45-97E8-3BE93F29526E}" srcOrd="0" destOrd="0" presId="urn:microsoft.com/office/officeart/2005/8/layout/hierarchy2"/>
    <dgm:cxn modelId="{CEFD01A8-B48D-4EF2-B774-6A06A64C277B}" srcId="{1672C42D-83D2-4DCA-BBE3-49723220A9EA}" destId="{7188DCB0-7003-4ACE-A8B8-F44EB247C936}" srcOrd="2" destOrd="0" parTransId="{6262F826-9E0D-424B-B87B-9D6AC369A294}" sibTransId="{51B12C2C-B314-46D4-9754-F937B5D74C88}"/>
    <dgm:cxn modelId="{52B17412-2B3C-41FF-826E-6EDBF58FF9E9}" srcId="{6E4377B9-8424-498D-937A-AE7B1687F74A}" destId="{1BC8732A-FFCF-4A92-A5DD-19141F7676D2}" srcOrd="0" destOrd="0" parTransId="{0E6DFD2E-3627-4BEF-96FE-4EA73FAA16F9}" sibTransId="{9BFE3848-5DBD-4601-9FE7-FA202F088B54}"/>
    <dgm:cxn modelId="{34540494-D3E8-8A4E-8CDC-BB090ED41F06}" type="presParOf" srcId="{6CA1F390-F053-4C45-97E8-3BE93F29526E}" destId="{B1EB6B46-B2AA-4448-9402-438E29F4CC82}" srcOrd="0" destOrd="0" presId="urn:microsoft.com/office/officeart/2005/8/layout/hierarchy2"/>
    <dgm:cxn modelId="{3A917A72-8918-3940-98F2-D7D689692ECF}" type="presParOf" srcId="{B1EB6B46-B2AA-4448-9402-438E29F4CC82}" destId="{B0178E1F-CD18-4045-95EF-4DDC436ED183}" srcOrd="0" destOrd="0" presId="urn:microsoft.com/office/officeart/2005/8/layout/hierarchy2"/>
    <dgm:cxn modelId="{7B3FB8C6-9744-004E-9BFF-9C1367D87BC7}" type="presParOf" srcId="{B1EB6B46-B2AA-4448-9402-438E29F4CC82}" destId="{F271DD0F-95CA-2E4D-A812-CF06F7B6343B}" srcOrd="1" destOrd="0" presId="urn:microsoft.com/office/officeart/2005/8/layout/hierarchy2"/>
    <dgm:cxn modelId="{559CCC63-786E-B848-AB75-17A2666D350E}" type="presParOf" srcId="{F271DD0F-95CA-2E4D-A812-CF06F7B6343B}" destId="{5ABB9D24-B007-8641-9EC5-F991DE1BCCD3}" srcOrd="0" destOrd="0" presId="urn:microsoft.com/office/officeart/2005/8/layout/hierarchy2"/>
    <dgm:cxn modelId="{2095814D-99B4-A544-8127-12F54AE91DB4}" type="presParOf" srcId="{5ABB9D24-B007-8641-9EC5-F991DE1BCCD3}" destId="{087DF278-498C-544F-B228-16934633B673}" srcOrd="0" destOrd="0" presId="urn:microsoft.com/office/officeart/2005/8/layout/hierarchy2"/>
    <dgm:cxn modelId="{BF442954-89A2-864C-AC0E-96F9A7AC221A}" type="presParOf" srcId="{F271DD0F-95CA-2E4D-A812-CF06F7B6343B}" destId="{A14F9E51-FFEA-834C-9BEE-104EFB0B8410}" srcOrd="1" destOrd="0" presId="urn:microsoft.com/office/officeart/2005/8/layout/hierarchy2"/>
    <dgm:cxn modelId="{BE67AB9A-8C95-634A-8A1A-DF1DF65D5B42}" type="presParOf" srcId="{A14F9E51-FFEA-834C-9BEE-104EFB0B8410}" destId="{6D40F878-8A05-2140-828C-E3F5522DDCE1}" srcOrd="0" destOrd="0" presId="urn:microsoft.com/office/officeart/2005/8/layout/hierarchy2"/>
    <dgm:cxn modelId="{A9ED17FE-C75D-EB4E-A5BD-38FF81BF377A}" type="presParOf" srcId="{A14F9E51-FFEA-834C-9BEE-104EFB0B8410}" destId="{91491257-81C8-6747-BA37-1937874DA321}" srcOrd="1" destOrd="0" presId="urn:microsoft.com/office/officeart/2005/8/layout/hierarchy2"/>
    <dgm:cxn modelId="{D4535130-3219-1449-B23D-E67A3BB3DDDB}" type="presParOf" srcId="{F271DD0F-95CA-2E4D-A812-CF06F7B6343B}" destId="{0F6D73E6-1DF8-8C4A-B1C8-AD26172A45A0}" srcOrd="2" destOrd="0" presId="urn:microsoft.com/office/officeart/2005/8/layout/hierarchy2"/>
    <dgm:cxn modelId="{F692302E-893C-7A4F-A757-5218C461A313}" type="presParOf" srcId="{0F6D73E6-1DF8-8C4A-B1C8-AD26172A45A0}" destId="{EAB802B8-4769-FB4B-8DCA-C085212C4D89}" srcOrd="0" destOrd="0" presId="urn:microsoft.com/office/officeart/2005/8/layout/hierarchy2"/>
    <dgm:cxn modelId="{C7B89252-79BB-2742-84ED-F5D2A40E79C9}" type="presParOf" srcId="{F271DD0F-95CA-2E4D-A812-CF06F7B6343B}" destId="{A00E1924-1A2B-4844-8B1A-B0B22B720DDE}" srcOrd="3" destOrd="0" presId="urn:microsoft.com/office/officeart/2005/8/layout/hierarchy2"/>
    <dgm:cxn modelId="{1E0145A1-2974-EE40-B6CF-2D48C0CDEA28}" type="presParOf" srcId="{A00E1924-1A2B-4844-8B1A-B0B22B720DDE}" destId="{77654B04-7E89-C345-ADEA-2FC55B94B580}" srcOrd="0" destOrd="0" presId="urn:microsoft.com/office/officeart/2005/8/layout/hierarchy2"/>
    <dgm:cxn modelId="{8BC008BD-7031-1C46-BD29-90A070CE431F}" type="presParOf" srcId="{A00E1924-1A2B-4844-8B1A-B0B22B720DDE}" destId="{AF92CFDF-BC13-6845-8283-F618108BA7BD}" srcOrd="1" destOrd="0" presId="urn:microsoft.com/office/officeart/2005/8/layout/hierarchy2"/>
    <dgm:cxn modelId="{C3042A0F-F090-D249-8526-F5503A576E98}" type="presParOf" srcId="{6CA1F390-F053-4C45-97E8-3BE93F29526E}" destId="{61EA70A5-DEF6-2846-B3CC-05E688782571}" srcOrd="1" destOrd="0" presId="urn:microsoft.com/office/officeart/2005/8/layout/hierarchy2"/>
    <dgm:cxn modelId="{AC8B065B-D405-9F4D-A2D3-EC6A52167AF7}" type="presParOf" srcId="{61EA70A5-DEF6-2846-B3CC-05E688782571}" destId="{089B0CDC-6835-584B-A803-B9C5D63CCBB1}" srcOrd="0" destOrd="0" presId="urn:microsoft.com/office/officeart/2005/8/layout/hierarchy2"/>
    <dgm:cxn modelId="{9E7AA76A-469F-DF47-89F1-4AF03B0FD5E1}" type="presParOf" srcId="{61EA70A5-DEF6-2846-B3CC-05E688782571}" destId="{138356C4-15E6-4C43-AEB0-E91712137F9F}" srcOrd="1" destOrd="0" presId="urn:microsoft.com/office/officeart/2005/8/layout/hierarchy2"/>
    <dgm:cxn modelId="{645D4634-44BD-D44F-95AD-C3AD073D2315}" type="presParOf" srcId="{138356C4-15E6-4C43-AEB0-E91712137F9F}" destId="{61902790-6ABE-854B-9DE9-5648331F5229}" srcOrd="0" destOrd="0" presId="urn:microsoft.com/office/officeart/2005/8/layout/hierarchy2"/>
    <dgm:cxn modelId="{D5A9B833-C8EA-BE49-9D0A-7C0BC0B22129}" type="presParOf" srcId="{61902790-6ABE-854B-9DE9-5648331F5229}" destId="{48F5D4B3-3796-754E-A28D-5E6CAB93A085}" srcOrd="0" destOrd="0" presId="urn:microsoft.com/office/officeart/2005/8/layout/hierarchy2"/>
    <dgm:cxn modelId="{3B3257AF-AA31-A34A-BA37-15F2ADDB3A58}" type="presParOf" srcId="{138356C4-15E6-4C43-AEB0-E91712137F9F}" destId="{C58140AB-F7E5-7C47-A969-158F115759D6}" srcOrd="1" destOrd="0" presId="urn:microsoft.com/office/officeart/2005/8/layout/hierarchy2"/>
    <dgm:cxn modelId="{5A83F071-CA3F-ED40-A4AD-859993B0CEEA}" type="presParOf" srcId="{C58140AB-F7E5-7C47-A969-158F115759D6}" destId="{D8D51198-B6B5-844F-9752-513046E97846}" srcOrd="0" destOrd="0" presId="urn:microsoft.com/office/officeart/2005/8/layout/hierarchy2"/>
    <dgm:cxn modelId="{F6CF2697-C15A-954D-9501-3A9500DA75F3}" type="presParOf" srcId="{C58140AB-F7E5-7C47-A969-158F115759D6}" destId="{701B247D-2112-8541-9A3D-4810EF841E50}" srcOrd="1" destOrd="0" presId="urn:microsoft.com/office/officeart/2005/8/layout/hierarchy2"/>
    <dgm:cxn modelId="{667497F3-AC2E-E24B-B717-C57454D08600}" type="presParOf" srcId="{138356C4-15E6-4C43-AEB0-E91712137F9F}" destId="{546B1D9F-DE71-E24A-B3FC-68589D0A52DD}" srcOrd="2" destOrd="0" presId="urn:microsoft.com/office/officeart/2005/8/layout/hierarchy2"/>
    <dgm:cxn modelId="{3E4C0090-858B-4449-BCB4-1E102070AB98}" type="presParOf" srcId="{546B1D9F-DE71-E24A-B3FC-68589D0A52DD}" destId="{4EA0A8D1-4BD6-7E41-909C-675B893F2BB6}" srcOrd="0" destOrd="0" presId="urn:microsoft.com/office/officeart/2005/8/layout/hierarchy2"/>
    <dgm:cxn modelId="{84424329-EB6D-7848-834D-CEE3AF9D4888}" type="presParOf" srcId="{138356C4-15E6-4C43-AEB0-E91712137F9F}" destId="{6BC2DD68-90BB-1446-BD73-1B98AB9FE514}" srcOrd="3" destOrd="0" presId="urn:microsoft.com/office/officeart/2005/8/layout/hierarchy2"/>
    <dgm:cxn modelId="{4A4E2301-64D9-D74E-88DB-3BB85FF276EE}" type="presParOf" srcId="{6BC2DD68-90BB-1446-BD73-1B98AB9FE514}" destId="{343F3BD7-B67F-874A-8708-1B2756E897A7}" srcOrd="0" destOrd="0" presId="urn:microsoft.com/office/officeart/2005/8/layout/hierarchy2"/>
    <dgm:cxn modelId="{205E3068-812A-F644-AD0E-B6AE4771E460}" type="presParOf" srcId="{6BC2DD68-90BB-1446-BD73-1B98AB9FE514}" destId="{2EDF89EA-FD23-924F-8428-3748BC8AAF5F}" srcOrd="1" destOrd="0" presId="urn:microsoft.com/office/officeart/2005/8/layout/hierarchy2"/>
    <dgm:cxn modelId="{4C62D33C-4ADD-4C41-8187-35FE7159EC7E}" type="presParOf" srcId="{6CA1F390-F053-4C45-97E8-3BE93F29526E}" destId="{AEE9EDC5-66F7-2F4C-8CBC-4603E3E2D395}" srcOrd="2" destOrd="0" presId="urn:microsoft.com/office/officeart/2005/8/layout/hierarchy2"/>
    <dgm:cxn modelId="{AF94A466-4AD2-D84E-9180-0BFBCEC84992}" type="presParOf" srcId="{AEE9EDC5-66F7-2F4C-8CBC-4603E3E2D395}" destId="{95A4790A-3023-454D-8706-61E4958FF895}" srcOrd="0" destOrd="0" presId="urn:microsoft.com/office/officeart/2005/8/layout/hierarchy2"/>
    <dgm:cxn modelId="{DE46F46A-56EF-D141-AB65-8A3FC66F65C9}" type="presParOf" srcId="{AEE9EDC5-66F7-2F4C-8CBC-4603E3E2D395}" destId="{AD914B74-2734-2F45-9EB8-0D6AFED784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13991-E910-1C46-9C4B-51516B52322E}">
      <dsp:nvSpPr>
        <dsp:cNvPr id="0" name=""/>
        <dsp:cNvSpPr/>
      </dsp:nvSpPr>
      <dsp:spPr>
        <a:xfrm>
          <a:off x="454" y="8934"/>
          <a:ext cx="1771432" cy="106285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The variable </a:t>
          </a:r>
          <a:r>
            <a:rPr lang="en-US" sz="1100" b="1" kern="1200" dirty="0"/>
            <a:t>“Play Type” </a:t>
          </a:r>
          <a:r>
            <a:rPr lang="en-US" sz="1100" kern="1200" dirty="0"/>
            <a:t>will be considered an “option” variable since it’s the only one a coach has the option to change. </a:t>
          </a:r>
        </a:p>
      </dsp:txBody>
      <dsp:txXfrm>
        <a:off x="454" y="8934"/>
        <a:ext cx="1771432" cy="1062859"/>
      </dsp:txXfrm>
    </dsp:sp>
    <dsp:sp modelId="{C7B03B1D-5B65-E645-A5E0-EDC64C18469E}">
      <dsp:nvSpPr>
        <dsp:cNvPr id="0" name=""/>
        <dsp:cNvSpPr/>
      </dsp:nvSpPr>
      <dsp:spPr>
        <a:xfrm>
          <a:off x="1949029" y="8934"/>
          <a:ext cx="1771432" cy="1062859"/>
        </a:xfrm>
        <a:prstGeom prst="rect">
          <a:avLst/>
        </a:prstGeom>
        <a:solidFill>
          <a:schemeClr val="accent1">
            <a:shade val="80000"/>
            <a:hueOff val="37572"/>
            <a:satOff val="2983"/>
            <a:lumOff val="4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Predict </a:t>
          </a:r>
          <a:r>
            <a:rPr lang="en-US" sz="1100" b="1" kern="1200" dirty="0"/>
            <a:t>“Play Type”  </a:t>
          </a:r>
          <a:r>
            <a:rPr lang="en-US" sz="1100" kern="1200" dirty="0"/>
            <a:t>by creating a classification model on variables known before the play. (multinomial classification)</a:t>
          </a:r>
        </a:p>
      </dsp:txBody>
      <dsp:txXfrm>
        <a:off x="1949029" y="8934"/>
        <a:ext cx="1771432" cy="1062859"/>
      </dsp:txXfrm>
    </dsp:sp>
    <dsp:sp modelId="{9A0AFCE5-0024-C44B-8183-C418313F1797}">
      <dsp:nvSpPr>
        <dsp:cNvPr id="0" name=""/>
        <dsp:cNvSpPr/>
      </dsp:nvSpPr>
      <dsp:spPr>
        <a:xfrm>
          <a:off x="454" y="1248936"/>
          <a:ext cx="1771432" cy="1062859"/>
        </a:xfrm>
        <a:prstGeom prst="rect">
          <a:avLst/>
        </a:prstGeom>
        <a:solidFill>
          <a:schemeClr val="accent1">
            <a:shade val="80000"/>
            <a:hueOff val="75144"/>
            <a:satOff val="5966"/>
            <a:lumOff val="84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Predict, by play type, </a:t>
          </a:r>
          <a:r>
            <a:rPr lang="en-US" sz="1100" b="1" kern="1200"/>
            <a:t>“First Down” </a:t>
          </a:r>
          <a:r>
            <a:rPr lang="en-US" sz="1100" kern="1200"/>
            <a:t>by creating a classification model on variables known before the play and “play type”. (binomial classification)</a:t>
          </a:r>
        </a:p>
      </dsp:txBody>
      <dsp:txXfrm>
        <a:off x="454" y="1248936"/>
        <a:ext cx="1771432" cy="1062859"/>
      </dsp:txXfrm>
    </dsp:sp>
    <dsp:sp modelId="{FF30F59B-D51C-F64F-93D7-8E6668639C36}">
      <dsp:nvSpPr>
        <dsp:cNvPr id="0" name=""/>
        <dsp:cNvSpPr/>
      </dsp:nvSpPr>
      <dsp:spPr>
        <a:xfrm>
          <a:off x="1949029" y="1248936"/>
          <a:ext cx="1771432" cy="1062859"/>
        </a:xfrm>
        <a:prstGeom prst="rect">
          <a:avLst/>
        </a:prstGeom>
        <a:solidFill>
          <a:schemeClr val="accent1">
            <a:shade val="80000"/>
            <a:hueOff val="112716"/>
            <a:satOff val="8950"/>
            <a:lumOff val="126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Predict, by play type, </a:t>
          </a:r>
          <a:r>
            <a:rPr lang="en-US" sz="1100" b="1" kern="1200"/>
            <a:t>“Touchdown” </a:t>
          </a:r>
          <a:r>
            <a:rPr lang="en-US" sz="1100" kern="1200"/>
            <a:t>by creating a classification model on variables known before the play and “play type”. (binomial classification)</a:t>
          </a:r>
        </a:p>
      </dsp:txBody>
      <dsp:txXfrm>
        <a:off x="1949029" y="1248936"/>
        <a:ext cx="1771432" cy="1062859"/>
      </dsp:txXfrm>
    </dsp:sp>
    <dsp:sp modelId="{3B80F675-8246-6444-A16A-A686A6287E3F}">
      <dsp:nvSpPr>
        <dsp:cNvPr id="0" name=""/>
        <dsp:cNvSpPr/>
      </dsp:nvSpPr>
      <dsp:spPr>
        <a:xfrm>
          <a:off x="454" y="2488939"/>
          <a:ext cx="1771432" cy="1062859"/>
        </a:xfrm>
        <a:prstGeom prst="rect">
          <a:avLst/>
        </a:prstGeom>
        <a:solidFill>
          <a:schemeClr val="accent1">
            <a:shade val="80000"/>
            <a:hueOff val="150289"/>
            <a:satOff val="11933"/>
            <a:lumOff val="169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Predict, by play type, </a:t>
          </a:r>
          <a:r>
            <a:rPr lang="en-US" sz="1100" b="1" kern="1200"/>
            <a:t>“Yards Gained” </a:t>
          </a:r>
          <a:r>
            <a:rPr lang="en-US" sz="1100" kern="1200"/>
            <a:t>by forecasting on variables known before the play and “play type”. (forecast)</a:t>
          </a:r>
        </a:p>
      </dsp:txBody>
      <dsp:txXfrm>
        <a:off x="454" y="2488939"/>
        <a:ext cx="1771432" cy="1062859"/>
      </dsp:txXfrm>
    </dsp:sp>
    <dsp:sp modelId="{E824263F-FD4F-454E-BE29-4B523E947B19}">
      <dsp:nvSpPr>
        <dsp:cNvPr id="0" name=""/>
        <dsp:cNvSpPr/>
      </dsp:nvSpPr>
      <dsp:spPr>
        <a:xfrm>
          <a:off x="1949029" y="2488939"/>
          <a:ext cx="1771432" cy="1062859"/>
        </a:xfrm>
        <a:prstGeom prst="rect">
          <a:avLst/>
        </a:prstGeom>
        <a:solidFill>
          <a:schemeClr val="accent1">
            <a:shade val="80000"/>
            <a:hueOff val="187861"/>
            <a:satOff val="14916"/>
            <a:lumOff val="21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Predict, for only pass plays, </a:t>
          </a:r>
          <a:r>
            <a:rPr lang="en-US" sz="1100" b="1" kern="1200"/>
            <a:t>“Reception” </a:t>
          </a:r>
          <a:r>
            <a:rPr lang="en-US" sz="1100" kern="1200"/>
            <a:t>with classification model. (binomial classification)</a:t>
          </a:r>
        </a:p>
      </dsp:txBody>
      <dsp:txXfrm>
        <a:off x="1949029" y="2488939"/>
        <a:ext cx="1771432" cy="106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F2338-C828-8E41-982D-FE16FE7C3F11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The data set includes all plays including kickoffs, timeouts and penalties. </a:t>
          </a:r>
        </a:p>
      </dsp:txBody>
      <dsp:txXfrm>
        <a:off x="43350" y="102389"/>
        <a:ext cx="6606113" cy="801330"/>
      </dsp:txXfrm>
    </dsp:sp>
    <dsp:sp modelId="{8726C1A1-ADCD-824D-ADBB-BE0DA5CECA00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154763"/>
                <a:satOff val="-1875"/>
                <a:lumOff val="16988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154763"/>
                <a:satOff val="-1875"/>
                <a:lumOff val="169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Only plays that are “run” or “pass” will be considered.</a:t>
          </a:r>
        </a:p>
      </dsp:txBody>
      <dsp:txXfrm>
        <a:off x="43350" y="1056659"/>
        <a:ext cx="6606113" cy="801330"/>
      </dsp:txXfrm>
    </dsp:sp>
    <dsp:sp modelId="{93411234-F456-A841-96C6-5AA65ECFC3EA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309525"/>
                <a:satOff val="-3750"/>
                <a:lumOff val="3397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309525"/>
                <a:satOff val="-3750"/>
                <a:lumOff val="3397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After removing unwanted plays, there are 222,530 that will used in analysis.</a:t>
          </a:r>
        </a:p>
      </dsp:txBody>
      <dsp:txXfrm>
        <a:off x="43350" y="2010929"/>
        <a:ext cx="6606113" cy="801330"/>
      </dsp:txXfrm>
    </dsp:sp>
    <dsp:sp modelId="{2E8C4F02-420F-6C4F-AD23-F9ADD479A7E8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309525"/>
                <a:satOff val="-3750"/>
                <a:lumOff val="3397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309525"/>
                <a:satOff val="-3750"/>
                <a:lumOff val="3397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Categorical data was processed to integers.</a:t>
          </a:r>
        </a:p>
      </dsp:txBody>
      <dsp:txXfrm>
        <a:off x="43350" y="2965199"/>
        <a:ext cx="6606113" cy="801330"/>
      </dsp:txXfrm>
    </dsp:sp>
    <dsp:sp modelId="{ABB7D86B-342B-9343-A047-6B4C9C4A0183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154763"/>
                <a:satOff val="-1875"/>
                <a:lumOff val="16988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-154763"/>
                <a:satOff val="-1875"/>
                <a:lumOff val="169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Training and testing sets were created for each predicted variable.</a:t>
          </a:r>
        </a:p>
      </dsp:txBody>
      <dsp:txXfrm>
        <a:off x="43350" y="3919470"/>
        <a:ext cx="6606113" cy="80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78E1F-CD18-4045-95EF-4DDC436ED183}">
      <dsp:nvSpPr>
        <dsp:cNvPr id="0" name=""/>
        <dsp:cNvSpPr/>
      </dsp:nvSpPr>
      <dsp:spPr>
        <a:xfrm>
          <a:off x="1043145" y="552191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Get more granular detail of offensive and defensive</a:t>
          </a:r>
        </a:p>
      </dsp:txBody>
      <dsp:txXfrm>
        <a:off x="1071253" y="580299"/>
        <a:ext cx="1863168" cy="903476"/>
      </dsp:txXfrm>
    </dsp:sp>
    <dsp:sp modelId="{5ABB9D24-B007-8641-9EC5-F991DE1BCCD3}">
      <dsp:nvSpPr>
        <dsp:cNvPr id="0" name=""/>
        <dsp:cNvSpPr/>
      </dsp:nvSpPr>
      <dsp:spPr>
        <a:xfrm rot="19457599">
          <a:off x="2873661" y="738217"/>
          <a:ext cx="94549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45491" y="17907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2769" y="732488"/>
        <a:ext cx="47274" cy="47274"/>
      </dsp:txXfrm>
    </dsp:sp>
    <dsp:sp modelId="{6D40F878-8A05-2140-828C-E3F5522DDCE1}">
      <dsp:nvSpPr>
        <dsp:cNvPr id="0" name=""/>
        <dsp:cNvSpPr/>
      </dsp:nvSpPr>
      <dsp:spPr>
        <a:xfrm>
          <a:off x="3730283" y="367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Who played each position on each play</a:t>
          </a:r>
        </a:p>
      </dsp:txBody>
      <dsp:txXfrm>
        <a:off x="3758391" y="28475"/>
        <a:ext cx="1863168" cy="903476"/>
      </dsp:txXfrm>
    </dsp:sp>
    <dsp:sp modelId="{0F6D73E6-1DF8-8C4A-B1C8-AD26172A45A0}">
      <dsp:nvSpPr>
        <dsp:cNvPr id="0" name=""/>
        <dsp:cNvSpPr/>
      </dsp:nvSpPr>
      <dsp:spPr>
        <a:xfrm rot="2142401">
          <a:off x="2873661" y="1290041"/>
          <a:ext cx="94549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45491" y="17907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2769" y="1284311"/>
        <a:ext cx="47274" cy="47274"/>
      </dsp:txXfrm>
    </dsp:sp>
    <dsp:sp modelId="{77654B04-7E89-C345-ADEA-2FC55B94B580}">
      <dsp:nvSpPr>
        <dsp:cNvPr id="0" name=""/>
        <dsp:cNvSpPr/>
      </dsp:nvSpPr>
      <dsp:spPr>
        <a:xfrm>
          <a:off x="3730283" y="1104014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Formation and plays ran</a:t>
          </a:r>
        </a:p>
      </dsp:txBody>
      <dsp:txXfrm>
        <a:off x="3758391" y="1132122"/>
        <a:ext cx="1863168" cy="903476"/>
      </dsp:txXfrm>
    </dsp:sp>
    <dsp:sp modelId="{089B0CDC-6835-584B-A803-B9C5D63CCBB1}">
      <dsp:nvSpPr>
        <dsp:cNvPr id="0" name=""/>
        <dsp:cNvSpPr/>
      </dsp:nvSpPr>
      <dsp:spPr>
        <a:xfrm>
          <a:off x="1043145" y="2759483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NFL is collecting spatial-temporal data on players.</a:t>
          </a:r>
        </a:p>
      </dsp:txBody>
      <dsp:txXfrm>
        <a:off x="1071253" y="2787591"/>
        <a:ext cx="1863168" cy="903476"/>
      </dsp:txXfrm>
    </dsp:sp>
    <dsp:sp modelId="{61902790-6ABE-854B-9DE9-5648331F5229}">
      <dsp:nvSpPr>
        <dsp:cNvPr id="0" name=""/>
        <dsp:cNvSpPr/>
      </dsp:nvSpPr>
      <dsp:spPr>
        <a:xfrm rot="19457599">
          <a:off x="2873661" y="2945510"/>
          <a:ext cx="94549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45491" y="17907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2769" y="2939780"/>
        <a:ext cx="47274" cy="47274"/>
      </dsp:txXfrm>
    </dsp:sp>
    <dsp:sp modelId="{D8D51198-B6B5-844F-9752-513046E97846}">
      <dsp:nvSpPr>
        <dsp:cNvPr id="0" name=""/>
        <dsp:cNvSpPr/>
      </dsp:nvSpPr>
      <dsp:spPr>
        <a:xfrm>
          <a:off x="3730283" y="2207660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Players wear RFID tags in shoulder pads and helmets</a:t>
          </a:r>
        </a:p>
      </dsp:txBody>
      <dsp:txXfrm>
        <a:off x="3758391" y="2235768"/>
        <a:ext cx="1863168" cy="903476"/>
      </dsp:txXfrm>
    </dsp:sp>
    <dsp:sp modelId="{546B1D9F-DE71-E24A-B3FC-68589D0A52DD}">
      <dsp:nvSpPr>
        <dsp:cNvPr id="0" name=""/>
        <dsp:cNvSpPr/>
      </dsp:nvSpPr>
      <dsp:spPr>
        <a:xfrm rot="2142401">
          <a:off x="2873661" y="3497333"/>
          <a:ext cx="94549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45491" y="17907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2769" y="3491603"/>
        <a:ext cx="47274" cy="47274"/>
      </dsp:txXfrm>
    </dsp:sp>
    <dsp:sp modelId="{343F3BD7-B67F-874A-8708-1B2756E897A7}">
      <dsp:nvSpPr>
        <dsp:cNvPr id="0" name=""/>
        <dsp:cNvSpPr/>
      </dsp:nvSpPr>
      <dsp:spPr>
        <a:xfrm>
          <a:off x="3730283" y="3311306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Collects data on player location, direction and momentum before and during the play. </a:t>
          </a:r>
        </a:p>
      </dsp:txBody>
      <dsp:txXfrm>
        <a:off x="3758391" y="3339414"/>
        <a:ext cx="1863168" cy="903476"/>
      </dsp:txXfrm>
    </dsp:sp>
    <dsp:sp modelId="{95A4790A-3023-454D-8706-61E4958FF895}">
      <dsp:nvSpPr>
        <dsp:cNvPr id="0" name=""/>
        <dsp:cNvSpPr/>
      </dsp:nvSpPr>
      <dsp:spPr>
        <a:xfrm>
          <a:off x="1043145" y="3863129"/>
          <a:ext cx="1919384" cy="95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 addition, feedback from a football coach would be needed to determine direction of future research. </a:t>
          </a:r>
        </a:p>
      </dsp:txBody>
      <dsp:txXfrm>
        <a:off x="1071253" y="3891237"/>
        <a:ext cx="1863168" cy="903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E8EB-0781-BC41-89ED-666A6F6C8D2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406DF-CAB4-A64F-8B1F-60114AD3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r>
              <a:rPr lang="en-US" dirty="0" smtClean="0"/>
              <a:t>Football Coaching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22370"/>
            <a:ext cx="7766936" cy="1096899"/>
          </a:xfrm>
        </p:spPr>
        <p:txBody>
          <a:bodyPr/>
          <a:lstStyle/>
          <a:p>
            <a:r>
              <a:rPr lang="en-US" dirty="0" smtClean="0"/>
              <a:t>John Rivas</a:t>
            </a:r>
          </a:p>
          <a:p>
            <a:r>
              <a:rPr lang="en-US" dirty="0" smtClean="0"/>
              <a:t>Chris Bowes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1943100"/>
            <a:ext cx="7766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	</a:t>
            </a:r>
            <a:r>
              <a:rPr lang="en-US" u="sng" dirty="0" smtClean="0"/>
              <a:t>Project Description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u="sng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	The aim of this project is to provide football coaches with an aid to best predict future play performance. In doing so, a football coach will have better insight into the success of the up coming play.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8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Type Models and Results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Type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Results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r>
              <a:rPr lang="en-US" dirty="0" smtClean="0"/>
              <a:t>0.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r>
              <a:rPr lang="en-US" dirty="0" smtClean="0"/>
              <a:t>0.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NFL Play-by-Play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Data set consists of each NFL (National Football League) play ran in each game from 2009 to 2016.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are 327,006 observations in the dataset.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are 61 variables that describe different aspects of a play like; game clock, field position, teams playing and others.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However, only 18 variables will be considered for analysis.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Predictors and responses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variables known before the play are predictors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variables known only after the play are responses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variable “Play Type” will be considered both depending 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=""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=""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=""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=""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=""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=""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Future Direction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29785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1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2715717"/>
            <a:ext cx="4602747" cy="245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Project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066357"/>
              </p:ext>
            </p:extLst>
          </p:nvPr>
        </p:nvGraphicFramePr>
        <p:xfrm>
          <a:off x="685167" y="2160589"/>
          <a:ext cx="3720916" cy="356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=""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=""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=""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=""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=""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=""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chemeClr val="accent1">
                    <a:lumMod val="75000"/>
                  </a:schemeClr>
                </a:solidFill>
              </a:rPr>
              <a:t>Preprocessing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29897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9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Football Coaching 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0.762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763736"/>
            <a:ext cx="4229873" cy="2277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06" y="1270000"/>
            <a:ext cx="4456548" cy="42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575467"/>
          </a:xfrm>
        </p:spPr>
        <p:txBody>
          <a:bodyPr/>
          <a:lstStyle/>
          <a:p>
            <a:pPr marL="342900" lvl="1" indent="-342900"/>
            <a:r>
              <a:rPr lang="en-US" b="1" u="sng" dirty="0" smtClean="0"/>
              <a:t>Random Forest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736056"/>
            <a:ext cx="3975100" cy="27305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94300" y="2160589"/>
            <a:ext cx="4184035" cy="57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b="1" u="sng" dirty="0" smtClean="0"/>
              <a:t>Logistic Regression </a:t>
            </a:r>
            <a:r>
              <a:rPr lang="mr-IN" b="1" u="sng" dirty="0" smtClean="0"/>
              <a:t>–</a:t>
            </a:r>
            <a:r>
              <a:rPr lang="en-US" b="1" u="sng" dirty="0" smtClean="0"/>
              <a:t> Binomial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4" y="2592189"/>
            <a:ext cx="4622126" cy="30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Results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</a:t>
            </a:r>
            <a:r>
              <a:rPr lang="en-US" b="1" u="sng" dirty="0" smtClean="0"/>
              <a:t>learning</a:t>
            </a:r>
          </a:p>
          <a:p>
            <a:endParaRPr lang="en-US" b="1" u="sng" dirty="0" smtClean="0"/>
          </a:p>
          <a:p>
            <a:r>
              <a:rPr lang="en-US" dirty="0" smtClean="0"/>
              <a:t>Only ran with limited number of observations</a:t>
            </a:r>
          </a:p>
          <a:p>
            <a:endParaRPr lang="en-US" b="1" u="sng" dirty="0"/>
          </a:p>
          <a:p>
            <a:pPr marL="342900" lvl="1" indent="-342900"/>
            <a:r>
              <a:rPr lang="en-US" dirty="0" smtClean="0"/>
              <a:t>Training accuracy = 74%</a:t>
            </a:r>
            <a:endParaRPr lang="en-US" dirty="0"/>
          </a:p>
          <a:p>
            <a:pPr marL="342900" lvl="1" indent="-342900"/>
            <a:endParaRPr lang="en-US" b="1" u="sng" dirty="0" smtClean="0"/>
          </a:p>
          <a:p>
            <a:pPr marL="342900" lvl="1" indent="-342900"/>
            <a:r>
              <a:rPr lang="en-US" dirty="0" smtClean="0"/>
              <a:t>Validation accuracy = 75%</a:t>
            </a:r>
          </a:p>
          <a:p>
            <a:endParaRPr lang="en-US" dirty="0"/>
          </a:p>
        </p:txBody>
      </p:sp>
      <p:pic>
        <p:nvPicPr>
          <p:cNvPr id="1026" name="Picture 2" descr="NNAccurac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1"/>
            <a:ext cx="4416186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Type Models and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616</Words>
  <Application>Microsoft Macintosh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Mangal</vt:lpstr>
      <vt:lpstr>Trebuchet MS</vt:lpstr>
      <vt:lpstr>Wingdings 3</vt:lpstr>
      <vt:lpstr>Arial</vt:lpstr>
      <vt:lpstr>Facet</vt:lpstr>
      <vt:lpstr>Football Coaching Aid</vt:lpstr>
      <vt:lpstr>Data NFL Play-by-Play Dataset</vt:lpstr>
      <vt:lpstr>Project Goals</vt:lpstr>
      <vt:lpstr>Preprocessing</vt:lpstr>
      <vt:lpstr>Results</vt:lpstr>
      <vt:lpstr>First Down Models and Results</vt:lpstr>
      <vt:lpstr>First Down Models and Results cont.</vt:lpstr>
      <vt:lpstr>First Down Models and Results cont.</vt:lpstr>
      <vt:lpstr>Play Type Models and Results</vt:lpstr>
      <vt:lpstr>Play Type Models and Results cont.</vt:lpstr>
      <vt:lpstr>Play Type Models and Results cont.</vt:lpstr>
      <vt:lpstr>Touchdown Models and Results</vt:lpstr>
      <vt:lpstr>Touchdown Models and Results cont.</vt:lpstr>
      <vt:lpstr>Touchdown Models and Results cont.</vt:lpstr>
      <vt:lpstr>Yards Gained Models and Results</vt:lpstr>
      <vt:lpstr>Yards Gained Models and Results cont.</vt:lpstr>
      <vt:lpstr>Yards Gained Models and Results cont.</vt:lpstr>
      <vt:lpstr>Reception Models and Results</vt:lpstr>
      <vt:lpstr>Reception Models and Results cont.</vt:lpstr>
      <vt:lpstr>Reception Models and Results cont.</vt:lpstr>
      <vt:lpstr>Future Direction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Coaching Aid</dc:title>
  <dc:creator>John Rivas</dc:creator>
  <cp:lastModifiedBy>John Rivas</cp:lastModifiedBy>
  <cp:revision>43</cp:revision>
  <cp:lastPrinted>2017-11-10T01:35:49Z</cp:lastPrinted>
  <dcterms:created xsi:type="dcterms:W3CDTF">2017-11-05T21:15:53Z</dcterms:created>
  <dcterms:modified xsi:type="dcterms:W3CDTF">2017-12-02T23:46:33Z</dcterms:modified>
</cp:coreProperties>
</file>