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3651c99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3651c99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(Ameya):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Billionaires dataset &amp; why we chose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variables we looked at &amp; correlations we found - also mention if any variables were transformed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 that a lot of the variables were concerned with the country that the billionaires were from and not specifically about the billionaires themselves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Strongest correlation between life expectancy and CPI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correlations between gdp and tax revenue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3651c99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3651c99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(Deanna): CIs and PIs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we chose those variables to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Highest correlation bw the two, wanted to see if there was any true relationship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Null </a:t>
            </a:r>
            <a:r>
              <a:rPr lang="en"/>
              <a:t>hypothesis</a:t>
            </a:r>
            <a:r>
              <a:rPr lang="en"/>
              <a:t>: </a:t>
            </a:r>
            <a:r>
              <a:rPr lang="en">
                <a:solidFill>
                  <a:schemeClr val="dk1"/>
                </a:solidFill>
              </a:rPr>
              <a:t>There is no relationship between the two variables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Alternate hypothesis: </a:t>
            </a:r>
            <a:r>
              <a:rPr lang="en">
                <a:solidFill>
                  <a:schemeClr val="dk1"/>
                </a:solidFill>
              </a:rPr>
              <a:t>There is a relationship between the two variables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Findings: there is a strong correlation between the two variables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3651c99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3651c99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(Deanna): Linearity and 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R^2 value - 57.7% of variation was explained by the predictor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Interesting findings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Transformation did not result in huge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points were not randomly dispersed, a transformed model would provide more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Not normally distributed, interesting clusters in data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Transformations &amp; results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log(life expectancy) did not bring major changes to Adjusted R^2 value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Conclusion: first degree lin reg was not the best model for the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53619a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53619a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(Carter) Feature Engineering: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Based on </a:t>
            </a:r>
            <a:r>
              <a:rPr lang="en"/>
              <a:t>scatter plots</a:t>
            </a:r>
            <a:r>
              <a:rPr lang="en"/>
              <a:t> with life expectancy on y-axis, predictors on x-axis, log transformations would increase association (did increase each pearson correlation coefficient by at least 5%.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a nested model test on reduced model vs full model (that each coefficient in the full model is not significant), got a p value of 0, meaning that the full model is significantly better than the reduced model.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6e0a3c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6e0a3c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(Carter): Statistical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forward selection to </a:t>
            </a:r>
            <a:r>
              <a:rPr lang="en"/>
              <a:t>determine which predictors to include at each number of predictors in a model.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Based on the adjusted R^2, RSS, BIC, and AIC we went with 7 predictors. Went with this to prioritize predictive accuracy over selection consistency.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Residual plot shows some heteroskedasticity near the larger fitted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36e0a3c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36e0a3c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(Bowie): Visualization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Applied shrinkage methods to avoid overfitting and reduce complexity of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RR: Coefficients did not change very much compared to before (step 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LR: Coefficients were also pretty similar to RR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Strong correlation seen between observed and predicted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Vs. Ridge Regression values (kind of separated)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Vs. Multiple Linear regression predicted values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3651c99d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3651c99d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(Bowie) - something new (Box Cox transformations)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do people use Box Cox Method (what for)?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Stabilizes variance and makes data more normally distributed, more likely for dataset to be homoscedastic, improves model fit and 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Approach, how the method was implemented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lambda is for - </a:t>
            </a:r>
            <a:r>
              <a:rPr lang="en"/>
              <a:t>optimal</a:t>
            </a:r>
            <a:r>
              <a:rPr lang="en"/>
              <a:t> value for transformation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findings?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rly, Adjusted R^2 only increased by 1.2%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Transformation did not largely affect our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651c99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651c99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(Ameya) Summary: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Interesting findings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Lots of disparity and spread of net worths amongst billionaires themselves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Billionaires in Nigeria and Africa cause a Large disparity in wealth in their respective countries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observations - the data did not reflect solely billionaire statistics, but of the countries that billionaires lived in most commonly, which directed our results to be a bit different from what we were expecting when we first selected this data set to analyze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Transformations drastically altered fit with response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Manual vs. Selection methods of variables was interesting to see how they provided different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Final comments -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nelgiriyewithana/billionaires-statistics-dataset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PSTAT 126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Billionaires Dataset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Ameya Deshpande, Bowie Chuang, </a:t>
            </a:r>
            <a:r>
              <a:rPr lang="en"/>
              <a:t>Carter Kulm,</a:t>
            </a:r>
            <a:r>
              <a:rPr lang="en"/>
              <a:t> Deanna 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Ameya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Billionaire Dataset (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&amp; Correlation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5901" l="0" r="9297" t="7943"/>
          <a:stretch/>
        </p:blipFill>
        <p:spPr>
          <a:xfrm>
            <a:off x="4852150" y="104400"/>
            <a:ext cx="3527123" cy="251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150" y="1877900"/>
            <a:ext cx="3847749" cy="32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5341" l="0" r="5526" t="8511"/>
          <a:stretch/>
        </p:blipFill>
        <p:spPr>
          <a:xfrm>
            <a:off x="4778875" y="2571750"/>
            <a:ext cx="3673678" cy="25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8926" l="0" r="11024" t="19429"/>
          <a:stretch/>
        </p:blipFill>
        <p:spPr>
          <a:xfrm>
            <a:off x="5526125" y="795600"/>
            <a:ext cx="3355975" cy="193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iduals vs. Fitted Values on left, Normal Q-Q Plot on right"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127" y="3318575"/>
            <a:ext cx="2737375" cy="18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Explanatory variable: Country CPI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Response variable: Country Life Expectancy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Independence, Normality,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Hypothesis: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Confidence Interval for beta_1: (-0.11285, -0.09703)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550" y="3384800"/>
            <a:ext cx="39070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950" y="2725763"/>
            <a:ext cx="206865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R-squared value: 0.57723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Adjusted R-squared value: 0.57638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long(life expectancy)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883350" cy="23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42316" t="0"/>
          <a:stretch/>
        </p:blipFill>
        <p:spPr>
          <a:xfrm>
            <a:off x="5160724" y="667102"/>
            <a:ext cx="3375976" cy="39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322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Transformations: applied log transformation onto cpi, tertiary enrollment,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reduced model (above) against full model (below), full model significantly better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625" y="1467550"/>
            <a:ext cx="5543649" cy="120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725" y="3151475"/>
            <a:ext cx="5543649" cy="3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3750" y="3778700"/>
            <a:ext cx="6024626" cy="6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5225"/>
            <a:ext cx="3825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296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979"/>
              <a:t>Used f</a:t>
            </a:r>
            <a:r>
              <a:rPr lang="en" sz="3979"/>
              <a:t>orward selection to reduce model to 7 predictors</a:t>
            </a:r>
            <a:endParaRPr sz="39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79"/>
          </a:p>
          <a:p>
            <a:pPr indent="-3296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979"/>
              <a:t>Chosen model: </a:t>
            </a:r>
            <a:endParaRPr sz="397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79"/>
          </a:p>
          <a:p>
            <a:pPr indent="-3296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3979"/>
              <a:t>Residual Plot: </a:t>
            </a:r>
            <a:endParaRPr sz="397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00" y="862025"/>
            <a:ext cx="5007000" cy="15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900" y="2461604"/>
            <a:ext cx="6104151" cy="6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902" y="3079125"/>
            <a:ext cx="2189000" cy="150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890175" y="3425325"/>
            <a:ext cx="39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95% Confidence Interval for mean life expectancy: (76.81, 77.11)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890175" y="4071825"/>
            <a:ext cx="399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95% Prediction Interval for mean life expectancy: (75.25, 81.67)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55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Shrinkage (Ridge vs. Lasso vs. MLR)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338" y="921838"/>
            <a:ext cx="4411375" cy="315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6663"/>
            <a:ext cx="32956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202998"/>
            <a:ext cx="3295650" cy="1827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11700" y="794425"/>
            <a:ext cx="293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2"/>
                </a:solidFill>
              </a:rPr>
              <a:t>Ridge Regression</a:t>
            </a:r>
            <a:endParaRPr b="1" i="1" sz="10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2891200"/>
            <a:ext cx="2936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2"/>
                </a:solidFill>
              </a:rPr>
              <a:t>Lasso</a:t>
            </a:r>
            <a:r>
              <a:rPr b="1" i="1" lang="en" sz="1000">
                <a:solidFill>
                  <a:schemeClr val="dk2"/>
                </a:solidFill>
              </a:rPr>
              <a:t> Regression</a:t>
            </a:r>
            <a:endParaRPr b="1" i="1" sz="10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0062" y="4268975"/>
            <a:ext cx="5683951" cy="7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3607350" y="3964775"/>
            <a:ext cx="2936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2"/>
                </a:solidFill>
              </a:rPr>
              <a:t>Fitted Model</a:t>
            </a:r>
            <a:endParaRPr b="1" i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Box-Cox Method (Innovation)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Results, Adjusted R-squared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675" y="84574"/>
            <a:ext cx="2958700" cy="21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800" y="1152475"/>
            <a:ext cx="164446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236" y="2448250"/>
            <a:ext cx="3161589" cy="22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8900" y="2178425"/>
            <a:ext cx="136911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9837" y="4703625"/>
            <a:ext cx="160721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8">
            <a:alphaModFix/>
          </a:blip>
          <a:srcRect b="8742" l="0" r="10706" t="24062"/>
          <a:stretch/>
        </p:blipFill>
        <p:spPr>
          <a:xfrm>
            <a:off x="935075" y="2751650"/>
            <a:ext cx="3636924" cy="19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Ameya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Interesting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