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5871d94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5871d94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5907b4a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5907b4a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871d94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871d94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5871d94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5871d94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5871d94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5871d94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ae6719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ae6719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5871d94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5871d94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ae6719e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7ae6719e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7d77998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7d77998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5871d94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5871d94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7ae6719e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7ae6719e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5871d94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5871d94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5907b4ad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5907b4ad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SmartGrid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59425" y="3906825"/>
            <a:ext cx="24954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LittGrid:</a:t>
            </a:r>
            <a:r>
              <a:rPr lang="nl"/>
              <a:t>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Emmelien Schiet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Bowie Brewster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Irini Kiestra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 </a:t>
            </a:r>
            <a:r>
              <a:rPr lang="nl"/>
              <a:t>algoritme </a:t>
            </a:r>
            <a:r>
              <a:rPr lang="nl" sz="1200"/>
              <a:t>shared</a:t>
            </a:r>
            <a:endParaRPr sz="1200"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43672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Before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467107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After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5" y="1716400"/>
            <a:ext cx="4046392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7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 algoritme </a:t>
            </a:r>
            <a:r>
              <a:rPr lang="nl" sz="1200"/>
              <a:t>unique</a:t>
            </a:r>
            <a:endParaRPr sz="1200"/>
          </a:p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43672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Before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467107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After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7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op een rijtje</a:t>
            </a:r>
            <a:endParaRPr sz="2600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7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op een rijtje</a:t>
            </a:r>
            <a:endParaRPr sz="2600"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12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Simulated annealing produceert de beste oplossing bij random allocatie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Greedy allocatie blijft ongeveer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Beste oplossing unieke kabels: +/- </a:t>
            </a:r>
            <a:r>
              <a:rPr lang="nl">
                <a:solidFill>
                  <a:srgbClr val="FFFFFF"/>
                </a:solidFill>
              </a:rPr>
              <a:t>€44.000,-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nl">
                <a:solidFill>
                  <a:srgbClr val="FFFFFF"/>
                </a:solidFill>
              </a:rPr>
              <a:t>Beste oplossing gedeelde kabels: +/- €30.000,-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houdt de case in?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72425" y="1567550"/>
            <a:ext cx="450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150 huizen met zonnepanelen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Produceren te veel energie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Terugverkocht bij de leverancier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5 batterijen met capaciteit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Slaat extra energie van huizen op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700"/>
              <a:t>Hoe kunnen de huizen aan de batterijen zo goedkoop mogelijk verbonden worden?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614" y="1208650"/>
            <a:ext cx="388156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Terminologie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State: de verbinding (allocatie) tussen huizen en batterijen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Kosten:</a:t>
            </a:r>
            <a:r>
              <a:rPr lang="nl">
                <a:solidFill>
                  <a:srgbClr val="FFFFFF"/>
                </a:solidFill>
              </a:rPr>
              <a:t> €</a:t>
            </a:r>
            <a:r>
              <a:rPr lang="nl"/>
              <a:t>5000 per batterij + </a:t>
            </a:r>
            <a:r>
              <a:rPr lang="nl">
                <a:solidFill>
                  <a:srgbClr val="FFFFFF"/>
                </a:solidFill>
              </a:rPr>
              <a:t>€9 per kabel segment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nl">
                <a:solidFill>
                  <a:srgbClr val="FFFFFF"/>
                </a:solidFill>
              </a:rPr>
              <a:t>Unique: elk huis heeft één unieke kabel naar een batterij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nl">
                <a:solidFill>
                  <a:srgbClr val="FFFFFF"/>
                </a:solidFill>
              </a:rPr>
              <a:t>Shared: meerdere huizen zijn via één kabel aan een batterij verbonden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Baseline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Oplossing, maar niet gekeken naar het minimaliseren van de kosten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Startpunt voor de optimalisatie algoritmen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Greedy (twee versies)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algoritme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43672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Shared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67107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Unique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38" y="1716475"/>
            <a:ext cx="4046366" cy="30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79" y="1716475"/>
            <a:ext cx="4046366" cy="30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</a:t>
            </a:r>
            <a:r>
              <a:rPr lang="nl"/>
              <a:t> algoritme</a:t>
            </a:r>
            <a:endParaRPr/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43672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Shared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467107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Unique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50" y="1716400"/>
            <a:ext cx="4046350" cy="30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100" y="1716400"/>
            <a:ext cx="4046350" cy="30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Optimalisatie algoritmen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Begint met een start oplossing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Verbetert en vindt een betere oplossing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Hill climber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Simulated annealing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 </a:t>
            </a:r>
            <a:r>
              <a:rPr lang="nl" sz="2600"/>
              <a:t>∝</a:t>
            </a:r>
            <a:r>
              <a:rPr lang="nl"/>
              <a:t> Exp(ΔK/T)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T wordt lager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Hill climber</a:t>
            </a:r>
            <a:r>
              <a:rPr lang="nl"/>
              <a:t> algoritme </a:t>
            </a:r>
            <a:r>
              <a:rPr lang="nl" sz="1300"/>
              <a:t>shared</a:t>
            </a:r>
            <a:endParaRPr sz="1300"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43672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Before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467107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After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7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Hill climber algoritme </a:t>
            </a:r>
            <a:r>
              <a:rPr lang="nl" sz="1300"/>
              <a:t>unique</a:t>
            </a:r>
            <a:endParaRPr sz="1300"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43672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Before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4671075" y="1227400"/>
            <a:ext cx="4046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After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75" y="1716400"/>
            <a:ext cx="4046400" cy="3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