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9E2F5F-34BE-4D70-8D38-F4B12C7F8941}" v="1" dt="2025-10-23T23:49:41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703" autoAdjust="0"/>
    <p:restoredTop sz="94404" autoAdjust="0"/>
  </p:normalViewPr>
  <p:slideViewPr>
    <p:cSldViewPr snapToGrid="0">
      <p:cViewPr varScale="1">
        <p:scale>
          <a:sx n="74" d="100"/>
          <a:sy n="74" d="100"/>
        </p:scale>
        <p:origin x="8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wla shark" userId="4f102878b13c3cc8" providerId="LiveId" clId="{4B40E0A4-185D-4924-BDB7-102DA7BDB76A}"/>
    <pc:docChg chg="undo custSel modSld">
      <pc:chgData name="bowla shark" userId="4f102878b13c3cc8" providerId="LiveId" clId="{4B40E0A4-185D-4924-BDB7-102DA7BDB76A}" dt="2025-10-23T23:49:41.552" v="246"/>
      <pc:docMkLst>
        <pc:docMk/>
      </pc:docMkLst>
      <pc:sldChg chg="modSp mod">
        <pc:chgData name="bowla shark" userId="4f102878b13c3cc8" providerId="LiveId" clId="{4B40E0A4-185D-4924-BDB7-102DA7BDB76A}" dt="2025-10-23T23:49:41.552" v="246"/>
        <pc:sldMkLst>
          <pc:docMk/>
          <pc:sldMk cId="2978515614" sldId="259"/>
        </pc:sldMkLst>
        <pc:graphicFrameChg chg="mod modGraphic">
          <ac:chgData name="bowla shark" userId="4f102878b13c3cc8" providerId="LiveId" clId="{4B40E0A4-185D-4924-BDB7-102DA7BDB76A}" dt="2025-10-23T23:49:41.552" v="246"/>
          <ac:graphicFrameMkLst>
            <pc:docMk/>
            <pc:sldMk cId="2978515614" sldId="259"/>
            <ac:graphicFrameMk id="4" creationId="{02703AA8-B012-C738-E429-430092D0CD8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B6404-1050-8805-8887-8B4368CC5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5B2A5D-6DF8-C812-5E5B-9FE85D12D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2797F6-2B4B-8834-CE5E-5C87F7B0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B2ED-2401-4272-B33B-825A7B3B156E}" type="datetimeFigureOut">
              <a:rPr lang="zh-TW" altLang="en-US" smtClean="0"/>
              <a:t>2025/10/24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38B063-3A93-F2DD-6A3D-A40C41FF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973199-8E79-7682-8685-FF3E8158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351F-059F-40DC-B494-95231FF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70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B8D52-2687-7829-D932-781E1D73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15A20AB-4DA8-F4F1-0328-7199FB337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4F363E-F62E-E070-55AE-9CB2AA1B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B2ED-2401-4272-B33B-825A7B3B156E}" type="datetimeFigureOut">
              <a:rPr lang="zh-TW" altLang="en-US" smtClean="0"/>
              <a:t>2025/10/24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2441BE-8703-0951-3DEB-385BB5FC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77BBF8-2115-9F49-98DC-642D523D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351F-059F-40DC-B494-95231FF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61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D9DBDC-6E7E-820B-ED94-DFE01A88F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171FA2-5058-03B5-4A15-23590E389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DAFA4B-5803-0895-B8B9-61E0E55E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B2ED-2401-4272-B33B-825A7B3B156E}" type="datetimeFigureOut">
              <a:rPr lang="zh-TW" altLang="en-US" smtClean="0"/>
              <a:t>2025/10/24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1ED875-D16F-4FB3-CA19-E6FC5D1E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B71D71-9143-7AC2-0899-F16C5D6F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351F-059F-40DC-B494-95231FF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96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09D6A-94CE-495C-5A0E-80884414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17106-C1E3-6356-7DCA-FA8D9464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150B32-A53F-64A2-628C-82DC921B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B2ED-2401-4272-B33B-825A7B3B156E}" type="datetimeFigureOut">
              <a:rPr lang="zh-TW" altLang="en-US" smtClean="0"/>
              <a:t>2025/10/24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8B5078-CEE5-8F66-28CE-558C67C7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6B81BA-310B-2DC4-7B54-A0E66578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351F-059F-40DC-B494-95231FF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9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4D706-9D64-9BD7-65D8-41BB080D7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301E75-3C86-9003-3E41-0ABC728DF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8C8645-25EB-AA40-3536-3F434738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B2ED-2401-4272-B33B-825A7B3B156E}" type="datetimeFigureOut">
              <a:rPr lang="zh-TW" altLang="en-US" smtClean="0"/>
              <a:t>2025/10/24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6B0B5A-CE88-46F2-B213-194DAA8D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82886D-2894-6C8D-C00B-0392F5B6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351F-059F-40DC-B494-95231FF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754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54ADCB-B9A4-9CEA-42DE-37B2DA7E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7DD771-27EB-BBA3-94DE-BD683DFA0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B223BB-FBF2-C048-ECCF-EC9AB4CAB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BFA2B1-313F-903F-A34B-E382083D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B2ED-2401-4272-B33B-825A7B3B156E}" type="datetimeFigureOut">
              <a:rPr lang="zh-TW" altLang="en-US" smtClean="0"/>
              <a:t>2025/10/24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110657-1A8F-800D-25A8-E760766B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083786-5C59-8EC1-B0E7-3769659C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351F-059F-40DC-B494-95231FF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72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6C5312-D375-EE87-9CA3-E6F761D5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25E2CF-475A-6E68-8A6C-517EE7EF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8DCF11-0B6D-528F-040E-B9E96BD0F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3DE65D4-11D3-4744-F6C7-7EBF669EB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1AA6437-AA2E-0671-1958-3C399BBD3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2CA493-33C0-274F-D829-F0A0CE87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B2ED-2401-4272-B33B-825A7B3B156E}" type="datetimeFigureOut">
              <a:rPr lang="zh-TW" altLang="en-US" smtClean="0"/>
              <a:t>2025/10/24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570383-8E30-C3F0-290C-91C05366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80FA49A-A5BE-A088-5B1C-6538528C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351F-059F-40DC-B494-95231FF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46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C884B-A04F-8756-66D9-D4B445F8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45A715-0283-33AD-17E5-BD427729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B2ED-2401-4272-B33B-825A7B3B156E}" type="datetimeFigureOut">
              <a:rPr lang="zh-TW" altLang="en-US" smtClean="0"/>
              <a:t>2025/10/24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B0BBB0-A0B1-A72F-0E31-1D08282B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9FED61F-55D8-0619-1A15-62BB9F83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351F-059F-40DC-B494-95231FF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70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8FD957-F4AD-BFDA-1F8F-89E04BCD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B2ED-2401-4272-B33B-825A7B3B156E}" type="datetimeFigureOut">
              <a:rPr lang="zh-TW" altLang="en-US" smtClean="0"/>
              <a:t>2025/10/24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3E288C8-8D23-48A5-CF55-4244509D0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512C0A-4760-4257-5515-ECD8F8E9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351F-059F-40DC-B494-95231FF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725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B3C9F-CA99-66C6-B98B-FAC2D6E3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1CFD1-9009-AA9A-64E3-37D6BA8B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B99A8D-870C-B68C-CCAB-3BC97E51A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1BB819-E7B4-6175-4798-9A7FBD77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B2ED-2401-4272-B33B-825A7B3B156E}" type="datetimeFigureOut">
              <a:rPr lang="zh-TW" altLang="en-US" smtClean="0"/>
              <a:t>2025/10/24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EC6B27-496C-E1A9-9F80-D34DB6F7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0A9478-FF50-1E74-C43E-5ECCE968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351F-059F-40DC-B494-95231FF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04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DC090-2529-DA5E-80D0-A1A78A24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0940A9-60BF-DE4B-3EF7-AC370932F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CD768F-0316-9DE1-EBD0-FAB875F27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F93B64-6035-C035-83C5-CE2C4BBA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B2ED-2401-4272-B33B-825A7B3B156E}" type="datetimeFigureOut">
              <a:rPr lang="zh-TW" altLang="en-US" smtClean="0"/>
              <a:t>2025/10/24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25B3B6-3378-972B-812A-B868C834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691B81-5FAF-74D7-63CE-242FEAC9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351F-059F-40DC-B494-95231FF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35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7A624EB-3780-0C1B-A2D1-653583BD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3D5794-6224-3522-BE3C-384AB86AB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8C0686-BA97-F7F4-4D25-84C26226A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0B2ED-2401-4272-B33B-825A7B3B156E}" type="datetimeFigureOut">
              <a:rPr lang="zh-TW" altLang="en-US" smtClean="0"/>
              <a:t>2025/10/24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8481E3-7D40-20B4-37CA-7EAF3D91B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47E6AD-A1CD-E407-C624-F2AB8C525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2351F-059F-40DC-B494-95231FF5EE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6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ADE02-796A-E670-FDE5-498024FB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2703AA8-B012-C738-E429-430092D0C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87590"/>
              </p:ext>
            </p:extLst>
          </p:nvPr>
        </p:nvGraphicFramePr>
        <p:xfrm>
          <a:off x="0" y="1"/>
          <a:ext cx="12192000" cy="6863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28693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153203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87826212"/>
                    </a:ext>
                  </a:extLst>
                </a:gridCol>
              </a:tblGrid>
              <a:tr h="2079202">
                <a:tc>
                  <a:txBody>
                    <a:bodyPr/>
                    <a:lstStyle/>
                    <a:p>
                      <a:r>
                        <a:rPr lang="en-US" altLang="zh-TW" sz="1800" b="1" dirty="0"/>
                        <a:t>Where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開發與研究場域：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實驗室、校內研究中心或團隊工作空間。所有核心的演算法開發與數據分析都在此進行。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數據來源場域：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合作商家的線上電商平台 。我們</a:t>
                      </a: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不直接接觸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其平台，而是接收他們提供的數據包。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/>
                        <a:t>Who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我們 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核心團隊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擔任</a:t>
                      </a: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技術研發與驗證者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，在校內或實驗室進行開發。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合作商家：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擔任</a:t>
                      </a: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數據提供者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，提供其電商平台的匿名歷史數據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使用者行為數據。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/>
                        <a:t>When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準備期：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確立理論與數據規格。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開發期：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演算法原型開發。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驗證期：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執行模擬對比與數據分析。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結論期：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完成技術報告與商業規劃。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62885"/>
                  </a:ext>
                </a:extLst>
              </a:tr>
              <a:tr h="2373054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What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開發：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一個可配置的「信任導向推薦演算法」模組。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驗證：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科學化地對比我們的演算法與主流演算法在</a:t>
                      </a: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顧客終身價值 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(LTV)</a:t>
                      </a: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、回購率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等長期指標上的表現。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產出：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一份詳盡的</a:t>
                      </a: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技術驗證報告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與一個可商業化的</a:t>
                      </a: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演算法模組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非平台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/>
                        <a:t>題目</a:t>
                      </a:r>
                      <a:endParaRPr lang="en-US" altLang="zh-TW" sz="1800" b="1" dirty="0"/>
                    </a:p>
                    <a:p>
                      <a:r>
                        <a:rPr lang="zh-TW" altLang="en-US" sz="18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以新消費主義的消費者反饋數據來促使新電商的銷售模式</a:t>
                      </a:r>
                      <a:endParaRPr lang="zh-TW" altLang="en-US" sz="18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/>
                        <a:t>How much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成本結構：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主要為</a:t>
                      </a: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研發人力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與</a:t>
                      </a: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運算資源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投入。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商業模式：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未來採</a:t>
                      </a: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技術授權 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(Licensing)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或</a:t>
                      </a: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顧問服務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模式，將演算法導入企業。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712574"/>
                  </a:ext>
                </a:extLst>
              </a:tr>
              <a:tr h="2411705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How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數據導入：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獲取合作商家的匿名歷史數據。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模擬對比：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在數據上模擬「信任演算法」與「主流演算法」的推薦成效。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量化分析：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使用統計方法證明我們演算法在長期效益指標上的優越性。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Why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問題：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現有演算法過度促銷，造成消費者</a:t>
                      </a: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廣告疲勞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與</a:t>
                      </a: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信任危機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洞察：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真正問題在於</a:t>
                      </a: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演算法底層邏輯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，而非表面行銷手法。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目標：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開發並驗證一種新的「信任導向」演算法，證明其在創造</a:t>
                      </a: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長期顧客價值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上更具優勢。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/>
                        <a:t>Effect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商家：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提供一個經過驗證的工具，用於平衡</a:t>
                      </a: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短期業績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與</a:t>
                      </a: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長期顧客關係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，最終提升品牌價值。</a:t>
                      </a:r>
                    </a:p>
                    <a:p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對我們：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形成具有高商業潛力的</a:t>
                      </a:r>
                      <a:r>
                        <a:rPr lang="zh-TW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核心智慧財產 </a:t>
                      </a:r>
                      <a:r>
                        <a:rPr lang="en-US" altLang="zh-TW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(IP)</a:t>
                      </a:r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，奠定技術領導地位。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51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406</Words>
  <Application>Microsoft Office PowerPoint</Application>
  <PresentationFormat>寬螢幕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bowla shark</dc:creator>
  <cp:lastModifiedBy>bowla shark</cp:lastModifiedBy>
  <cp:revision>6</cp:revision>
  <dcterms:created xsi:type="dcterms:W3CDTF">2025-10-18T14:10:35Z</dcterms:created>
  <dcterms:modified xsi:type="dcterms:W3CDTF">2025-10-23T23:49:47Z</dcterms:modified>
</cp:coreProperties>
</file>