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304B-7352-48EF-96FB-0B453E83B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287AA-64AE-4EED-8F5B-550082BC3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C602-6ED3-40A3-A5F8-F2EEEB3D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16A-3BBA-4368-A497-4B73FE390B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608D-0C14-4CF9-B87C-DCBA8660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38F8-2964-495E-AA9E-F274B059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5E76-63D9-4F84-9F55-15C7C45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81E8-809B-4229-9FBE-3FDC5369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911D2-F6EA-40D5-B39E-9B4FFE6E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BDA5-AC3C-4882-8A51-E65CAF83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16A-3BBA-4368-A497-4B73FE390B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B5A6-8470-4524-B1D9-E2528AFF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A1D3-AC3C-493C-9569-96E19CA2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5E76-63D9-4F84-9F55-15C7C45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1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79DAB-F419-429B-8E1C-90AA3D0C2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304D4-E7D9-47CD-808C-F78257153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847A-9FC4-4204-A1FF-F4A67687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16A-3BBA-4368-A497-4B73FE390B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3652-CDB8-4FCE-87BE-281355B0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693E-E9F1-4598-B532-886C6BD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5E76-63D9-4F84-9F55-15C7C45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16BB-1343-4D46-9E10-CE793A5A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659C-8594-4EB7-A1E0-BEA58E51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7D18C-7EBD-4062-B738-C36C46B5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16A-3BBA-4368-A497-4B73FE390B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9424-EE45-415F-B5E1-F7BD45E1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6DC16-BC93-4063-97DC-A6581141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5E76-63D9-4F84-9F55-15C7C45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78DD-DFA7-410A-86C3-F599670D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590B-C8F5-4742-9E5D-3B4CD982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AB20-E713-4A6E-A47B-FB4CE8B6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16A-3BBA-4368-A497-4B73FE390B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4415-1701-4D8B-82FF-37429AF0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F40A-5EC5-4E86-8B13-84C3E534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5E76-63D9-4F84-9F55-15C7C45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7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84EF-30AD-4029-9BB9-B36CE6D8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35FF-F0EE-402A-B7D9-4CE110832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B8900-EF84-4038-9EC1-1D5D63E31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4F4B7-F822-44F6-A071-C5380164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16A-3BBA-4368-A497-4B73FE390B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CB73F-5F51-45A0-AF42-7FFD67B5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2993D-ED1C-405D-93C4-D0A734F6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5E76-63D9-4F84-9F55-15C7C45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0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9E5D-0A62-4B2B-B803-2C1D3020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637B-5D36-4AC1-9051-92F52D24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7F4B7-65DC-413F-BF30-227DCBCAE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186E7-F932-479E-B58C-1FA0736D7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E620B-A333-4AAF-8983-8BEFE58FA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B11D7-6A4F-4145-B163-FDCC0E82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16A-3BBA-4368-A497-4B73FE390B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2D249-9E2E-44CC-81A2-CC153CC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B6AA2-97A9-4B03-B346-17C9B2E0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5E76-63D9-4F84-9F55-15C7C45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393E-038C-4B9F-BC09-578BF7C7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3F9B8-9F94-4295-8B6F-863FDB6C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16A-3BBA-4368-A497-4B73FE390B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DB16E-D857-4A9C-A7EC-469A9D38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F6A66-5A2B-4552-AB58-62EC0B59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5E76-63D9-4F84-9F55-15C7C45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94428-3DAA-45D3-8334-9379DC79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16A-3BBA-4368-A497-4B73FE390B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1FE0-D800-4C02-BABB-8032D03F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B55C2-7DDA-4BD1-A9AF-75753334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5E76-63D9-4F84-9F55-15C7C45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6193-60EE-481A-9C8F-67F38852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504E-5E7E-46E6-8FC0-89C29065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CC8C3-5308-43DF-AE42-2FB711E6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C773C-4E76-4B81-972D-3FF22556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16A-3BBA-4368-A497-4B73FE390B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C2F24-EF9F-4D3E-BDFB-C695FAAA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D94C-829E-45FC-A826-D8B53E37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5E76-63D9-4F84-9F55-15C7C45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C51F-34CE-4875-A14B-88547489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88DD0-78C1-429C-B976-E4A6B9779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B1C4E-8BC1-4AF2-93DB-DCACBD1B0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40564-8069-4C1C-940E-4A6FFEF5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16A-3BBA-4368-A497-4B73FE390B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E74AC-CF51-4C0F-B738-8A94ADA7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78F8E-D92F-451C-9F8F-563E39E6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5E76-63D9-4F84-9F55-15C7C45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6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98256-0CC8-4EBA-B4BE-2DB8E873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0CA9F-0654-45F9-B5D3-E736A7B5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785A-E906-4AF6-8E10-3F595F36E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016A-3BBA-4368-A497-4B73FE390B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EF5B-A998-4D9E-A3C7-BFB41FDA0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D688-35CE-46F5-94B1-16C4B3711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5E76-63D9-4F84-9F55-15C7C458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U3RMlClppnfUwRlYjEKiWIzHaK5aMeh8ciV9RiCVqrsX7EzsnrSAZ3p7iHVBwuDOqKlqQ5ZKXgJ2CcE6Sxnoek6ugMe4OIxjvf8kTMDmh1zqq-l--BFRUR641fJWFo6O0b0ZO3o9">
            <a:extLst>
              <a:ext uri="{FF2B5EF4-FFF2-40B4-BE49-F238E27FC236}">
                <a16:creationId xmlns:a16="http://schemas.microsoft.com/office/drawing/2014/main" id="{B0E7F47E-3BFB-4A4F-90CA-CEB2BA63C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57213"/>
            <a:ext cx="594360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14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Rectangle 958">
            <a:extLst>
              <a:ext uri="{FF2B5EF4-FFF2-40B4-BE49-F238E27FC236}">
                <a16:creationId xmlns:a16="http://schemas.microsoft.com/office/drawing/2014/main" id="{4EBEDC5B-8FB0-4421-85A0-01C456974A54}"/>
              </a:ext>
            </a:extLst>
          </p:cNvPr>
          <p:cNvSpPr/>
          <p:nvPr/>
        </p:nvSpPr>
        <p:spPr>
          <a:xfrm>
            <a:off x="1363980" y="495300"/>
            <a:ext cx="5684520" cy="4890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58697-FCA7-4A54-8633-B3FCB590B999}"/>
              </a:ext>
            </a:extLst>
          </p:cNvPr>
          <p:cNvGrpSpPr/>
          <p:nvPr/>
        </p:nvGrpSpPr>
        <p:grpSpPr>
          <a:xfrm>
            <a:off x="1943166" y="883130"/>
            <a:ext cx="708884" cy="1080386"/>
            <a:chOff x="1943166" y="735807"/>
            <a:chExt cx="708884" cy="10803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704E3C-0F65-4DF1-BF19-6BBC7B10B38F}"/>
                </a:ext>
              </a:extLst>
            </p:cNvPr>
            <p:cNvGrpSpPr/>
            <p:nvPr/>
          </p:nvGrpSpPr>
          <p:grpSpPr>
            <a:xfrm>
              <a:off x="2011511" y="735807"/>
              <a:ext cx="572194" cy="1080386"/>
              <a:chOff x="3960583" y="2285417"/>
              <a:chExt cx="1402833" cy="2574000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336722-1653-4F95-9682-E6F62D3E0933}"/>
                  </a:ext>
                </a:extLst>
              </p:cNvPr>
              <p:cNvSpPr/>
              <p:nvPr/>
            </p:nvSpPr>
            <p:spPr>
              <a:xfrm rot="16200000">
                <a:off x="4428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E7C3B5-29B9-4811-99D6-7C9F95B5E72D}"/>
                  </a:ext>
                </a:extLst>
              </p:cNvPr>
              <p:cNvSpPr/>
              <p:nvPr/>
            </p:nvSpPr>
            <p:spPr>
              <a:xfrm rot="16200000">
                <a:off x="4428000" y="228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DC93EE-6366-42B3-8588-20A57550F4CF}"/>
                  </a:ext>
                </a:extLst>
              </p:cNvPr>
              <p:cNvSpPr/>
              <p:nvPr/>
            </p:nvSpPr>
            <p:spPr>
              <a:xfrm rot="16200000">
                <a:off x="4428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FF1CA0-03EC-488A-B654-A301F80A6C6B}"/>
                  </a:ext>
                </a:extLst>
              </p:cNvPr>
              <p:cNvSpPr/>
              <p:nvPr/>
            </p:nvSpPr>
            <p:spPr>
              <a:xfrm rot="16200000">
                <a:off x="4428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E38D96-2EE4-44AD-B727-0FCB0EA187BB}"/>
                  </a:ext>
                </a:extLst>
              </p:cNvPr>
              <p:cNvSpPr/>
              <p:nvPr/>
            </p:nvSpPr>
            <p:spPr>
              <a:xfrm rot="16200000">
                <a:off x="4428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17E2EB-1A36-4208-A6A2-A0E1C2656AC2}"/>
                  </a:ext>
                </a:extLst>
              </p:cNvPr>
              <p:cNvSpPr/>
              <p:nvPr/>
            </p:nvSpPr>
            <p:spPr>
              <a:xfrm rot="16200000">
                <a:off x="4662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F2F3E3-A1AD-4CBF-AC40-CC8BE6FB4300}"/>
                  </a:ext>
                </a:extLst>
              </p:cNvPr>
              <p:cNvSpPr/>
              <p:nvPr/>
            </p:nvSpPr>
            <p:spPr>
              <a:xfrm rot="16200000">
                <a:off x="4662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E8683B8-37EA-49D3-96C5-1EBF5AEF80A5}"/>
                  </a:ext>
                </a:extLst>
              </p:cNvPr>
              <p:cNvSpPr/>
              <p:nvPr/>
            </p:nvSpPr>
            <p:spPr>
              <a:xfrm rot="16200000">
                <a:off x="4662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2F9463-DF13-4ECB-910D-4FA83F0F07FA}"/>
                  </a:ext>
                </a:extLst>
              </p:cNvPr>
              <p:cNvSpPr/>
              <p:nvPr/>
            </p:nvSpPr>
            <p:spPr>
              <a:xfrm rot="16200000">
                <a:off x="4662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5D6637-BA35-4BDB-B254-48736A48FED7}"/>
                  </a:ext>
                </a:extLst>
              </p:cNvPr>
              <p:cNvSpPr/>
              <p:nvPr/>
            </p:nvSpPr>
            <p:spPr>
              <a:xfrm rot="16200000">
                <a:off x="4896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5DE7F5-C6ED-4D02-A3F4-610E0DFE60DE}"/>
                  </a:ext>
                </a:extLst>
              </p:cNvPr>
              <p:cNvSpPr/>
              <p:nvPr/>
            </p:nvSpPr>
            <p:spPr>
              <a:xfrm rot="16200000">
                <a:off x="4896000" y="345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44E03B-FD67-4104-8330-7BB78D893426}"/>
                  </a:ext>
                </a:extLst>
              </p:cNvPr>
              <p:cNvSpPr/>
              <p:nvPr/>
            </p:nvSpPr>
            <p:spPr>
              <a:xfrm rot="16200000">
                <a:off x="4662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8D9CAC-D43C-4C55-9914-711B1DD9C9A3}"/>
                  </a:ext>
                </a:extLst>
              </p:cNvPr>
              <p:cNvSpPr/>
              <p:nvPr/>
            </p:nvSpPr>
            <p:spPr>
              <a:xfrm rot="16200000">
                <a:off x="4428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55A4EA-5E7B-4D9A-B2B6-45EBFA5646F7}"/>
                  </a:ext>
                </a:extLst>
              </p:cNvPr>
              <p:cNvSpPr/>
              <p:nvPr/>
            </p:nvSpPr>
            <p:spPr>
              <a:xfrm rot="16200000">
                <a:off x="4896000" y="298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D88D89-5731-40B8-8723-8938B54FEF37}"/>
                  </a:ext>
                </a:extLst>
              </p:cNvPr>
              <p:cNvSpPr/>
              <p:nvPr/>
            </p:nvSpPr>
            <p:spPr>
              <a:xfrm rot="16200000">
                <a:off x="4896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756B452-A4C7-4BE2-83D6-567EC9460092}"/>
                  </a:ext>
                </a:extLst>
              </p:cNvPr>
              <p:cNvSpPr/>
              <p:nvPr/>
            </p:nvSpPr>
            <p:spPr>
              <a:xfrm rot="16200000">
                <a:off x="4896000" y="369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61F54C-BF9F-4D23-8F20-59AB6BA7BF03}"/>
                  </a:ext>
                </a:extLst>
              </p:cNvPr>
              <p:cNvSpPr/>
              <p:nvPr/>
            </p:nvSpPr>
            <p:spPr>
              <a:xfrm rot="16200000">
                <a:off x="4896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A080815-087E-4779-9D11-BB604A5B5F66}"/>
                  </a:ext>
                </a:extLst>
              </p:cNvPr>
              <p:cNvSpPr/>
              <p:nvPr/>
            </p:nvSpPr>
            <p:spPr>
              <a:xfrm rot="16200000">
                <a:off x="4428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329F598-4F89-4F2E-861B-D960EAE88EB5}"/>
                  </a:ext>
                </a:extLst>
              </p:cNvPr>
              <p:cNvSpPr/>
              <p:nvPr/>
            </p:nvSpPr>
            <p:spPr>
              <a:xfrm rot="16200000">
                <a:off x="4428000" y="369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C5E65C4-756F-4F2E-A072-ABC85BC10728}"/>
                  </a:ext>
                </a:extLst>
              </p:cNvPr>
              <p:cNvSpPr/>
              <p:nvPr/>
            </p:nvSpPr>
            <p:spPr>
              <a:xfrm rot="16200000">
                <a:off x="4662000" y="3690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FA66EB5-9C90-4056-9177-71FE1548EF95}"/>
                  </a:ext>
                </a:extLst>
              </p:cNvPr>
              <p:cNvSpPr/>
              <p:nvPr/>
            </p:nvSpPr>
            <p:spPr>
              <a:xfrm rot="16200000">
                <a:off x="4662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09C14A6-B6D2-451D-B1B6-7EF456198C65}"/>
                  </a:ext>
                </a:extLst>
              </p:cNvPr>
              <p:cNvSpPr/>
              <p:nvPr/>
            </p:nvSpPr>
            <p:spPr>
              <a:xfrm rot="16200000">
                <a:off x="5130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4DB5FED-2E4C-45E0-A30E-654A333CD337}"/>
                  </a:ext>
                </a:extLst>
              </p:cNvPr>
              <p:cNvSpPr/>
              <p:nvPr/>
            </p:nvSpPr>
            <p:spPr>
              <a:xfrm rot="16200000">
                <a:off x="5130000" y="298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EE29645-8A5E-4A8D-9DFD-09412CCC72AF}"/>
                  </a:ext>
                </a:extLst>
              </p:cNvPr>
              <p:cNvSpPr/>
              <p:nvPr/>
            </p:nvSpPr>
            <p:spPr>
              <a:xfrm rot="16200000">
                <a:off x="4194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7EFEE6E-C44B-40A8-AC10-0F2AA6F9BBAF}"/>
                  </a:ext>
                </a:extLst>
              </p:cNvPr>
              <p:cNvSpPr/>
              <p:nvPr/>
            </p:nvSpPr>
            <p:spPr>
              <a:xfrm rot="16200000">
                <a:off x="5130000" y="322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DD79C77-245B-4938-8B10-8CF7E4FCE4A4}"/>
                  </a:ext>
                </a:extLst>
              </p:cNvPr>
              <p:cNvSpPr/>
              <p:nvPr/>
            </p:nvSpPr>
            <p:spPr>
              <a:xfrm rot="16200000">
                <a:off x="5130000" y="369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90BB81A-87C1-4A9A-8B32-CE83E8311FC8}"/>
                  </a:ext>
                </a:extLst>
              </p:cNvPr>
              <p:cNvSpPr/>
              <p:nvPr/>
            </p:nvSpPr>
            <p:spPr>
              <a:xfrm rot="16200000">
                <a:off x="5130000" y="345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7957EF6-D7C2-45CB-80CB-07075520C657}"/>
                  </a:ext>
                </a:extLst>
              </p:cNvPr>
              <p:cNvSpPr/>
              <p:nvPr/>
            </p:nvSpPr>
            <p:spPr>
              <a:xfrm rot="16200000">
                <a:off x="4428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E38B33-43F2-490E-863D-161D116BCD91}"/>
                  </a:ext>
                </a:extLst>
              </p:cNvPr>
              <p:cNvSpPr/>
              <p:nvPr/>
            </p:nvSpPr>
            <p:spPr>
              <a:xfrm rot="16200000">
                <a:off x="4194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E379AC4-7607-4676-B691-C72DA4C1D79A}"/>
                  </a:ext>
                </a:extLst>
              </p:cNvPr>
              <p:cNvSpPr/>
              <p:nvPr/>
            </p:nvSpPr>
            <p:spPr>
              <a:xfrm rot="16200000">
                <a:off x="4194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EA2B3F-C63B-42E7-B729-E50BA2B84200}"/>
                  </a:ext>
                </a:extLst>
              </p:cNvPr>
              <p:cNvSpPr/>
              <p:nvPr/>
            </p:nvSpPr>
            <p:spPr>
              <a:xfrm rot="16200000">
                <a:off x="4194000" y="369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1EEB622-54AE-48CC-8974-28AA03DC1B26}"/>
                  </a:ext>
                </a:extLst>
              </p:cNvPr>
              <p:cNvSpPr/>
              <p:nvPr/>
            </p:nvSpPr>
            <p:spPr>
              <a:xfrm rot="16200000">
                <a:off x="4428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4A88902-558E-451A-81DE-FC3D83C3934A}"/>
                  </a:ext>
                </a:extLst>
              </p:cNvPr>
              <p:cNvSpPr/>
              <p:nvPr/>
            </p:nvSpPr>
            <p:spPr>
              <a:xfrm rot="16200000">
                <a:off x="4428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72D389A-571D-4008-932D-637DE7170802}"/>
                  </a:ext>
                </a:extLst>
              </p:cNvPr>
              <p:cNvSpPr/>
              <p:nvPr/>
            </p:nvSpPr>
            <p:spPr>
              <a:xfrm rot="16200000">
                <a:off x="4194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1A362A6-944A-42D2-B103-F5F4F4D583C5}"/>
                  </a:ext>
                </a:extLst>
              </p:cNvPr>
              <p:cNvSpPr/>
              <p:nvPr/>
            </p:nvSpPr>
            <p:spPr>
              <a:xfrm rot="16200000">
                <a:off x="4194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3F1FD5-E5A0-4B8D-BC3A-4575CC618487}"/>
                  </a:ext>
                </a:extLst>
              </p:cNvPr>
              <p:cNvSpPr/>
              <p:nvPr/>
            </p:nvSpPr>
            <p:spPr>
              <a:xfrm rot="16200000">
                <a:off x="4662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9BEF4E-564D-4740-9973-6FD41D3547E5}"/>
                  </a:ext>
                </a:extLst>
              </p:cNvPr>
              <p:cNvSpPr/>
              <p:nvPr/>
            </p:nvSpPr>
            <p:spPr>
              <a:xfrm rot="16200000">
                <a:off x="4662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4C32976-74DA-4253-821D-BDAB492FE645}"/>
                  </a:ext>
                </a:extLst>
              </p:cNvPr>
              <p:cNvSpPr/>
              <p:nvPr/>
            </p:nvSpPr>
            <p:spPr>
              <a:xfrm rot="16200000">
                <a:off x="4662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79CC33D-0B9A-41E4-AB9A-5E8070C09512}"/>
                  </a:ext>
                </a:extLst>
              </p:cNvPr>
              <p:cNvSpPr/>
              <p:nvPr/>
            </p:nvSpPr>
            <p:spPr>
              <a:xfrm rot="16200000">
                <a:off x="4896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9475846-18F0-421D-9B83-267ABF1C93E3}"/>
                  </a:ext>
                </a:extLst>
              </p:cNvPr>
              <p:cNvSpPr/>
              <p:nvPr/>
            </p:nvSpPr>
            <p:spPr>
              <a:xfrm rot="16200000">
                <a:off x="4896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882C814-DE7F-4BB2-8E5B-57CC28170DA4}"/>
                  </a:ext>
                </a:extLst>
              </p:cNvPr>
              <p:cNvSpPr/>
              <p:nvPr/>
            </p:nvSpPr>
            <p:spPr>
              <a:xfrm rot="16200000">
                <a:off x="4896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E49F77-B3EB-4598-A693-E4F20D6346F5}"/>
                  </a:ext>
                </a:extLst>
              </p:cNvPr>
              <p:cNvSpPr/>
              <p:nvPr/>
            </p:nvSpPr>
            <p:spPr>
              <a:xfrm rot="16200000">
                <a:off x="3960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39CA212-7E32-4C52-8932-4D6785E3D39E}"/>
                  </a:ext>
                </a:extLst>
              </p:cNvPr>
              <p:cNvSpPr/>
              <p:nvPr/>
            </p:nvSpPr>
            <p:spPr>
              <a:xfrm rot="16200000">
                <a:off x="3960000" y="298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D5F8015-E07C-4D87-9736-8842C9C52325}"/>
                  </a:ext>
                </a:extLst>
              </p:cNvPr>
              <p:cNvSpPr/>
              <p:nvPr/>
            </p:nvSpPr>
            <p:spPr>
              <a:xfrm rot="16200000">
                <a:off x="3960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95AEE13-1369-4FD8-8130-4FE3993DB003}"/>
                  </a:ext>
                </a:extLst>
              </p:cNvPr>
              <p:cNvSpPr/>
              <p:nvPr/>
            </p:nvSpPr>
            <p:spPr>
              <a:xfrm rot="16200000">
                <a:off x="3960000" y="345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8CF3096-B1AD-4653-B457-0419257F882F}"/>
                  </a:ext>
                </a:extLst>
              </p:cNvPr>
              <p:cNvSpPr/>
              <p:nvPr/>
            </p:nvSpPr>
            <p:spPr>
              <a:xfrm rot="16200000">
                <a:off x="3960000" y="369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FFD9D9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BFFC178-0CF6-40FF-BA7F-394AB21554DF}"/>
                  </a:ext>
                </a:extLst>
              </p:cNvPr>
              <p:cNvSpPr/>
              <p:nvPr/>
            </p:nvSpPr>
            <p:spPr>
              <a:xfrm rot="16200000">
                <a:off x="3960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163AFEE-F4E8-4F7A-9374-AF56C795DE78}"/>
                  </a:ext>
                </a:extLst>
              </p:cNvPr>
              <p:cNvSpPr/>
              <p:nvPr/>
            </p:nvSpPr>
            <p:spPr>
              <a:xfrm rot="16200000">
                <a:off x="4896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D795D2F-48BC-47F3-B4C4-B70699EB1948}"/>
                  </a:ext>
                </a:extLst>
              </p:cNvPr>
              <p:cNvSpPr/>
              <p:nvPr/>
            </p:nvSpPr>
            <p:spPr>
              <a:xfrm rot="16200000">
                <a:off x="5130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897226B-CEAB-4655-8DA2-AAEB46DFEFFC}"/>
                  </a:ext>
                </a:extLst>
              </p:cNvPr>
              <p:cNvSpPr/>
              <p:nvPr/>
            </p:nvSpPr>
            <p:spPr>
              <a:xfrm rot="16200000">
                <a:off x="4194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EF2EDCB-CB58-4419-9F8A-9FD12C088229}"/>
                  </a:ext>
                </a:extLst>
              </p:cNvPr>
              <p:cNvSpPr/>
              <p:nvPr/>
            </p:nvSpPr>
            <p:spPr>
              <a:xfrm rot="16200000">
                <a:off x="4194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8EE9E72-9589-4189-BE8F-CB302EE1A82E}"/>
                  </a:ext>
                </a:extLst>
              </p:cNvPr>
              <p:cNvSpPr/>
              <p:nvPr/>
            </p:nvSpPr>
            <p:spPr>
              <a:xfrm rot="16200000">
                <a:off x="4194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FB877B3-5AEA-4618-B412-D5E30E863D4F}"/>
                  </a:ext>
                </a:extLst>
              </p:cNvPr>
              <p:cNvSpPr/>
              <p:nvPr/>
            </p:nvSpPr>
            <p:spPr>
              <a:xfrm rot="16200000">
                <a:off x="3960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13FE3499-C1E8-4031-819A-DDF495608006}"/>
                </a:ext>
              </a:extLst>
            </p:cNvPr>
            <p:cNvSpPr/>
            <p:nvPr/>
          </p:nvSpPr>
          <p:spPr>
            <a:xfrm>
              <a:off x="1943166" y="735807"/>
              <a:ext cx="708884" cy="1080386"/>
            </a:xfrm>
            <a:custGeom>
              <a:avLst/>
              <a:gdLst>
                <a:gd name="connsiteX0" fmla="*/ 1152525 w 3657600"/>
                <a:gd name="connsiteY0" fmla="*/ 0 h 5781675"/>
                <a:gd name="connsiteX1" fmla="*/ 1152525 w 3657600"/>
                <a:gd name="connsiteY1" fmla="*/ 0 h 5781675"/>
                <a:gd name="connsiteX2" fmla="*/ 1257300 w 3657600"/>
                <a:gd name="connsiteY2" fmla="*/ 66675 h 5781675"/>
                <a:gd name="connsiteX3" fmla="*/ 1304925 w 3657600"/>
                <a:gd name="connsiteY3" fmla="*/ 104775 h 5781675"/>
                <a:gd name="connsiteX4" fmla="*/ 1343025 w 3657600"/>
                <a:gd name="connsiteY4" fmla="*/ 95250 h 5781675"/>
                <a:gd name="connsiteX5" fmla="*/ 1362075 w 3657600"/>
                <a:gd name="connsiteY5" fmla="*/ 66675 h 5781675"/>
                <a:gd name="connsiteX6" fmla="*/ 1419225 w 3657600"/>
                <a:gd name="connsiteY6" fmla="*/ 47625 h 5781675"/>
                <a:gd name="connsiteX7" fmla="*/ 1524000 w 3657600"/>
                <a:gd name="connsiteY7" fmla="*/ 95250 h 5781675"/>
                <a:gd name="connsiteX8" fmla="*/ 1552575 w 3657600"/>
                <a:gd name="connsiteY8" fmla="*/ 114300 h 5781675"/>
                <a:gd name="connsiteX9" fmla="*/ 1581150 w 3657600"/>
                <a:gd name="connsiteY9" fmla="*/ 133350 h 5781675"/>
                <a:gd name="connsiteX10" fmla="*/ 1590675 w 3657600"/>
                <a:gd name="connsiteY10" fmla="*/ 161925 h 5781675"/>
                <a:gd name="connsiteX11" fmla="*/ 1609725 w 3657600"/>
                <a:gd name="connsiteY11" fmla="*/ 190500 h 5781675"/>
                <a:gd name="connsiteX12" fmla="*/ 1647825 w 3657600"/>
                <a:gd name="connsiteY12" fmla="*/ 390525 h 5781675"/>
                <a:gd name="connsiteX13" fmla="*/ 1666875 w 3657600"/>
                <a:gd name="connsiteY13" fmla="*/ 419100 h 5781675"/>
                <a:gd name="connsiteX14" fmla="*/ 1676400 w 3657600"/>
                <a:gd name="connsiteY14" fmla="*/ 447675 h 5781675"/>
                <a:gd name="connsiteX15" fmla="*/ 1704975 w 3657600"/>
                <a:gd name="connsiteY15" fmla="*/ 466725 h 5781675"/>
                <a:gd name="connsiteX16" fmla="*/ 1733550 w 3657600"/>
                <a:gd name="connsiteY16" fmla="*/ 457200 h 5781675"/>
                <a:gd name="connsiteX17" fmla="*/ 1762125 w 3657600"/>
                <a:gd name="connsiteY17" fmla="*/ 438150 h 5781675"/>
                <a:gd name="connsiteX18" fmla="*/ 1800225 w 3657600"/>
                <a:gd name="connsiteY18" fmla="*/ 447675 h 5781675"/>
                <a:gd name="connsiteX19" fmla="*/ 1828800 w 3657600"/>
                <a:gd name="connsiteY19" fmla="*/ 466725 h 5781675"/>
                <a:gd name="connsiteX20" fmla="*/ 1857375 w 3657600"/>
                <a:gd name="connsiteY20" fmla="*/ 523875 h 5781675"/>
                <a:gd name="connsiteX21" fmla="*/ 1962150 w 3657600"/>
                <a:gd name="connsiteY21" fmla="*/ 476250 h 5781675"/>
                <a:gd name="connsiteX22" fmla="*/ 2000250 w 3657600"/>
                <a:gd name="connsiteY22" fmla="*/ 457200 h 5781675"/>
                <a:gd name="connsiteX23" fmla="*/ 2057400 w 3657600"/>
                <a:gd name="connsiteY23" fmla="*/ 438150 h 5781675"/>
                <a:gd name="connsiteX24" fmla="*/ 2066925 w 3657600"/>
                <a:gd name="connsiteY24" fmla="*/ 466725 h 5781675"/>
                <a:gd name="connsiteX25" fmla="*/ 2047875 w 3657600"/>
                <a:gd name="connsiteY25" fmla="*/ 542925 h 5781675"/>
                <a:gd name="connsiteX26" fmla="*/ 2019300 w 3657600"/>
                <a:gd name="connsiteY26" fmla="*/ 571500 h 5781675"/>
                <a:gd name="connsiteX27" fmla="*/ 1971675 w 3657600"/>
                <a:gd name="connsiteY27" fmla="*/ 657225 h 5781675"/>
                <a:gd name="connsiteX28" fmla="*/ 1962150 w 3657600"/>
                <a:gd name="connsiteY28" fmla="*/ 742950 h 5781675"/>
                <a:gd name="connsiteX29" fmla="*/ 1952625 w 3657600"/>
                <a:gd name="connsiteY29" fmla="*/ 790575 h 5781675"/>
                <a:gd name="connsiteX30" fmla="*/ 1962150 w 3657600"/>
                <a:gd name="connsiteY30" fmla="*/ 838200 h 5781675"/>
                <a:gd name="connsiteX31" fmla="*/ 2000250 w 3657600"/>
                <a:gd name="connsiteY31" fmla="*/ 828675 h 5781675"/>
                <a:gd name="connsiteX32" fmla="*/ 2009775 w 3657600"/>
                <a:gd name="connsiteY32" fmla="*/ 781050 h 5781675"/>
                <a:gd name="connsiteX33" fmla="*/ 2076450 w 3657600"/>
                <a:gd name="connsiteY33" fmla="*/ 790575 h 5781675"/>
                <a:gd name="connsiteX34" fmla="*/ 2105025 w 3657600"/>
                <a:gd name="connsiteY34" fmla="*/ 800100 h 5781675"/>
                <a:gd name="connsiteX35" fmla="*/ 2133600 w 3657600"/>
                <a:gd name="connsiteY35" fmla="*/ 828675 h 5781675"/>
                <a:gd name="connsiteX36" fmla="*/ 2247900 w 3657600"/>
                <a:gd name="connsiteY36" fmla="*/ 819150 h 5781675"/>
                <a:gd name="connsiteX37" fmla="*/ 2276475 w 3657600"/>
                <a:gd name="connsiteY37" fmla="*/ 809625 h 5781675"/>
                <a:gd name="connsiteX38" fmla="*/ 2276475 w 3657600"/>
                <a:gd name="connsiteY38" fmla="*/ 742950 h 5781675"/>
                <a:gd name="connsiteX39" fmla="*/ 2295525 w 3657600"/>
                <a:gd name="connsiteY39" fmla="*/ 714375 h 5781675"/>
                <a:gd name="connsiteX40" fmla="*/ 2314575 w 3657600"/>
                <a:gd name="connsiteY40" fmla="*/ 657225 h 5781675"/>
                <a:gd name="connsiteX41" fmla="*/ 2371725 w 3657600"/>
                <a:gd name="connsiteY41" fmla="*/ 619125 h 5781675"/>
                <a:gd name="connsiteX42" fmla="*/ 2400300 w 3657600"/>
                <a:gd name="connsiteY42" fmla="*/ 600075 h 5781675"/>
                <a:gd name="connsiteX43" fmla="*/ 2428875 w 3657600"/>
                <a:gd name="connsiteY43" fmla="*/ 581025 h 5781675"/>
                <a:gd name="connsiteX44" fmla="*/ 2457450 w 3657600"/>
                <a:gd name="connsiteY44" fmla="*/ 590550 h 5781675"/>
                <a:gd name="connsiteX45" fmla="*/ 2495550 w 3657600"/>
                <a:gd name="connsiteY45" fmla="*/ 628650 h 5781675"/>
                <a:gd name="connsiteX46" fmla="*/ 2524125 w 3657600"/>
                <a:gd name="connsiteY46" fmla="*/ 600075 h 5781675"/>
                <a:gd name="connsiteX47" fmla="*/ 2543175 w 3657600"/>
                <a:gd name="connsiteY47" fmla="*/ 542925 h 5781675"/>
                <a:gd name="connsiteX48" fmla="*/ 2562225 w 3657600"/>
                <a:gd name="connsiteY48" fmla="*/ 514350 h 5781675"/>
                <a:gd name="connsiteX49" fmla="*/ 2590800 w 3657600"/>
                <a:gd name="connsiteY49" fmla="*/ 457200 h 5781675"/>
                <a:gd name="connsiteX50" fmla="*/ 2619375 w 3657600"/>
                <a:gd name="connsiteY50" fmla="*/ 447675 h 5781675"/>
                <a:gd name="connsiteX51" fmla="*/ 2647950 w 3657600"/>
                <a:gd name="connsiteY51" fmla="*/ 390525 h 5781675"/>
                <a:gd name="connsiteX52" fmla="*/ 2676525 w 3657600"/>
                <a:gd name="connsiteY52" fmla="*/ 381000 h 5781675"/>
                <a:gd name="connsiteX53" fmla="*/ 2676525 w 3657600"/>
                <a:gd name="connsiteY53" fmla="*/ 447675 h 5781675"/>
                <a:gd name="connsiteX54" fmla="*/ 2657475 w 3657600"/>
                <a:gd name="connsiteY54" fmla="*/ 504825 h 5781675"/>
                <a:gd name="connsiteX55" fmla="*/ 2667000 w 3657600"/>
                <a:gd name="connsiteY55" fmla="*/ 542925 h 5781675"/>
                <a:gd name="connsiteX56" fmla="*/ 2676525 w 3657600"/>
                <a:gd name="connsiteY56" fmla="*/ 514350 h 5781675"/>
                <a:gd name="connsiteX57" fmla="*/ 2695575 w 3657600"/>
                <a:gd name="connsiteY57" fmla="*/ 485775 h 5781675"/>
                <a:gd name="connsiteX58" fmla="*/ 2762250 w 3657600"/>
                <a:gd name="connsiteY58" fmla="*/ 476250 h 5781675"/>
                <a:gd name="connsiteX59" fmla="*/ 2790825 w 3657600"/>
                <a:gd name="connsiteY59" fmla="*/ 466725 h 5781675"/>
                <a:gd name="connsiteX60" fmla="*/ 2819400 w 3657600"/>
                <a:gd name="connsiteY60" fmla="*/ 447675 h 5781675"/>
                <a:gd name="connsiteX61" fmla="*/ 2847975 w 3657600"/>
                <a:gd name="connsiteY61" fmla="*/ 476250 h 5781675"/>
                <a:gd name="connsiteX62" fmla="*/ 2905125 w 3657600"/>
                <a:gd name="connsiteY62" fmla="*/ 495300 h 5781675"/>
                <a:gd name="connsiteX63" fmla="*/ 2933700 w 3657600"/>
                <a:gd name="connsiteY63" fmla="*/ 504825 h 5781675"/>
                <a:gd name="connsiteX64" fmla="*/ 2962275 w 3657600"/>
                <a:gd name="connsiteY64" fmla="*/ 561975 h 5781675"/>
                <a:gd name="connsiteX65" fmla="*/ 2971800 w 3657600"/>
                <a:gd name="connsiteY65" fmla="*/ 590550 h 5781675"/>
                <a:gd name="connsiteX66" fmla="*/ 3009900 w 3657600"/>
                <a:gd name="connsiteY66" fmla="*/ 647700 h 5781675"/>
                <a:gd name="connsiteX67" fmla="*/ 3095625 w 3657600"/>
                <a:gd name="connsiteY67" fmla="*/ 676275 h 5781675"/>
                <a:gd name="connsiteX68" fmla="*/ 3124200 w 3657600"/>
                <a:gd name="connsiteY68" fmla="*/ 685800 h 5781675"/>
                <a:gd name="connsiteX69" fmla="*/ 3152775 w 3657600"/>
                <a:gd name="connsiteY69" fmla="*/ 695325 h 5781675"/>
                <a:gd name="connsiteX70" fmla="*/ 3171825 w 3657600"/>
                <a:gd name="connsiteY70" fmla="*/ 762000 h 5781675"/>
                <a:gd name="connsiteX71" fmla="*/ 3200400 w 3657600"/>
                <a:gd name="connsiteY71" fmla="*/ 847725 h 5781675"/>
                <a:gd name="connsiteX72" fmla="*/ 3209925 w 3657600"/>
                <a:gd name="connsiteY72" fmla="*/ 876300 h 5781675"/>
                <a:gd name="connsiteX73" fmla="*/ 3219450 w 3657600"/>
                <a:gd name="connsiteY73" fmla="*/ 904875 h 5781675"/>
                <a:gd name="connsiteX74" fmla="*/ 3276600 w 3657600"/>
                <a:gd name="connsiteY74" fmla="*/ 933450 h 5781675"/>
                <a:gd name="connsiteX75" fmla="*/ 3362325 w 3657600"/>
                <a:gd name="connsiteY75" fmla="*/ 952500 h 5781675"/>
                <a:gd name="connsiteX76" fmla="*/ 3371850 w 3657600"/>
                <a:gd name="connsiteY76" fmla="*/ 981075 h 5781675"/>
                <a:gd name="connsiteX77" fmla="*/ 3381375 w 3657600"/>
                <a:gd name="connsiteY77" fmla="*/ 1028700 h 5781675"/>
                <a:gd name="connsiteX78" fmla="*/ 3400425 w 3657600"/>
                <a:gd name="connsiteY78" fmla="*/ 1057275 h 5781675"/>
                <a:gd name="connsiteX79" fmla="*/ 3409950 w 3657600"/>
                <a:gd name="connsiteY79" fmla="*/ 1285875 h 5781675"/>
                <a:gd name="connsiteX80" fmla="*/ 3400425 w 3657600"/>
                <a:gd name="connsiteY80" fmla="*/ 1466850 h 5781675"/>
                <a:gd name="connsiteX81" fmla="*/ 3390900 w 3657600"/>
                <a:gd name="connsiteY81" fmla="*/ 1495425 h 5781675"/>
                <a:gd name="connsiteX82" fmla="*/ 3371850 w 3657600"/>
                <a:gd name="connsiteY82" fmla="*/ 1524000 h 5781675"/>
                <a:gd name="connsiteX83" fmla="*/ 3362325 w 3657600"/>
                <a:gd name="connsiteY83" fmla="*/ 1571625 h 5781675"/>
                <a:gd name="connsiteX84" fmla="*/ 3352800 w 3657600"/>
                <a:gd name="connsiteY84" fmla="*/ 1600200 h 5781675"/>
                <a:gd name="connsiteX85" fmla="*/ 3362325 w 3657600"/>
                <a:gd name="connsiteY85" fmla="*/ 1695450 h 5781675"/>
                <a:gd name="connsiteX86" fmla="*/ 3381375 w 3657600"/>
                <a:gd name="connsiteY86" fmla="*/ 1724025 h 5781675"/>
                <a:gd name="connsiteX87" fmla="*/ 3390900 w 3657600"/>
                <a:gd name="connsiteY87" fmla="*/ 1752600 h 5781675"/>
                <a:gd name="connsiteX88" fmla="*/ 3419475 w 3657600"/>
                <a:gd name="connsiteY88" fmla="*/ 1781175 h 5781675"/>
                <a:gd name="connsiteX89" fmla="*/ 3448050 w 3657600"/>
                <a:gd name="connsiteY89" fmla="*/ 1838325 h 5781675"/>
                <a:gd name="connsiteX90" fmla="*/ 3457575 w 3657600"/>
                <a:gd name="connsiteY90" fmla="*/ 2028825 h 5781675"/>
                <a:gd name="connsiteX91" fmla="*/ 3467100 w 3657600"/>
                <a:gd name="connsiteY91" fmla="*/ 2085975 h 5781675"/>
                <a:gd name="connsiteX92" fmla="*/ 3495675 w 3657600"/>
                <a:gd name="connsiteY92" fmla="*/ 2143125 h 5781675"/>
                <a:gd name="connsiteX93" fmla="*/ 3524250 w 3657600"/>
                <a:gd name="connsiteY93" fmla="*/ 2219325 h 5781675"/>
                <a:gd name="connsiteX94" fmla="*/ 3533775 w 3657600"/>
                <a:gd name="connsiteY94" fmla="*/ 2295525 h 5781675"/>
                <a:gd name="connsiteX95" fmla="*/ 3543300 w 3657600"/>
                <a:gd name="connsiteY95" fmla="*/ 2390775 h 5781675"/>
                <a:gd name="connsiteX96" fmla="*/ 3552825 w 3657600"/>
                <a:gd name="connsiteY96" fmla="*/ 2419350 h 5781675"/>
                <a:gd name="connsiteX97" fmla="*/ 3571875 w 3657600"/>
                <a:gd name="connsiteY97" fmla="*/ 2514600 h 5781675"/>
                <a:gd name="connsiteX98" fmla="*/ 3590925 w 3657600"/>
                <a:gd name="connsiteY98" fmla="*/ 2581275 h 5781675"/>
                <a:gd name="connsiteX99" fmla="*/ 3600450 w 3657600"/>
                <a:gd name="connsiteY99" fmla="*/ 2657475 h 5781675"/>
                <a:gd name="connsiteX100" fmla="*/ 3609975 w 3657600"/>
                <a:gd name="connsiteY100" fmla="*/ 2724150 h 5781675"/>
                <a:gd name="connsiteX101" fmla="*/ 3638550 w 3657600"/>
                <a:gd name="connsiteY101" fmla="*/ 2743200 h 5781675"/>
                <a:gd name="connsiteX102" fmla="*/ 3657600 w 3657600"/>
                <a:gd name="connsiteY102" fmla="*/ 3028950 h 5781675"/>
                <a:gd name="connsiteX103" fmla="*/ 3629025 w 3657600"/>
                <a:gd name="connsiteY103" fmla="*/ 3152775 h 5781675"/>
                <a:gd name="connsiteX104" fmla="*/ 3619500 w 3657600"/>
                <a:gd name="connsiteY104" fmla="*/ 3181350 h 5781675"/>
                <a:gd name="connsiteX105" fmla="*/ 3590925 w 3657600"/>
                <a:gd name="connsiteY105" fmla="*/ 3162300 h 5781675"/>
                <a:gd name="connsiteX106" fmla="*/ 3571875 w 3657600"/>
                <a:gd name="connsiteY106" fmla="*/ 3124200 h 5781675"/>
                <a:gd name="connsiteX107" fmla="*/ 3505200 w 3657600"/>
                <a:gd name="connsiteY107" fmla="*/ 3048000 h 5781675"/>
                <a:gd name="connsiteX108" fmla="*/ 3457575 w 3657600"/>
                <a:gd name="connsiteY108" fmla="*/ 3000375 h 5781675"/>
                <a:gd name="connsiteX109" fmla="*/ 3438525 w 3657600"/>
                <a:gd name="connsiteY109" fmla="*/ 3028950 h 5781675"/>
                <a:gd name="connsiteX110" fmla="*/ 3457575 w 3657600"/>
                <a:gd name="connsiteY110" fmla="*/ 3086100 h 5781675"/>
                <a:gd name="connsiteX111" fmla="*/ 3400425 w 3657600"/>
                <a:gd name="connsiteY111" fmla="*/ 3124200 h 5781675"/>
                <a:gd name="connsiteX112" fmla="*/ 3381375 w 3657600"/>
                <a:gd name="connsiteY112" fmla="*/ 3171825 h 5781675"/>
                <a:gd name="connsiteX113" fmla="*/ 3362325 w 3657600"/>
                <a:gd name="connsiteY113" fmla="*/ 3228975 h 5781675"/>
                <a:gd name="connsiteX114" fmla="*/ 3352800 w 3657600"/>
                <a:gd name="connsiteY114" fmla="*/ 3324225 h 5781675"/>
                <a:gd name="connsiteX115" fmla="*/ 3295650 w 3657600"/>
                <a:gd name="connsiteY115" fmla="*/ 3362325 h 5781675"/>
                <a:gd name="connsiteX116" fmla="*/ 3238500 w 3657600"/>
                <a:gd name="connsiteY116" fmla="*/ 3400425 h 5781675"/>
                <a:gd name="connsiteX117" fmla="*/ 3181350 w 3657600"/>
                <a:gd name="connsiteY117" fmla="*/ 3429000 h 5781675"/>
                <a:gd name="connsiteX118" fmla="*/ 3124200 w 3657600"/>
                <a:gd name="connsiteY118" fmla="*/ 3448050 h 5781675"/>
                <a:gd name="connsiteX119" fmla="*/ 3105150 w 3657600"/>
                <a:gd name="connsiteY119" fmla="*/ 3514725 h 5781675"/>
                <a:gd name="connsiteX120" fmla="*/ 2752725 w 3657600"/>
                <a:gd name="connsiteY120" fmla="*/ 3562350 h 5781675"/>
                <a:gd name="connsiteX121" fmla="*/ 2695575 w 3657600"/>
                <a:gd name="connsiteY121" fmla="*/ 3581400 h 5781675"/>
                <a:gd name="connsiteX122" fmla="*/ 2667000 w 3657600"/>
                <a:gd name="connsiteY122" fmla="*/ 3590925 h 5781675"/>
                <a:gd name="connsiteX123" fmla="*/ 2647950 w 3657600"/>
                <a:gd name="connsiteY123" fmla="*/ 3619500 h 5781675"/>
                <a:gd name="connsiteX124" fmla="*/ 2609850 w 3657600"/>
                <a:gd name="connsiteY124" fmla="*/ 3657600 h 5781675"/>
                <a:gd name="connsiteX125" fmla="*/ 2638425 w 3657600"/>
                <a:gd name="connsiteY125" fmla="*/ 3667125 h 5781675"/>
                <a:gd name="connsiteX126" fmla="*/ 2686050 w 3657600"/>
                <a:gd name="connsiteY126" fmla="*/ 3724275 h 5781675"/>
                <a:gd name="connsiteX127" fmla="*/ 2628900 w 3657600"/>
                <a:gd name="connsiteY127" fmla="*/ 3771900 h 5781675"/>
                <a:gd name="connsiteX128" fmla="*/ 2600325 w 3657600"/>
                <a:gd name="connsiteY128" fmla="*/ 3752850 h 5781675"/>
                <a:gd name="connsiteX129" fmla="*/ 2581275 w 3657600"/>
                <a:gd name="connsiteY129" fmla="*/ 3695700 h 5781675"/>
                <a:gd name="connsiteX130" fmla="*/ 2562225 w 3657600"/>
                <a:gd name="connsiteY130" fmla="*/ 3667125 h 5781675"/>
                <a:gd name="connsiteX131" fmla="*/ 2514600 w 3657600"/>
                <a:gd name="connsiteY131" fmla="*/ 3590925 h 5781675"/>
                <a:gd name="connsiteX132" fmla="*/ 2495550 w 3657600"/>
                <a:gd name="connsiteY132" fmla="*/ 3619500 h 5781675"/>
                <a:gd name="connsiteX133" fmla="*/ 2466975 w 3657600"/>
                <a:gd name="connsiteY133" fmla="*/ 3686175 h 5781675"/>
                <a:gd name="connsiteX134" fmla="*/ 2438400 w 3657600"/>
                <a:gd name="connsiteY134" fmla="*/ 3714750 h 5781675"/>
                <a:gd name="connsiteX135" fmla="*/ 2419350 w 3657600"/>
                <a:gd name="connsiteY135" fmla="*/ 3743325 h 5781675"/>
                <a:gd name="connsiteX136" fmla="*/ 2457450 w 3657600"/>
                <a:gd name="connsiteY136" fmla="*/ 3810000 h 5781675"/>
                <a:gd name="connsiteX137" fmla="*/ 2476500 w 3657600"/>
                <a:gd name="connsiteY137" fmla="*/ 3838575 h 5781675"/>
                <a:gd name="connsiteX138" fmla="*/ 2505075 w 3657600"/>
                <a:gd name="connsiteY138" fmla="*/ 3857625 h 5781675"/>
                <a:gd name="connsiteX139" fmla="*/ 2533650 w 3657600"/>
                <a:gd name="connsiteY139" fmla="*/ 3895725 h 5781675"/>
                <a:gd name="connsiteX140" fmla="*/ 2562225 w 3657600"/>
                <a:gd name="connsiteY140" fmla="*/ 3914775 h 5781675"/>
                <a:gd name="connsiteX141" fmla="*/ 2590800 w 3657600"/>
                <a:gd name="connsiteY141" fmla="*/ 3943350 h 5781675"/>
                <a:gd name="connsiteX142" fmla="*/ 2647950 w 3657600"/>
                <a:gd name="connsiteY142" fmla="*/ 3962400 h 5781675"/>
                <a:gd name="connsiteX143" fmla="*/ 2657475 w 3657600"/>
                <a:gd name="connsiteY143" fmla="*/ 3990975 h 5781675"/>
                <a:gd name="connsiteX144" fmla="*/ 2667000 w 3657600"/>
                <a:gd name="connsiteY144" fmla="*/ 4181475 h 5781675"/>
                <a:gd name="connsiteX145" fmla="*/ 2724150 w 3657600"/>
                <a:gd name="connsiteY145" fmla="*/ 4238625 h 5781675"/>
                <a:gd name="connsiteX146" fmla="*/ 2743200 w 3657600"/>
                <a:gd name="connsiteY146" fmla="*/ 4267200 h 5781675"/>
                <a:gd name="connsiteX147" fmla="*/ 2790825 w 3657600"/>
                <a:gd name="connsiteY147" fmla="*/ 4314825 h 5781675"/>
                <a:gd name="connsiteX148" fmla="*/ 2800350 w 3657600"/>
                <a:gd name="connsiteY148" fmla="*/ 4343400 h 5781675"/>
                <a:gd name="connsiteX149" fmla="*/ 2819400 w 3657600"/>
                <a:gd name="connsiteY149" fmla="*/ 4371975 h 5781675"/>
                <a:gd name="connsiteX150" fmla="*/ 2828925 w 3657600"/>
                <a:gd name="connsiteY150" fmla="*/ 4400550 h 5781675"/>
                <a:gd name="connsiteX151" fmla="*/ 2867025 w 3657600"/>
                <a:gd name="connsiteY151" fmla="*/ 4457700 h 5781675"/>
                <a:gd name="connsiteX152" fmla="*/ 2886075 w 3657600"/>
                <a:gd name="connsiteY152" fmla="*/ 4486275 h 5781675"/>
                <a:gd name="connsiteX153" fmla="*/ 2924175 w 3657600"/>
                <a:gd name="connsiteY153" fmla="*/ 4572000 h 5781675"/>
                <a:gd name="connsiteX154" fmla="*/ 2952750 w 3657600"/>
                <a:gd name="connsiteY154" fmla="*/ 4591050 h 5781675"/>
                <a:gd name="connsiteX155" fmla="*/ 3009900 w 3657600"/>
                <a:gd name="connsiteY155" fmla="*/ 4629150 h 5781675"/>
                <a:gd name="connsiteX156" fmla="*/ 3095625 w 3657600"/>
                <a:gd name="connsiteY156" fmla="*/ 4705350 h 5781675"/>
                <a:gd name="connsiteX157" fmla="*/ 3133725 w 3657600"/>
                <a:gd name="connsiteY157" fmla="*/ 4762500 h 5781675"/>
                <a:gd name="connsiteX158" fmla="*/ 3219450 w 3657600"/>
                <a:gd name="connsiteY158" fmla="*/ 4810125 h 5781675"/>
                <a:gd name="connsiteX159" fmla="*/ 3190875 w 3657600"/>
                <a:gd name="connsiteY159" fmla="*/ 4829175 h 5781675"/>
                <a:gd name="connsiteX160" fmla="*/ 3209925 w 3657600"/>
                <a:gd name="connsiteY160" fmla="*/ 4857750 h 5781675"/>
                <a:gd name="connsiteX161" fmla="*/ 3200400 w 3657600"/>
                <a:gd name="connsiteY161" fmla="*/ 4905375 h 5781675"/>
                <a:gd name="connsiteX162" fmla="*/ 3124200 w 3657600"/>
                <a:gd name="connsiteY162" fmla="*/ 4981575 h 5781675"/>
                <a:gd name="connsiteX163" fmla="*/ 3095625 w 3657600"/>
                <a:gd name="connsiteY163" fmla="*/ 4991100 h 5781675"/>
                <a:gd name="connsiteX164" fmla="*/ 3086100 w 3657600"/>
                <a:gd name="connsiteY164" fmla="*/ 5019675 h 5781675"/>
                <a:gd name="connsiteX165" fmla="*/ 3076575 w 3657600"/>
                <a:gd name="connsiteY165" fmla="*/ 5076825 h 5781675"/>
                <a:gd name="connsiteX166" fmla="*/ 3019425 w 3657600"/>
                <a:gd name="connsiteY166" fmla="*/ 5114925 h 5781675"/>
                <a:gd name="connsiteX167" fmla="*/ 2962275 w 3657600"/>
                <a:gd name="connsiteY167" fmla="*/ 5143500 h 5781675"/>
                <a:gd name="connsiteX168" fmla="*/ 2943225 w 3657600"/>
                <a:gd name="connsiteY168" fmla="*/ 5172075 h 5781675"/>
                <a:gd name="connsiteX169" fmla="*/ 2914650 w 3657600"/>
                <a:gd name="connsiteY169" fmla="*/ 5181600 h 5781675"/>
                <a:gd name="connsiteX170" fmla="*/ 2886075 w 3657600"/>
                <a:gd name="connsiteY170" fmla="*/ 5200650 h 5781675"/>
                <a:gd name="connsiteX171" fmla="*/ 2867025 w 3657600"/>
                <a:gd name="connsiteY171" fmla="*/ 5229225 h 5781675"/>
                <a:gd name="connsiteX172" fmla="*/ 2819400 w 3657600"/>
                <a:gd name="connsiteY172" fmla="*/ 5267325 h 5781675"/>
                <a:gd name="connsiteX173" fmla="*/ 2828925 w 3657600"/>
                <a:gd name="connsiteY173" fmla="*/ 5419725 h 5781675"/>
                <a:gd name="connsiteX174" fmla="*/ 2895600 w 3657600"/>
                <a:gd name="connsiteY174" fmla="*/ 5476875 h 5781675"/>
                <a:gd name="connsiteX175" fmla="*/ 2933700 w 3657600"/>
                <a:gd name="connsiteY175" fmla="*/ 5534025 h 5781675"/>
                <a:gd name="connsiteX176" fmla="*/ 2971800 w 3657600"/>
                <a:gd name="connsiteY176" fmla="*/ 5600700 h 5781675"/>
                <a:gd name="connsiteX177" fmla="*/ 2943225 w 3657600"/>
                <a:gd name="connsiteY177" fmla="*/ 5638800 h 5781675"/>
                <a:gd name="connsiteX178" fmla="*/ 2924175 w 3657600"/>
                <a:gd name="connsiteY178" fmla="*/ 5667375 h 5781675"/>
                <a:gd name="connsiteX179" fmla="*/ 2895600 w 3657600"/>
                <a:gd name="connsiteY179" fmla="*/ 5657850 h 5781675"/>
                <a:gd name="connsiteX180" fmla="*/ 2867025 w 3657600"/>
                <a:gd name="connsiteY180" fmla="*/ 5629275 h 5781675"/>
                <a:gd name="connsiteX181" fmla="*/ 2838450 w 3657600"/>
                <a:gd name="connsiteY181" fmla="*/ 5619750 h 5781675"/>
                <a:gd name="connsiteX182" fmla="*/ 2533650 w 3657600"/>
                <a:gd name="connsiteY182" fmla="*/ 5629275 h 5781675"/>
                <a:gd name="connsiteX183" fmla="*/ 2343150 w 3657600"/>
                <a:gd name="connsiteY183" fmla="*/ 5638800 h 5781675"/>
                <a:gd name="connsiteX184" fmla="*/ 2324100 w 3657600"/>
                <a:gd name="connsiteY184" fmla="*/ 5667375 h 5781675"/>
                <a:gd name="connsiteX185" fmla="*/ 2257425 w 3657600"/>
                <a:gd name="connsiteY185" fmla="*/ 5695950 h 5781675"/>
                <a:gd name="connsiteX186" fmla="*/ 2162175 w 3657600"/>
                <a:gd name="connsiteY186" fmla="*/ 5705475 h 5781675"/>
                <a:gd name="connsiteX187" fmla="*/ 2095500 w 3657600"/>
                <a:gd name="connsiteY187" fmla="*/ 5724525 h 5781675"/>
                <a:gd name="connsiteX188" fmla="*/ 2038350 w 3657600"/>
                <a:gd name="connsiteY188" fmla="*/ 5705475 h 5781675"/>
                <a:gd name="connsiteX189" fmla="*/ 2000250 w 3657600"/>
                <a:gd name="connsiteY189" fmla="*/ 5695950 h 5781675"/>
                <a:gd name="connsiteX190" fmla="*/ 1971675 w 3657600"/>
                <a:gd name="connsiteY190" fmla="*/ 5686425 h 5781675"/>
                <a:gd name="connsiteX191" fmla="*/ 1885950 w 3657600"/>
                <a:gd name="connsiteY191" fmla="*/ 5638800 h 5781675"/>
                <a:gd name="connsiteX192" fmla="*/ 1847850 w 3657600"/>
                <a:gd name="connsiteY192" fmla="*/ 5648325 h 5781675"/>
                <a:gd name="connsiteX193" fmla="*/ 1809750 w 3657600"/>
                <a:gd name="connsiteY193" fmla="*/ 5705475 h 5781675"/>
                <a:gd name="connsiteX194" fmla="*/ 1781175 w 3657600"/>
                <a:gd name="connsiteY194" fmla="*/ 5724525 h 5781675"/>
                <a:gd name="connsiteX195" fmla="*/ 1762125 w 3657600"/>
                <a:gd name="connsiteY195" fmla="*/ 5753100 h 5781675"/>
                <a:gd name="connsiteX196" fmla="*/ 1695450 w 3657600"/>
                <a:gd name="connsiteY196" fmla="*/ 5781675 h 5781675"/>
                <a:gd name="connsiteX197" fmla="*/ 1619250 w 3657600"/>
                <a:gd name="connsiteY197" fmla="*/ 5715000 h 5781675"/>
                <a:gd name="connsiteX198" fmla="*/ 1600200 w 3657600"/>
                <a:gd name="connsiteY198" fmla="*/ 5686425 h 5781675"/>
                <a:gd name="connsiteX199" fmla="*/ 1581150 w 3657600"/>
                <a:gd name="connsiteY199" fmla="*/ 5657850 h 5781675"/>
                <a:gd name="connsiteX200" fmla="*/ 1543050 w 3657600"/>
                <a:gd name="connsiteY200" fmla="*/ 5676900 h 5781675"/>
                <a:gd name="connsiteX201" fmla="*/ 1466850 w 3657600"/>
                <a:gd name="connsiteY201" fmla="*/ 5695950 h 5781675"/>
                <a:gd name="connsiteX202" fmla="*/ 1438275 w 3657600"/>
                <a:gd name="connsiteY202" fmla="*/ 5715000 h 5781675"/>
                <a:gd name="connsiteX203" fmla="*/ 1371600 w 3657600"/>
                <a:gd name="connsiteY203" fmla="*/ 5762625 h 5781675"/>
                <a:gd name="connsiteX204" fmla="*/ 1304925 w 3657600"/>
                <a:gd name="connsiteY204" fmla="*/ 5686425 h 5781675"/>
                <a:gd name="connsiteX205" fmla="*/ 1266825 w 3657600"/>
                <a:gd name="connsiteY205" fmla="*/ 5629275 h 5781675"/>
                <a:gd name="connsiteX206" fmla="*/ 1238250 w 3657600"/>
                <a:gd name="connsiteY206" fmla="*/ 5619750 h 5781675"/>
                <a:gd name="connsiteX207" fmla="*/ 1190625 w 3657600"/>
                <a:gd name="connsiteY207" fmla="*/ 5600700 h 5781675"/>
                <a:gd name="connsiteX208" fmla="*/ 1152525 w 3657600"/>
                <a:gd name="connsiteY208" fmla="*/ 5591175 h 5781675"/>
                <a:gd name="connsiteX209" fmla="*/ 1085850 w 3657600"/>
                <a:gd name="connsiteY209" fmla="*/ 5553075 h 5781675"/>
                <a:gd name="connsiteX210" fmla="*/ 1028700 w 3657600"/>
                <a:gd name="connsiteY210" fmla="*/ 5524500 h 5781675"/>
                <a:gd name="connsiteX211" fmla="*/ 942975 w 3657600"/>
                <a:gd name="connsiteY211" fmla="*/ 5600700 h 5781675"/>
                <a:gd name="connsiteX212" fmla="*/ 885825 w 3657600"/>
                <a:gd name="connsiteY212" fmla="*/ 5648325 h 5781675"/>
                <a:gd name="connsiteX213" fmla="*/ 857250 w 3657600"/>
                <a:gd name="connsiteY213" fmla="*/ 5657850 h 5781675"/>
                <a:gd name="connsiteX214" fmla="*/ 771525 w 3657600"/>
                <a:gd name="connsiteY214" fmla="*/ 5724525 h 5781675"/>
                <a:gd name="connsiteX215" fmla="*/ 742950 w 3657600"/>
                <a:gd name="connsiteY215" fmla="*/ 5734050 h 5781675"/>
                <a:gd name="connsiteX216" fmla="*/ 666750 w 3657600"/>
                <a:gd name="connsiteY216" fmla="*/ 5762625 h 5781675"/>
                <a:gd name="connsiteX217" fmla="*/ 638175 w 3657600"/>
                <a:gd name="connsiteY217" fmla="*/ 5753100 h 5781675"/>
                <a:gd name="connsiteX218" fmla="*/ 619125 w 3657600"/>
                <a:gd name="connsiteY218" fmla="*/ 5695950 h 5781675"/>
                <a:gd name="connsiteX219" fmla="*/ 628650 w 3657600"/>
                <a:gd name="connsiteY219" fmla="*/ 5648325 h 5781675"/>
                <a:gd name="connsiteX220" fmla="*/ 638175 w 3657600"/>
                <a:gd name="connsiteY220" fmla="*/ 5591175 h 5781675"/>
                <a:gd name="connsiteX221" fmla="*/ 657225 w 3657600"/>
                <a:gd name="connsiteY221" fmla="*/ 5562600 h 5781675"/>
                <a:gd name="connsiteX222" fmla="*/ 666750 w 3657600"/>
                <a:gd name="connsiteY222" fmla="*/ 5534025 h 5781675"/>
                <a:gd name="connsiteX223" fmla="*/ 723900 w 3657600"/>
                <a:gd name="connsiteY223" fmla="*/ 5400675 h 5781675"/>
                <a:gd name="connsiteX224" fmla="*/ 742950 w 3657600"/>
                <a:gd name="connsiteY224" fmla="*/ 5324475 h 5781675"/>
                <a:gd name="connsiteX225" fmla="*/ 752475 w 3657600"/>
                <a:gd name="connsiteY225" fmla="*/ 5286375 h 5781675"/>
                <a:gd name="connsiteX226" fmla="*/ 771525 w 3657600"/>
                <a:gd name="connsiteY226" fmla="*/ 5153025 h 5781675"/>
                <a:gd name="connsiteX227" fmla="*/ 781050 w 3657600"/>
                <a:gd name="connsiteY227" fmla="*/ 5114925 h 5781675"/>
                <a:gd name="connsiteX228" fmla="*/ 790575 w 3657600"/>
                <a:gd name="connsiteY228" fmla="*/ 5067300 h 5781675"/>
                <a:gd name="connsiteX229" fmla="*/ 800100 w 3657600"/>
                <a:gd name="connsiteY229" fmla="*/ 5038725 h 5781675"/>
                <a:gd name="connsiteX230" fmla="*/ 809625 w 3657600"/>
                <a:gd name="connsiteY230" fmla="*/ 5000625 h 5781675"/>
                <a:gd name="connsiteX231" fmla="*/ 828675 w 3657600"/>
                <a:gd name="connsiteY231" fmla="*/ 4943475 h 5781675"/>
                <a:gd name="connsiteX232" fmla="*/ 847725 w 3657600"/>
                <a:gd name="connsiteY232" fmla="*/ 4838700 h 5781675"/>
                <a:gd name="connsiteX233" fmla="*/ 866775 w 3657600"/>
                <a:gd name="connsiteY233" fmla="*/ 4781550 h 5781675"/>
                <a:gd name="connsiteX234" fmla="*/ 876300 w 3657600"/>
                <a:gd name="connsiteY234" fmla="*/ 4752975 h 5781675"/>
                <a:gd name="connsiteX235" fmla="*/ 904875 w 3657600"/>
                <a:gd name="connsiteY235" fmla="*/ 4686300 h 5781675"/>
                <a:gd name="connsiteX236" fmla="*/ 876300 w 3657600"/>
                <a:gd name="connsiteY236" fmla="*/ 4676775 h 5781675"/>
                <a:gd name="connsiteX237" fmla="*/ 809625 w 3657600"/>
                <a:gd name="connsiteY237" fmla="*/ 4657725 h 5781675"/>
                <a:gd name="connsiteX238" fmla="*/ 752475 w 3657600"/>
                <a:gd name="connsiteY238" fmla="*/ 4619625 h 5781675"/>
                <a:gd name="connsiteX239" fmla="*/ 723900 w 3657600"/>
                <a:gd name="connsiteY239" fmla="*/ 4600575 h 5781675"/>
                <a:gd name="connsiteX240" fmla="*/ 695325 w 3657600"/>
                <a:gd name="connsiteY240" fmla="*/ 4581525 h 5781675"/>
                <a:gd name="connsiteX241" fmla="*/ 666750 w 3657600"/>
                <a:gd name="connsiteY241" fmla="*/ 4572000 h 5781675"/>
                <a:gd name="connsiteX242" fmla="*/ 638175 w 3657600"/>
                <a:gd name="connsiteY242" fmla="*/ 4552950 h 5781675"/>
                <a:gd name="connsiteX243" fmla="*/ 600075 w 3657600"/>
                <a:gd name="connsiteY243" fmla="*/ 4543425 h 5781675"/>
                <a:gd name="connsiteX244" fmla="*/ 571500 w 3657600"/>
                <a:gd name="connsiteY244" fmla="*/ 4533900 h 5781675"/>
                <a:gd name="connsiteX245" fmla="*/ 533400 w 3657600"/>
                <a:gd name="connsiteY245" fmla="*/ 4524375 h 5781675"/>
                <a:gd name="connsiteX246" fmla="*/ 466725 w 3657600"/>
                <a:gd name="connsiteY246" fmla="*/ 4486275 h 5781675"/>
                <a:gd name="connsiteX247" fmla="*/ 438150 w 3657600"/>
                <a:gd name="connsiteY247" fmla="*/ 4457700 h 5781675"/>
                <a:gd name="connsiteX248" fmla="*/ 381000 w 3657600"/>
                <a:gd name="connsiteY248" fmla="*/ 4438650 h 5781675"/>
                <a:gd name="connsiteX249" fmla="*/ 352425 w 3657600"/>
                <a:gd name="connsiteY249" fmla="*/ 4419600 h 5781675"/>
                <a:gd name="connsiteX250" fmla="*/ 323850 w 3657600"/>
                <a:gd name="connsiteY250" fmla="*/ 4410075 h 5781675"/>
                <a:gd name="connsiteX251" fmla="*/ 266700 w 3657600"/>
                <a:gd name="connsiteY251" fmla="*/ 4371975 h 5781675"/>
                <a:gd name="connsiteX252" fmla="*/ 247650 w 3657600"/>
                <a:gd name="connsiteY252" fmla="*/ 4343400 h 5781675"/>
                <a:gd name="connsiteX253" fmla="*/ 228600 w 3657600"/>
                <a:gd name="connsiteY253" fmla="*/ 4286250 h 5781675"/>
                <a:gd name="connsiteX254" fmla="*/ 209550 w 3657600"/>
                <a:gd name="connsiteY254" fmla="*/ 4162425 h 5781675"/>
                <a:gd name="connsiteX255" fmla="*/ 200025 w 3657600"/>
                <a:gd name="connsiteY255" fmla="*/ 4133850 h 5781675"/>
                <a:gd name="connsiteX256" fmla="*/ 180975 w 3657600"/>
                <a:gd name="connsiteY256" fmla="*/ 4105275 h 5781675"/>
                <a:gd name="connsiteX257" fmla="*/ 152400 w 3657600"/>
                <a:gd name="connsiteY257" fmla="*/ 4029075 h 5781675"/>
                <a:gd name="connsiteX258" fmla="*/ 133350 w 3657600"/>
                <a:gd name="connsiteY258" fmla="*/ 3952875 h 5781675"/>
                <a:gd name="connsiteX259" fmla="*/ 123825 w 3657600"/>
                <a:gd name="connsiteY259" fmla="*/ 3895725 h 5781675"/>
                <a:gd name="connsiteX260" fmla="*/ 104775 w 3657600"/>
                <a:gd name="connsiteY260" fmla="*/ 3857625 h 5781675"/>
                <a:gd name="connsiteX261" fmla="*/ 123825 w 3657600"/>
                <a:gd name="connsiteY261" fmla="*/ 3686175 h 5781675"/>
                <a:gd name="connsiteX262" fmla="*/ 133350 w 3657600"/>
                <a:gd name="connsiteY262" fmla="*/ 3648075 h 5781675"/>
                <a:gd name="connsiteX263" fmla="*/ 152400 w 3657600"/>
                <a:gd name="connsiteY263" fmla="*/ 3619500 h 5781675"/>
                <a:gd name="connsiteX264" fmla="*/ 142875 w 3657600"/>
                <a:gd name="connsiteY264" fmla="*/ 3467100 h 5781675"/>
                <a:gd name="connsiteX265" fmla="*/ 123825 w 3657600"/>
                <a:gd name="connsiteY265" fmla="*/ 3438525 h 5781675"/>
                <a:gd name="connsiteX266" fmla="*/ 95250 w 3657600"/>
                <a:gd name="connsiteY266" fmla="*/ 3371850 h 5781675"/>
                <a:gd name="connsiteX267" fmla="*/ 57150 w 3657600"/>
                <a:gd name="connsiteY267" fmla="*/ 3314700 h 5781675"/>
                <a:gd name="connsiteX268" fmla="*/ 28575 w 3657600"/>
                <a:gd name="connsiteY268" fmla="*/ 3257550 h 5781675"/>
                <a:gd name="connsiteX269" fmla="*/ 19050 w 3657600"/>
                <a:gd name="connsiteY269" fmla="*/ 3219450 h 5781675"/>
                <a:gd name="connsiteX270" fmla="*/ 0 w 3657600"/>
                <a:gd name="connsiteY270" fmla="*/ 2847975 h 5781675"/>
                <a:gd name="connsiteX271" fmla="*/ 9525 w 3657600"/>
                <a:gd name="connsiteY271" fmla="*/ 2466975 h 5781675"/>
                <a:gd name="connsiteX272" fmla="*/ 38100 w 3657600"/>
                <a:gd name="connsiteY272" fmla="*/ 2476500 h 5781675"/>
                <a:gd name="connsiteX273" fmla="*/ 66675 w 3657600"/>
                <a:gd name="connsiteY273" fmla="*/ 2505075 h 5781675"/>
                <a:gd name="connsiteX274" fmla="*/ 123825 w 3657600"/>
                <a:gd name="connsiteY274" fmla="*/ 2533650 h 5781675"/>
                <a:gd name="connsiteX275" fmla="*/ 180975 w 3657600"/>
                <a:gd name="connsiteY275" fmla="*/ 2495550 h 5781675"/>
                <a:gd name="connsiteX276" fmla="*/ 209550 w 3657600"/>
                <a:gd name="connsiteY276" fmla="*/ 2476500 h 5781675"/>
                <a:gd name="connsiteX277" fmla="*/ 266700 w 3657600"/>
                <a:gd name="connsiteY277" fmla="*/ 2428875 h 5781675"/>
                <a:gd name="connsiteX278" fmla="*/ 295275 w 3657600"/>
                <a:gd name="connsiteY278" fmla="*/ 2362200 h 5781675"/>
                <a:gd name="connsiteX279" fmla="*/ 323850 w 3657600"/>
                <a:gd name="connsiteY279" fmla="*/ 2324100 h 5781675"/>
                <a:gd name="connsiteX280" fmla="*/ 371475 w 3657600"/>
                <a:gd name="connsiteY280" fmla="*/ 2238375 h 5781675"/>
                <a:gd name="connsiteX281" fmla="*/ 400050 w 3657600"/>
                <a:gd name="connsiteY281" fmla="*/ 2228850 h 5781675"/>
                <a:gd name="connsiteX282" fmla="*/ 457200 w 3657600"/>
                <a:gd name="connsiteY282" fmla="*/ 2162175 h 5781675"/>
                <a:gd name="connsiteX283" fmla="*/ 466725 w 3657600"/>
                <a:gd name="connsiteY283" fmla="*/ 2133600 h 5781675"/>
                <a:gd name="connsiteX284" fmla="*/ 457200 w 3657600"/>
                <a:gd name="connsiteY284" fmla="*/ 2028825 h 5781675"/>
                <a:gd name="connsiteX285" fmla="*/ 390525 w 3657600"/>
                <a:gd name="connsiteY285" fmla="*/ 1943100 h 5781675"/>
                <a:gd name="connsiteX286" fmla="*/ 352425 w 3657600"/>
                <a:gd name="connsiteY286" fmla="*/ 1885950 h 5781675"/>
                <a:gd name="connsiteX287" fmla="*/ 333375 w 3657600"/>
                <a:gd name="connsiteY287" fmla="*/ 1857375 h 5781675"/>
                <a:gd name="connsiteX288" fmla="*/ 276225 w 3657600"/>
                <a:gd name="connsiteY288" fmla="*/ 1819275 h 5781675"/>
                <a:gd name="connsiteX289" fmla="*/ 304800 w 3657600"/>
                <a:gd name="connsiteY289" fmla="*/ 1695450 h 5781675"/>
                <a:gd name="connsiteX290" fmla="*/ 342900 w 3657600"/>
                <a:gd name="connsiteY290" fmla="*/ 1638300 h 5781675"/>
                <a:gd name="connsiteX291" fmla="*/ 361950 w 3657600"/>
                <a:gd name="connsiteY291" fmla="*/ 1581150 h 5781675"/>
                <a:gd name="connsiteX292" fmla="*/ 390525 w 3657600"/>
                <a:gd name="connsiteY292" fmla="*/ 1485900 h 5781675"/>
                <a:gd name="connsiteX293" fmla="*/ 409575 w 3657600"/>
                <a:gd name="connsiteY293" fmla="*/ 1428750 h 5781675"/>
                <a:gd name="connsiteX294" fmla="*/ 419100 w 3657600"/>
                <a:gd name="connsiteY294" fmla="*/ 1400175 h 5781675"/>
                <a:gd name="connsiteX295" fmla="*/ 447675 w 3657600"/>
                <a:gd name="connsiteY295" fmla="*/ 1381125 h 5781675"/>
                <a:gd name="connsiteX296" fmla="*/ 504825 w 3657600"/>
                <a:gd name="connsiteY296" fmla="*/ 1419225 h 5781675"/>
                <a:gd name="connsiteX297" fmla="*/ 561975 w 3657600"/>
                <a:gd name="connsiteY297" fmla="*/ 1457325 h 5781675"/>
                <a:gd name="connsiteX298" fmla="*/ 609600 w 3657600"/>
                <a:gd name="connsiteY298" fmla="*/ 1390650 h 5781675"/>
                <a:gd name="connsiteX299" fmla="*/ 619125 w 3657600"/>
                <a:gd name="connsiteY299" fmla="*/ 1362075 h 5781675"/>
                <a:gd name="connsiteX300" fmla="*/ 609600 w 3657600"/>
                <a:gd name="connsiteY300" fmla="*/ 1295400 h 5781675"/>
                <a:gd name="connsiteX301" fmla="*/ 581025 w 3657600"/>
                <a:gd name="connsiteY301" fmla="*/ 1257300 h 5781675"/>
                <a:gd name="connsiteX302" fmla="*/ 561975 w 3657600"/>
                <a:gd name="connsiteY302" fmla="*/ 1228725 h 5781675"/>
                <a:gd name="connsiteX303" fmla="*/ 504825 w 3657600"/>
                <a:gd name="connsiteY303" fmla="*/ 1181100 h 5781675"/>
                <a:gd name="connsiteX304" fmla="*/ 495300 w 3657600"/>
                <a:gd name="connsiteY304" fmla="*/ 1152525 h 5781675"/>
                <a:gd name="connsiteX305" fmla="*/ 523875 w 3657600"/>
                <a:gd name="connsiteY305" fmla="*/ 1057275 h 5781675"/>
                <a:gd name="connsiteX306" fmla="*/ 552450 w 3657600"/>
                <a:gd name="connsiteY306" fmla="*/ 1047750 h 5781675"/>
                <a:gd name="connsiteX307" fmla="*/ 609600 w 3657600"/>
                <a:gd name="connsiteY307" fmla="*/ 1009650 h 5781675"/>
                <a:gd name="connsiteX308" fmla="*/ 714375 w 3657600"/>
                <a:gd name="connsiteY308" fmla="*/ 1038225 h 5781675"/>
                <a:gd name="connsiteX309" fmla="*/ 742950 w 3657600"/>
                <a:gd name="connsiteY309" fmla="*/ 1057275 h 5781675"/>
                <a:gd name="connsiteX310" fmla="*/ 800100 w 3657600"/>
                <a:gd name="connsiteY310" fmla="*/ 1085850 h 5781675"/>
                <a:gd name="connsiteX311" fmla="*/ 819150 w 3657600"/>
                <a:gd name="connsiteY311" fmla="*/ 1152525 h 5781675"/>
                <a:gd name="connsiteX312" fmla="*/ 847725 w 3657600"/>
                <a:gd name="connsiteY312" fmla="*/ 1276350 h 5781675"/>
                <a:gd name="connsiteX313" fmla="*/ 942975 w 3657600"/>
                <a:gd name="connsiteY313" fmla="*/ 1304925 h 5781675"/>
                <a:gd name="connsiteX314" fmla="*/ 962025 w 3657600"/>
                <a:gd name="connsiteY314" fmla="*/ 1247775 h 5781675"/>
                <a:gd name="connsiteX315" fmla="*/ 971550 w 3657600"/>
                <a:gd name="connsiteY315" fmla="*/ 1209675 h 5781675"/>
                <a:gd name="connsiteX316" fmla="*/ 990600 w 3657600"/>
                <a:gd name="connsiteY316" fmla="*/ 1181100 h 5781675"/>
                <a:gd name="connsiteX317" fmla="*/ 1028700 w 3657600"/>
                <a:gd name="connsiteY317" fmla="*/ 1171575 h 5781675"/>
                <a:gd name="connsiteX318" fmla="*/ 1057275 w 3657600"/>
                <a:gd name="connsiteY318" fmla="*/ 1209675 h 5781675"/>
                <a:gd name="connsiteX319" fmla="*/ 1066800 w 3657600"/>
                <a:gd name="connsiteY319" fmla="*/ 1238250 h 5781675"/>
                <a:gd name="connsiteX320" fmla="*/ 1095375 w 3657600"/>
                <a:gd name="connsiteY320" fmla="*/ 1228725 h 5781675"/>
                <a:gd name="connsiteX321" fmla="*/ 1114425 w 3657600"/>
                <a:gd name="connsiteY321" fmla="*/ 1123950 h 5781675"/>
                <a:gd name="connsiteX322" fmla="*/ 1123950 w 3657600"/>
                <a:gd name="connsiteY322" fmla="*/ 1085850 h 5781675"/>
                <a:gd name="connsiteX323" fmla="*/ 1143000 w 3657600"/>
                <a:gd name="connsiteY323" fmla="*/ 1057275 h 5781675"/>
                <a:gd name="connsiteX324" fmla="*/ 1152525 w 3657600"/>
                <a:gd name="connsiteY324" fmla="*/ 1028700 h 5781675"/>
                <a:gd name="connsiteX325" fmla="*/ 1190625 w 3657600"/>
                <a:gd name="connsiteY325" fmla="*/ 952500 h 5781675"/>
                <a:gd name="connsiteX326" fmla="*/ 1228725 w 3657600"/>
                <a:gd name="connsiteY326" fmla="*/ 866775 h 5781675"/>
                <a:gd name="connsiteX327" fmla="*/ 1257300 w 3657600"/>
                <a:gd name="connsiteY327" fmla="*/ 876300 h 5781675"/>
                <a:gd name="connsiteX328" fmla="*/ 1295400 w 3657600"/>
                <a:gd name="connsiteY328" fmla="*/ 866775 h 5781675"/>
                <a:gd name="connsiteX329" fmla="*/ 1304925 w 3657600"/>
                <a:gd name="connsiteY329" fmla="*/ 800100 h 5781675"/>
                <a:gd name="connsiteX330" fmla="*/ 1266825 w 3657600"/>
                <a:gd name="connsiteY330" fmla="*/ 752475 h 5781675"/>
                <a:gd name="connsiteX331" fmla="*/ 1228725 w 3657600"/>
                <a:gd name="connsiteY331" fmla="*/ 685800 h 5781675"/>
                <a:gd name="connsiteX332" fmla="*/ 1238250 w 3657600"/>
                <a:gd name="connsiteY332" fmla="*/ 590550 h 5781675"/>
                <a:gd name="connsiteX333" fmla="*/ 1276350 w 3657600"/>
                <a:gd name="connsiteY333" fmla="*/ 533400 h 5781675"/>
                <a:gd name="connsiteX334" fmla="*/ 1285875 w 3657600"/>
                <a:gd name="connsiteY334" fmla="*/ 504825 h 5781675"/>
                <a:gd name="connsiteX335" fmla="*/ 1228725 w 3657600"/>
                <a:gd name="connsiteY335" fmla="*/ 476250 h 5781675"/>
                <a:gd name="connsiteX336" fmla="*/ 1162050 w 3657600"/>
                <a:gd name="connsiteY336" fmla="*/ 447675 h 5781675"/>
                <a:gd name="connsiteX337" fmla="*/ 1162050 w 3657600"/>
                <a:gd name="connsiteY337" fmla="*/ 381000 h 5781675"/>
                <a:gd name="connsiteX338" fmla="*/ 1200150 w 3657600"/>
                <a:gd name="connsiteY338" fmla="*/ 352425 h 5781675"/>
                <a:gd name="connsiteX339" fmla="*/ 1247775 w 3657600"/>
                <a:gd name="connsiteY339" fmla="*/ 266700 h 5781675"/>
                <a:gd name="connsiteX340" fmla="*/ 1238250 w 3657600"/>
                <a:gd name="connsiteY340" fmla="*/ 190500 h 5781675"/>
                <a:gd name="connsiteX341" fmla="*/ 1209675 w 3657600"/>
                <a:gd name="connsiteY341" fmla="*/ 161925 h 5781675"/>
                <a:gd name="connsiteX342" fmla="*/ 1162050 w 3657600"/>
                <a:gd name="connsiteY342" fmla="*/ 114300 h 5781675"/>
                <a:gd name="connsiteX343" fmla="*/ 1114425 w 3657600"/>
                <a:gd name="connsiteY343" fmla="*/ 76200 h 5781675"/>
                <a:gd name="connsiteX344" fmla="*/ 1095375 w 3657600"/>
                <a:gd name="connsiteY344" fmla="*/ 47625 h 5781675"/>
                <a:gd name="connsiteX345" fmla="*/ 1104900 w 3657600"/>
                <a:gd name="connsiteY345" fmla="*/ 19050 h 5781675"/>
                <a:gd name="connsiteX346" fmla="*/ 1152525 w 3657600"/>
                <a:gd name="connsiteY346" fmla="*/ 0 h 578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</a:cxnLst>
              <a:rect l="l" t="t" r="r" b="b"/>
              <a:pathLst>
                <a:path w="3657600" h="5781675">
                  <a:moveTo>
                    <a:pt x="1152525" y="0"/>
                  </a:moveTo>
                  <a:lnTo>
                    <a:pt x="1152525" y="0"/>
                  </a:lnTo>
                  <a:cubicBezTo>
                    <a:pt x="1187450" y="22225"/>
                    <a:pt x="1234337" y="32231"/>
                    <a:pt x="1257300" y="66675"/>
                  </a:cubicBezTo>
                  <a:cubicBezTo>
                    <a:pt x="1281919" y="103604"/>
                    <a:pt x="1265490" y="91630"/>
                    <a:pt x="1304925" y="104775"/>
                  </a:cubicBezTo>
                  <a:cubicBezTo>
                    <a:pt x="1317625" y="101600"/>
                    <a:pt x="1332133" y="102512"/>
                    <a:pt x="1343025" y="95250"/>
                  </a:cubicBezTo>
                  <a:cubicBezTo>
                    <a:pt x="1352550" y="88900"/>
                    <a:pt x="1352367" y="72742"/>
                    <a:pt x="1362075" y="66675"/>
                  </a:cubicBezTo>
                  <a:cubicBezTo>
                    <a:pt x="1379103" y="56032"/>
                    <a:pt x="1419225" y="47625"/>
                    <a:pt x="1419225" y="47625"/>
                  </a:cubicBezTo>
                  <a:cubicBezTo>
                    <a:pt x="1489301" y="61640"/>
                    <a:pt x="1453380" y="48170"/>
                    <a:pt x="1524000" y="95250"/>
                  </a:cubicBezTo>
                  <a:lnTo>
                    <a:pt x="1552575" y="114300"/>
                  </a:lnTo>
                  <a:lnTo>
                    <a:pt x="1581150" y="133350"/>
                  </a:lnTo>
                  <a:cubicBezTo>
                    <a:pt x="1584325" y="142875"/>
                    <a:pt x="1586185" y="152945"/>
                    <a:pt x="1590675" y="161925"/>
                  </a:cubicBezTo>
                  <a:cubicBezTo>
                    <a:pt x="1595795" y="172164"/>
                    <a:pt x="1608244" y="179149"/>
                    <a:pt x="1609725" y="190500"/>
                  </a:cubicBezTo>
                  <a:cubicBezTo>
                    <a:pt x="1636614" y="396649"/>
                    <a:pt x="1556270" y="360007"/>
                    <a:pt x="1647825" y="390525"/>
                  </a:cubicBezTo>
                  <a:cubicBezTo>
                    <a:pt x="1654175" y="400050"/>
                    <a:pt x="1661755" y="408861"/>
                    <a:pt x="1666875" y="419100"/>
                  </a:cubicBezTo>
                  <a:cubicBezTo>
                    <a:pt x="1671365" y="428080"/>
                    <a:pt x="1670128" y="439835"/>
                    <a:pt x="1676400" y="447675"/>
                  </a:cubicBezTo>
                  <a:cubicBezTo>
                    <a:pt x="1683551" y="456614"/>
                    <a:pt x="1695450" y="460375"/>
                    <a:pt x="1704975" y="466725"/>
                  </a:cubicBezTo>
                  <a:cubicBezTo>
                    <a:pt x="1714500" y="463550"/>
                    <a:pt x="1724570" y="461690"/>
                    <a:pt x="1733550" y="457200"/>
                  </a:cubicBezTo>
                  <a:cubicBezTo>
                    <a:pt x="1743789" y="452080"/>
                    <a:pt x="1750792" y="439769"/>
                    <a:pt x="1762125" y="438150"/>
                  </a:cubicBezTo>
                  <a:cubicBezTo>
                    <a:pt x="1775084" y="436299"/>
                    <a:pt x="1787525" y="444500"/>
                    <a:pt x="1800225" y="447675"/>
                  </a:cubicBezTo>
                  <a:cubicBezTo>
                    <a:pt x="1809750" y="454025"/>
                    <a:pt x="1820705" y="458630"/>
                    <a:pt x="1828800" y="466725"/>
                  </a:cubicBezTo>
                  <a:cubicBezTo>
                    <a:pt x="1847264" y="485189"/>
                    <a:pt x="1849628" y="500634"/>
                    <a:pt x="1857375" y="523875"/>
                  </a:cubicBezTo>
                  <a:cubicBezTo>
                    <a:pt x="1996985" y="454070"/>
                    <a:pt x="1840830" y="530170"/>
                    <a:pt x="1962150" y="476250"/>
                  </a:cubicBezTo>
                  <a:cubicBezTo>
                    <a:pt x="1975125" y="470483"/>
                    <a:pt x="1987067" y="462473"/>
                    <a:pt x="2000250" y="457200"/>
                  </a:cubicBezTo>
                  <a:cubicBezTo>
                    <a:pt x="2018894" y="449742"/>
                    <a:pt x="2057400" y="438150"/>
                    <a:pt x="2057400" y="438150"/>
                  </a:cubicBezTo>
                  <a:cubicBezTo>
                    <a:pt x="2060575" y="447675"/>
                    <a:pt x="2067834" y="456726"/>
                    <a:pt x="2066925" y="466725"/>
                  </a:cubicBezTo>
                  <a:cubicBezTo>
                    <a:pt x="2064555" y="492799"/>
                    <a:pt x="2058709" y="519090"/>
                    <a:pt x="2047875" y="542925"/>
                  </a:cubicBezTo>
                  <a:cubicBezTo>
                    <a:pt x="2042301" y="555188"/>
                    <a:pt x="2027570" y="560867"/>
                    <a:pt x="2019300" y="571500"/>
                  </a:cubicBezTo>
                  <a:cubicBezTo>
                    <a:pt x="1981089" y="620628"/>
                    <a:pt x="1986046" y="614111"/>
                    <a:pt x="1971675" y="657225"/>
                  </a:cubicBezTo>
                  <a:cubicBezTo>
                    <a:pt x="1968500" y="685800"/>
                    <a:pt x="1966216" y="714488"/>
                    <a:pt x="1962150" y="742950"/>
                  </a:cubicBezTo>
                  <a:cubicBezTo>
                    <a:pt x="1959860" y="758977"/>
                    <a:pt x="1952625" y="774386"/>
                    <a:pt x="1952625" y="790575"/>
                  </a:cubicBezTo>
                  <a:cubicBezTo>
                    <a:pt x="1952625" y="806764"/>
                    <a:pt x="1958975" y="822325"/>
                    <a:pt x="1962150" y="838200"/>
                  </a:cubicBezTo>
                  <a:cubicBezTo>
                    <a:pt x="1974850" y="835025"/>
                    <a:pt x="1991869" y="838732"/>
                    <a:pt x="2000250" y="828675"/>
                  </a:cubicBezTo>
                  <a:cubicBezTo>
                    <a:pt x="2010614" y="816238"/>
                    <a:pt x="1995295" y="788290"/>
                    <a:pt x="2009775" y="781050"/>
                  </a:cubicBezTo>
                  <a:cubicBezTo>
                    <a:pt x="2029855" y="771010"/>
                    <a:pt x="2054225" y="787400"/>
                    <a:pt x="2076450" y="790575"/>
                  </a:cubicBezTo>
                  <a:cubicBezTo>
                    <a:pt x="2085975" y="793750"/>
                    <a:pt x="2096671" y="794531"/>
                    <a:pt x="2105025" y="800100"/>
                  </a:cubicBezTo>
                  <a:cubicBezTo>
                    <a:pt x="2116233" y="807572"/>
                    <a:pt x="2120248" y="826895"/>
                    <a:pt x="2133600" y="828675"/>
                  </a:cubicBezTo>
                  <a:cubicBezTo>
                    <a:pt x="2171497" y="833728"/>
                    <a:pt x="2209800" y="822325"/>
                    <a:pt x="2247900" y="819150"/>
                  </a:cubicBezTo>
                  <a:cubicBezTo>
                    <a:pt x="2257425" y="815975"/>
                    <a:pt x="2269375" y="816725"/>
                    <a:pt x="2276475" y="809625"/>
                  </a:cubicBezTo>
                  <a:cubicBezTo>
                    <a:pt x="2295606" y="790494"/>
                    <a:pt x="2281308" y="762284"/>
                    <a:pt x="2276475" y="742950"/>
                  </a:cubicBezTo>
                  <a:cubicBezTo>
                    <a:pt x="2282825" y="733425"/>
                    <a:pt x="2290876" y="724836"/>
                    <a:pt x="2295525" y="714375"/>
                  </a:cubicBezTo>
                  <a:cubicBezTo>
                    <a:pt x="2303680" y="696025"/>
                    <a:pt x="2297867" y="668364"/>
                    <a:pt x="2314575" y="657225"/>
                  </a:cubicBezTo>
                  <a:lnTo>
                    <a:pt x="2371725" y="619125"/>
                  </a:lnTo>
                  <a:lnTo>
                    <a:pt x="2400300" y="600075"/>
                  </a:lnTo>
                  <a:lnTo>
                    <a:pt x="2428875" y="581025"/>
                  </a:lnTo>
                  <a:cubicBezTo>
                    <a:pt x="2438400" y="584200"/>
                    <a:pt x="2451881" y="582196"/>
                    <a:pt x="2457450" y="590550"/>
                  </a:cubicBezTo>
                  <a:cubicBezTo>
                    <a:pt x="2490887" y="640706"/>
                    <a:pt x="2438008" y="647831"/>
                    <a:pt x="2495550" y="628650"/>
                  </a:cubicBezTo>
                  <a:cubicBezTo>
                    <a:pt x="2505075" y="619125"/>
                    <a:pt x="2517583" y="611850"/>
                    <a:pt x="2524125" y="600075"/>
                  </a:cubicBezTo>
                  <a:cubicBezTo>
                    <a:pt x="2533877" y="582522"/>
                    <a:pt x="2532036" y="559633"/>
                    <a:pt x="2543175" y="542925"/>
                  </a:cubicBezTo>
                  <a:cubicBezTo>
                    <a:pt x="2549525" y="533400"/>
                    <a:pt x="2557105" y="524589"/>
                    <a:pt x="2562225" y="514350"/>
                  </a:cubicBezTo>
                  <a:cubicBezTo>
                    <a:pt x="2573729" y="491343"/>
                    <a:pt x="2568052" y="475398"/>
                    <a:pt x="2590800" y="457200"/>
                  </a:cubicBezTo>
                  <a:cubicBezTo>
                    <a:pt x="2598640" y="450928"/>
                    <a:pt x="2609850" y="450850"/>
                    <a:pt x="2619375" y="447675"/>
                  </a:cubicBezTo>
                  <a:cubicBezTo>
                    <a:pt x="2625650" y="428851"/>
                    <a:pt x="2631164" y="403954"/>
                    <a:pt x="2647950" y="390525"/>
                  </a:cubicBezTo>
                  <a:cubicBezTo>
                    <a:pt x="2655790" y="384253"/>
                    <a:pt x="2667000" y="384175"/>
                    <a:pt x="2676525" y="381000"/>
                  </a:cubicBezTo>
                  <a:cubicBezTo>
                    <a:pt x="2689224" y="419097"/>
                    <a:pt x="2689744" y="403611"/>
                    <a:pt x="2676525" y="447675"/>
                  </a:cubicBezTo>
                  <a:cubicBezTo>
                    <a:pt x="2670755" y="466909"/>
                    <a:pt x="2657475" y="504825"/>
                    <a:pt x="2657475" y="504825"/>
                  </a:cubicBezTo>
                  <a:cubicBezTo>
                    <a:pt x="2660650" y="517525"/>
                    <a:pt x="2655291" y="537071"/>
                    <a:pt x="2667000" y="542925"/>
                  </a:cubicBezTo>
                  <a:cubicBezTo>
                    <a:pt x="2675980" y="547415"/>
                    <a:pt x="2672035" y="523330"/>
                    <a:pt x="2676525" y="514350"/>
                  </a:cubicBezTo>
                  <a:cubicBezTo>
                    <a:pt x="2681645" y="504111"/>
                    <a:pt x="2685114" y="490424"/>
                    <a:pt x="2695575" y="485775"/>
                  </a:cubicBezTo>
                  <a:cubicBezTo>
                    <a:pt x="2716091" y="476657"/>
                    <a:pt x="2740025" y="479425"/>
                    <a:pt x="2762250" y="476250"/>
                  </a:cubicBezTo>
                  <a:cubicBezTo>
                    <a:pt x="2771775" y="473075"/>
                    <a:pt x="2781845" y="471215"/>
                    <a:pt x="2790825" y="466725"/>
                  </a:cubicBezTo>
                  <a:cubicBezTo>
                    <a:pt x="2801064" y="461605"/>
                    <a:pt x="2808108" y="445793"/>
                    <a:pt x="2819400" y="447675"/>
                  </a:cubicBezTo>
                  <a:cubicBezTo>
                    <a:pt x="2832687" y="449890"/>
                    <a:pt x="2836200" y="469708"/>
                    <a:pt x="2847975" y="476250"/>
                  </a:cubicBezTo>
                  <a:cubicBezTo>
                    <a:pt x="2865528" y="486002"/>
                    <a:pt x="2886075" y="488950"/>
                    <a:pt x="2905125" y="495300"/>
                  </a:cubicBezTo>
                  <a:lnTo>
                    <a:pt x="2933700" y="504825"/>
                  </a:lnTo>
                  <a:cubicBezTo>
                    <a:pt x="2957641" y="576649"/>
                    <a:pt x="2925346" y="488117"/>
                    <a:pt x="2962275" y="561975"/>
                  </a:cubicBezTo>
                  <a:cubicBezTo>
                    <a:pt x="2966765" y="570955"/>
                    <a:pt x="2966924" y="581773"/>
                    <a:pt x="2971800" y="590550"/>
                  </a:cubicBezTo>
                  <a:cubicBezTo>
                    <a:pt x="2982919" y="610564"/>
                    <a:pt x="2988180" y="640460"/>
                    <a:pt x="3009900" y="647700"/>
                  </a:cubicBezTo>
                  <a:lnTo>
                    <a:pt x="3095625" y="676275"/>
                  </a:lnTo>
                  <a:lnTo>
                    <a:pt x="3124200" y="685800"/>
                  </a:lnTo>
                  <a:lnTo>
                    <a:pt x="3152775" y="695325"/>
                  </a:lnTo>
                  <a:cubicBezTo>
                    <a:pt x="3184786" y="791357"/>
                    <a:pt x="3135945" y="642399"/>
                    <a:pt x="3171825" y="762000"/>
                  </a:cubicBezTo>
                  <a:lnTo>
                    <a:pt x="3200400" y="847725"/>
                  </a:lnTo>
                  <a:lnTo>
                    <a:pt x="3209925" y="876300"/>
                  </a:lnTo>
                  <a:cubicBezTo>
                    <a:pt x="3213100" y="885825"/>
                    <a:pt x="3209925" y="901700"/>
                    <a:pt x="3219450" y="904875"/>
                  </a:cubicBezTo>
                  <a:cubicBezTo>
                    <a:pt x="3291274" y="928816"/>
                    <a:pt x="3202742" y="896521"/>
                    <a:pt x="3276600" y="933450"/>
                  </a:cubicBezTo>
                  <a:cubicBezTo>
                    <a:pt x="3300048" y="945174"/>
                    <a:pt x="3340375" y="948842"/>
                    <a:pt x="3362325" y="952500"/>
                  </a:cubicBezTo>
                  <a:cubicBezTo>
                    <a:pt x="3365500" y="962025"/>
                    <a:pt x="3369415" y="971335"/>
                    <a:pt x="3371850" y="981075"/>
                  </a:cubicBezTo>
                  <a:cubicBezTo>
                    <a:pt x="3375777" y="996781"/>
                    <a:pt x="3375691" y="1013541"/>
                    <a:pt x="3381375" y="1028700"/>
                  </a:cubicBezTo>
                  <a:cubicBezTo>
                    <a:pt x="3385395" y="1039419"/>
                    <a:pt x="3394075" y="1047750"/>
                    <a:pt x="3400425" y="1057275"/>
                  </a:cubicBezTo>
                  <a:cubicBezTo>
                    <a:pt x="3403600" y="1133475"/>
                    <a:pt x="3409950" y="1209609"/>
                    <a:pt x="3409950" y="1285875"/>
                  </a:cubicBezTo>
                  <a:cubicBezTo>
                    <a:pt x="3409950" y="1346283"/>
                    <a:pt x="3405894" y="1406690"/>
                    <a:pt x="3400425" y="1466850"/>
                  </a:cubicBezTo>
                  <a:cubicBezTo>
                    <a:pt x="3399516" y="1476849"/>
                    <a:pt x="3395390" y="1486445"/>
                    <a:pt x="3390900" y="1495425"/>
                  </a:cubicBezTo>
                  <a:cubicBezTo>
                    <a:pt x="3385780" y="1505664"/>
                    <a:pt x="3378200" y="1514475"/>
                    <a:pt x="3371850" y="1524000"/>
                  </a:cubicBezTo>
                  <a:cubicBezTo>
                    <a:pt x="3368675" y="1539875"/>
                    <a:pt x="3366252" y="1555919"/>
                    <a:pt x="3362325" y="1571625"/>
                  </a:cubicBezTo>
                  <a:cubicBezTo>
                    <a:pt x="3359890" y="1581365"/>
                    <a:pt x="3352800" y="1590160"/>
                    <a:pt x="3352800" y="1600200"/>
                  </a:cubicBezTo>
                  <a:cubicBezTo>
                    <a:pt x="3352800" y="1632108"/>
                    <a:pt x="3355150" y="1664359"/>
                    <a:pt x="3362325" y="1695450"/>
                  </a:cubicBezTo>
                  <a:cubicBezTo>
                    <a:pt x="3364899" y="1706604"/>
                    <a:pt x="3376255" y="1713786"/>
                    <a:pt x="3381375" y="1724025"/>
                  </a:cubicBezTo>
                  <a:cubicBezTo>
                    <a:pt x="3385865" y="1733005"/>
                    <a:pt x="3385331" y="1744246"/>
                    <a:pt x="3390900" y="1752600"/>
                  </a:cubicBezTo>
                  <a:cubicBezTo>
                    <a:pt x="3398372" y="1763808"/>
                    <a:pt x="3410851" y="1770827"/>
                    <a:pt x="3419475" y="1781175"/>
                  </a:cubicBezTo>
                  <a:cubicBezTo>
                    <a:pt x="3439991" y="1805794"/>
                    <a:pt x="3438504" y="1809686"/>
                    <a:pt x="3448050" y="1838325"/>
                  </a:cubicBezTo>
                  <a:cubicBezTo>
                    <a:pt x="3451225" y="1901825"/>
                    <a:pt x="3452699" y="1965433"/>
                    <a:pt x="3457575" y="2028825"/>
                  </a:cubicBezTo>
                  <a:cubicBezTo>
                    <a:pt x="3459056" y="2048081"/>
                    <a:pt x="3460993" y="2067653"/>
                    <a:pt x="3467100" y="2085975"/>
                  </a:cubicBezTo>
                  <a:cubicBezTo>
                    <a:pt x="3513661" y="2225657"/>
                    <a:pt x="3463286" y="2013570"/>
                    <a:pt x="3495675" y="2143125"/>
                  </a:cubicBezTo>
                  <a:cubicBezTo>
                    <a:pt x="3512153" y="2209037"/>
                    <a:pt x="3492891" y="2172286"/>
                    <a:pt x="3524250" y="2219325"/>
                  </a:cubicBezTo>
                  <a:cubicBezTo>
                    <a:pt x="3527425" y="2244725"/>
                    <a:pt x="3530948" y="2270084"/>
                    <a:pt x="3533775" y="2295525"/>
                  </a:cubicBezTo>
                  <a:cubicBezTo>
                    <a:pt x="3537299" y="2327238"/>
                    <a:pt x="3538448" y="2359238"/>
                    <a:pt x="3543300" y="2390775"/>
                  </a:cubicBezTo>
                  <a:cubicBezTo>
                    <a:pt x="3544827" y="2400698"/>
                    <a:pt x="3550647" y="2409549"/>
                    <a:pt x="3552825" y="2419350"/>
                  </a:cubicBezTo>
                  <a:cubicBezTo>
                    <a:pt x="3571537" y="2503552"/>
                    <a:pt x="3552898" y="2448180"/>
                    <a:pt x="3571875" y="2514600"/>
                  </a:cubicBezTo>
                  <a:cubicBezTo>
                    <a:pt x="3580934" y="2546307"/>
                    <a:pt x="3584970" y="2545543"/>
                    <a:pt x="3590925" y="2581275"/>
                  </a:cubicBezTo>
                  <a:cubicBezTo>
                    <a:pt x="3595133" y="2606524"/>
                    <a:pt x="3597067" y="2632102"/>
                    <a:pt x="3600450" y="2657475"/>
                  </a:cubicBezTo>
                  <a:cubicBezTo>
                    <a:pt x="3603417" y="2679729"/>
                    <a:pt x="3600857" y="2703634"/>
                    <a:pt x="3609975" y="2724150"/>
                  </a:cubicBezTo>
                  <a:cubicBezTo>
                    <a:pt x="3614624" y="2734611"/>
                    <a:pt x="3629025" y="2736850"/>
                    <a:pt x="3638550" y="2743200"/>
                  </a:cubicBezTo>
                  <a:cubicBezTo>
                    <a:pt x="3657997" y="2859885"/>
                    <a:pt x="3657600" y="2843028"/>
                    <a:pt x="3657600" y="3028950"/>
                  </a:cubicBezTo>
                  <a:cubicBezTo>
                    <a:pt x="3657600" y="3078409"/>
                    <a:pt x="3644115" y="3107505"/>
                    <a:pt x="3629025" y="3152775"/>
                  </a:cubicBezTo>
                  <a:lnTo>
                    <a:pt x="3619500" y="3181350"/>
                  </a:lnTo>
                  <a:cubicBezTo>
                    <a:pt x="3609975" y="3175000"/>
                    <a:pt x="3598254" y="3171094"/>
                    <a:pt x="3590925" y="3162300"/>
                  </a:cubicBezTo>
                  <a:cubicBezTo>
                    <a:pt x="3581835" y="3151392"/>
                    <a:pt x="3579180" y="3136376"/>
                    <a:pt x="3571875" y="3124200"/>
                  </a:cubicBezTo>
                  <a:cubicBezTo>
                    <a:pt x="3534833" y="3062464"/>
                    <a:pt x="3549121" y="3077281"/>
                    <a:pt x="3505200" y="3048000"/>
                  </a:cubicBezTo>
                  <a:cubicBezTo>
                    <a:pt x="3499224" y="3039035"/>
                    <a:pt x="3476251" y="2996640"/>
                    <a:pt x="3457575" y="3000375"/>
                  </a:cubicBezTo>
                  <a:cubicBezTo>
                    <a:pt x="3446350" y="3002620"/>
                    <a:pt x="3444875" y="3019425"/>
                    <a:pt x="3438525" y="3028950"/>
                  </a:cubicBezTo>
                  <a:cubicBezTo>
                    <a:pt x="3444875" y="3048000"/>
                    <a:pt x="3474283" y="3074961"/>
                    <a:pt x="3457575" y="3086100"/>
                  </a:cubicBezTo>
                  <a:lnTo>
                    <a:pt x="3400425" y="3124200"/>
                  </a:lnTo>
                  <a:cubicBezTo>
                    <a:pt x="3394075" y="3140075"/>
                    <a:pt x="3387218" y="3155757"/>
                    <a:pt x="3381375" y="3171825"/>
                  </a:cubicBezTo>
                  <a:cubicBezTo>
                    <a:pt x="3374513" y="3190696"/>
                    <a:pt x="3362325" y="3228975"/>
                    <a:pt x="3362325" y="3228975"/>
                  </a:cubicBezTo>
                  <a:cubicBezTo>
                    <a:pt x="3359150" y="3260725"/>
                    <a:pt x="3362184" y="3293728"/>
                    <a:pt x="3352800" y="3324225"/>
                  </a:cubicBezTo>
                  <a:cubicBezTo>
                    <a:pt x="3342340" y="3358221"/>
                    <a:pt x="3318211" y="3349791"/>
                    <a:pt x="3295650" y="3362325"/>
                  </a:cubicBezTo>
                  <a:cubicBezTo>
                    <a:pt x="3275636" y="3373444"/>
                    <a:pt x="3260220" y="3393185"/>
                    <a:pt x="3238500" y="3400425"/>
                  </a:cubicBezTo>
                  <a:cubicBezTo>
                    <a:pt x="3134287" y="3435163"/>
                    <a:pt x="3292137" y="3379761"/>
                    <a:pt x="3181350" y="3429000"/>
                  </a:cubicBezTo>
                  <a:cubicBezTo>
                    <a:pt x="3163000" y="3437155"/>
                    <a:pt x="3124200" y="3448050"/>
                    <a:pt x="3124200" y="3448050"/>
                  </a:cubicBezTo>
                  <a:cubicBezTo>
                    <a:pt x="3117850" y="3470275"/>
                    <a:pt x="3118745" y="3496032"/>
                    <a:pt x="3105150" y="3514725"/>
                  </a:cubicBezTo>
                  <a:cubicBezTo>
                    <a:pt x="3039435" y="3605083"/>
                    <a:pt x="2755297" y="3562267"/>
                    <a:pt x="2752725" y="3562350"/>
                  </a:cubicBezTo>
                  <a:lnTo>
                    <a:pt x="2695575" y="3581400"/>
                  </a:lnTo>
                  <a:lnTo>
                    <a:pt x="2667000" y="3590925"/>
                  </a:lnTo>
                  <a:cubicBezTo>
                    <a:pt x="2660650" y="3600450"/>
                    <a:pt x="2656889" y="3612349"/>
                    <a:pt x="2647950" y="3619500"/>
                  </a:cubicBezTo>
                  <a:cubicBezTo>
                    <a:pt x="2601768" y="3656445"/>
                    <a:pt x="2630632" y="3595255"/>
                    <a:pt x="2609850" y="3657600"/>
                  </a:cubicBezTo>
                  <a:cubicBezTo>
                    <a:pt x="2619375" y="3660775"/>
                    <a:pt x="2630071" y="3661556"/>
                    <a:pt x="2638425" y="3667125"/>
                  </a:cubicBezTo>
                  <a:cubicBezTo>
                    <a:pt x="2660427" y="3681793"/>
                    <a:pt x="2671993" y="3703190"/>
                    <a:pt x="2686050" y="3724275"/>
                  </a:cubicBezTo>
                  <a:cubicBezTo>
                    <a:pt x="2680589" y="3729736"/>
                    <a:pt x="2642161" y="3771900"/>
                    <a:pt x="2628900" y="3771900"/>
                  </a:cubicBezTo>
                  <a:cubicBezTo>
                    <a:pt x="2617452" y="3771900"/>
                    <a:pt x="2609850" y="3759200"/>
                    <a:pt x="2600325" y="3752850"/>
                  </a:cubicBezTo>
                  <a:cubicBezTo>
                    <a:pt x="2593975" y="3733800"/>
                    <a:pt x="2592414" y="3712408"/>
                    <a:pt x="2581275" y="3695700"/>
                  </a:cubicBezTo>
                  <a:cubicBezTo>
                    <a:pt x="2574925" y="3686175"/>
                    <a:pt x="2566874" y="3677586"/>
                    <a:pt x="2562225" y="3667125"/>
                  </a:cubicBezTo>
                  <a:cubicBezTo>
                    <a:pt x="2528816" y="3591956"/>
                    <a:pt x="2566005" y="3625195"/>
                    <a:pt x="2514600" y="3590925"/>
                  </a:cubicBezTo>
                  <a:cubicBezTo>
                    <a:pt x="2508250" y="3600450"/>
                    <a:pt x="2500670" y="3609261"/>
                    <a:pt x="2495550" y="3619500"/>
                  </a:cubicBezTo>
                  <a:cubicBezTo>
                    <a:pt x="2484736" y="3641127"/>
                    <a:pt x="2479416" y="3665441"/>
                    <a:pt x="2466975" y="3686175"/>
                  </a:cubicBezTo>
                  <a:cubicBezTo>
                    <a:pt x="2460045" y="3697726"/>
                    <a:pt x="2447024" y="3704402"/>
                    <a:pt x="2438400" y="3714750"/>
                  </a:cubicBezTo>
                  <a:cubicBezTo>
                    <a:pt x="2431071" y="3723544"/>
                    <a:pt x="2425700" y="3733800"/>
                    <a:pt x="2419350" y="3743325"/>
                  </a:cubicBezTo>
                  <a:cubicBezTo>
                    <a:pt x="2434768" y="3804998"/>
                    <a:pt x="2416916" y="3761359"/>
                    <a:pt x="2457450" y="3810000"/>
                  </a:cubicBezTo>
                  <a:cubicBezTo>
                    <a:pt x="2464779" y="3818794"/>
                    <a:pt x="2468405" y="3830480"/>
                    <a:pt x="2476500" y="3838575"/>
                  </a:cubicBezTo>
                  <a:cubicBezTo>
                    <a:pt x="2484595" y="3846670"/>
                    <a:pt x="2496980" y="3849530"/>
                    <a:pt x="2505075" y="3857625"/>
                  </a:cubicBezTo>
                  <a:cubicBezTo>
                    <a:pt x="2516300" y="3868850"/>
                    <a:pt x="2522425" y="3884500"/>
                    <a:pt x="2533650" y="3895725"/>
                  </a:cubicBezTo>
                  <a:cubicBezTo>
                    <a:pt x="2541745" y="3903820"/>
                    <a:pt x="2553431" y="3907446"/>
                    <a:pt x="2562225" y="3914775"/>
                  </a:cubicBezTo>
                  <a:cubicBezTo>
                    <a:pt x="2572573" y="3923399"/>
                    <a:pt x="2579025" y="3936808"/>
                    <a:pt x="2590800" y="3943350"/>
                  </a:cubicBezTo>
                  <a:cubicBezTo>
                    <a:pt x="2608353" y="3953102"/>
                    <a:pt x="2647950" y="3962400"/>
                    <a:pt x="2647950" y="3962400"/>
                  </a:cubicBezTo>
                  <a:cubicBezTo>
                    <a:pt x="2651125" y="3971925"/>
                    <a:pt x="2656605" y="3980973"/>
                    <a:pt x="2657475" y="3990975"/>
                  </a:cubicBezTo>
                  <a:cubicBezTo>
                    <a:pt x="2662983" y="4054315"/>
                    <a:pt x="2656548" y="4118761"/>
                    <a:pt x="2667000" y="4181475"/>
                  </a:cubicBezTo>
                  <a:cubicBezTo>
                    <a:pt x="2671430" y="4208058"/>
                    <a:pt x="2704730" y="4225678"/>
                    <a:pt x="2724150" y="4238625"/>
                  </a:cubicBezTo>
                  <a:cubicBezTo>
                    <a:pt x="2730500" y="4248150"/>
                    <a:pt x="2735105" y="4259105"/>
                    <a:pt x="2743200" y="4267200"/>
                  </a:cubicBezTo>
                  <a:cubicBezTo>
                    <a:pt x="2781300" y="4305300"/>
                    <a:pt x="2765425" y="4264025"/>
                    <a:pt x="2790825" y="4314825"/>
                  </a:cubicBezTo>
                  <a:cubicBezTo>
                    <a:pt x="2795315" y="4323805"/>
                    <a:pt x="2795860" y="4334420"/>
                    <a:pt x="2800350" y="4343400"/>
                  </a:cubicBezTo>
                  <a:cubicBezTo>
                    <a:pt x="2805470" y="4353639"/>
                    <a:pt x="2814280" y="4361736"/>
                    <a:pt x="2819400" y="4371975"/>
                  </a:cubicBezTo>
                  <a:cubicBezTo>
                    <a:pt x="2823890" y="4380955"/>
                    <a:pt x="2824049" y="4391773"/>
                    <a:pt x="2828925" y="4400550"/>
                  </a:cubicBezTo>
                  <a:cubicBezTo>
                    <a:pt x="2840044" y="4420564"/>
                    <a:pt x="2854325" y="4438650"/>
                    <a:pt x="2867025" y="4457700"/>
                  </a:cubicBezTo>
                  <a:cubicBezTo>
                    <a:pt x="2873375" y="4467225"/>
                    <a:pt x="2882455" y="4475415"/>
                    <a:pt x="2886075" y="4486275"/>
                  </a:cubicBezTo>
                  <a:cubicBezTo>
                    <a:pt x="2895506" y="4514569"/>
                    <a:pt x="2901534" y="4549359"/>
                    <a:pt x="2924175" y="4572000"/>
                  </a:cubicBezTo>
                  <a:cubicBezTo>
                    <a:pt x="2932270" y="4580095"/>
                    <a:pt x="2943956" y="4583721"/>
                    <a:pt x="2952750" y="4591050"/>
                  </a:cubicBezTo>
                  <a:cubicBezTo>
                    <a:pt x="3000316" y="4630688"/>
                    <a:pt x="2959682" y="4612411"/>
                    <a:pt x="3009900" y="4629150"/>
                  </a:cubicBezTo>
                  <a:cubicBezTo>
                    <a:pt x="3075145" y="4694395"/>
                    <a:pt x="3044634" y="4671356"/>
                    <a:pt x="3095625" y="4705350"/>
                  </a:cubicBezTo>
                  <a:cubicBezTo>
                    <a:pt x="3108325" y="4724400"/>
                    <a:pt x="3114675" y="4749800"/>
                    <a:pt x="3133725" y="4762500"/>
                  </a:cubicBezTo>
                  <a:cubicBezTo>
                    <a:pt x="3199229" y="4806169"/>
                    <a:pt x="3169155" y="4793360"/>
                    <a:pt x="3219450" y="4810125"/>
                  </a:cubicBezTo>
                  <a:cubicBezTo>
                    <a:pt x="3108848" y="4828559"/>
                    <a:pt x="3166618" y="4809769"/>
                    <a:pt x="3190875" y="4829175"/>
                  </a:cubicBezTo>
                  <a:cubicBezTo>
                    <a:pt x="3199814" y="4836326"/>
                    <a:pt x="3203575" y="4848225"/>
                    <a:pt x="3209925" y="4857750"/>
                  </a:cubicBezTo>
                  <a:cubicBezTo>
                    <a:pt x="3206750" y="4873625"/>
                    <a:pt x="3207099" y="4890637"/>
                    <a:pt x="3200400" y="4905375"/>
                  </a:cubicBezTo>
                  <a:cubicBezTo>
                    <a:pt x="3176400" y="4958174"/>
                    <a:pt x="3169149" y="4962311"/>
                    <a:pt x="3124200" y="4981575"/>
                  </a:cubicBezTo>
                  <a:cubicBezTo>
                    <a:pt x="3114972" y="4985530"/>
                    <a:pt x="3105150" y="4987925"/>
                    <a:pt x="3095625" y="4991100"/>
                  </a:cubicBezTo>
                  <a:cubicBezTo>
                    <a:pt x="3092450" y="5000625"/>
                    <a:pt x="3088278" y="5009874"/>
                    <a:pt x="3086100" y="5019675"/>
                  </a:cubicBezTo>
                  <a:cubicBezTo>
                    <a:pt x="3081910" y="5038528"/>
                    <a:pt x="3087650" y="5061003"/>
                    <a:pt x="3076575" y="5076825"/>
                  </a:cubicBezTo>
                  <a:cubicBezTo>
                    <a:pt x="3063445" y="5095582"/>
                    <a:pt x="3038475" y="5102225"/>
                    <a:pt x="3019425" y="5114925"/>
                  </a:cubicBezTo>
                  <a:cubicBezTo>
                    <a:pt x="2982496" y="5139544"/>
                    <a:pt x="3001710" y="5130355"/>
                    <a:pt x="2962275" y="5143500"/>
                  </a:cubicBezTo>
                  <a:cubicBezTo>
                    <a:pt x="2955925" y="5153025"/>
                    <a:pt x="2952164" y="5164924"/>
                    <a:pt x="2943225" y="5172075"/>
                  </a:cubicBezTo>
                  <a:cubicBezTo>
                    <a:pt x="2935385" y="5178347"/>
                    <a:pt x="2923630" y="5177110"/>
                    <a:pt x="2914650" y="5181600"/>
                  </a:cubicBezTo>
                  <a:cubicBezTo>
                    <a:pt x="2904411" y="5186720"/>
                    <a:pt x="2895600" y="5194300"/>
                    <a:pt x="2886075" y="5200650"/>
                  </a:cubicBezTo>
                  <a:cubicBezTo>
                    <a:pt x="2879725" y="5210175"/>
                    <a:pt x="2875964" y="5222074"/>
                    <a:pt x="2867025" y="5229225"/>
                  </a:cubicBezTo>
                  <a:cubicBezTo>
                    <a:pt x="2801300" y="5281805"/>
                    <a:pt x="2873995" y="5185433"/>
                    <a:pt x="2819400" y="5267325"/>
                  </a:cubicBezTo>
                  <a:cubicBezTo>
                    <a:pt x="2822575" y="5318125"/>
                    <a:pt x="2818439" y="5369918"/>
                    <a:pt x="2828925" y="5419725"/>
                  </a:cubicBezTo>
                  <a:cubicBezTo>
                    <a:pt x="2831843" y="5433585"/>
                    <a:pt x="2890190" y="5470789"/>
                    <a:pt x="2895600" y="5476875"/>
                  </a:cubicBezTo>
                  <a:cubicBezTo>
                    <a:pt x="2910811" y="5493987"/>
                    <a:pt x="2921000" y="5514975"/>
                    <a:pt x="2933700" y="5534025"/>
                  </a:cubicBezTo>
                  <a:cubicBezTo>
                    <a:pt x="2960626" y="5574414"/>
                    <a:pt x="2947630" y="5552361"/>
                    <a:pt x="2971800" y="5600700"/>
                  </a:cubicBezTo>
                  <a:cubicBezTo>
                    <a:pt x="2962275" y="5613400"/>
                    <a:pt x="2952452" y="5625882"/>
                    <a:pt x="2943225" y="5638800"/>
                  </a:cubicBezTo>
                  <a:cubicBezTo>
                    <a:pt x="2936571" y="5648115"/>
                    <a:pt x="2934804" y="5663123"/>
                    <a:pt x="2924175" y="5667375"/>
                  </a:cubicBezTo>
                  <a:cubicBezTo>
                    <a:pt x="2914853" y="5671104"/>
                    <a:pt x="2905125" y="5661025"/>
                    <a:pt x="2895600" y="5657850"/>
                  </a:cubicBezTo>
                  <a:cubicBezTo>
                    <a:pt x="2886075" y="5648325"/>
                    <a:pt x="2878233" y="5636747"/>
                    <a:pt x="2867025" y="5629275"/>
                  </a:cubicBezTo>
                  <a:cubicBezTo>
                    <a:pt x="2858671" y="5623706"/>
                    <a:pt x="2848490" y="5619750"/>
                    <a:pt x="2838450" y="5619750"/>
                  </a:cubicBezTo>
                  <a:cubicBezTo>
                    <a:pt x="2736800" y="5619750"/>
                    <a:pt x="2635224" y="5625368"/>
                    <a:pt x="2533650" y="5629275"/>
                  </a:cubicBezTo>
                  <a:cubicBezTo>
                    <a:pt x="2470118" y="5631719"/>
                    <a:pt x="2406650" y="5635625"/>
                    <a:pt x="2343150" y="5638800"/>
                  </a:cubicBezTo>
                  <a:cubicBezTo>
                    <a:pt x="2336800" y="5648325"/>
                    <a:pt x="2332195" y="5659280"/>
                    <a:pt x="2324100" y="5667375"/>
                  </a:cubicBezTo>
                  <a:cubicBezTo>
                    <a:pt x="2305360" y="5686115"/>
                    <a:pt x="2282929" y="5692307"/>
                    <a:pt x="2257425" y="5695950"/>
                  </a:cubicBezTo>
                  <a:cubicBezTo>
                    <a:pt x="2225837" y="5700463"/>
                    <a:pt x="2193925" y="5702300"/>
                    <a:pt x="2162175" y="5705475"/>
                  </a:cubicBezTo>
                  <a:cubicBezTo>
                    <a:pt x="2150817" y="5709261"/>
                    <a:pt x="2104700" y="5725445"/>
                    <a:pt x="2095500" y="5724525"/>
                  </a:cubicBezTo>
                  <a:cubicBezTo>
                    <a:pt x="2075519" y="5722527"/>
                    <a:pt x="2057831" y="5710345"/>
                    <a:pt x="2038350" y="5705475"/>
                  </a:cubicBezTo>
                  <a:cubicBezTo>
                    <a:pt x="2025650" y="5702300"/>
                    <a:pt x="2012837" y="5699546"/>
                    <a:pt x="2000250" y="5695950"/>
                  </a:cubicBezTo>
                  <a:cubicBezTo>
                    <a:pt x="1990596" y="5693192"/>
                    <a:pt x="1980452" y="5691301"/>
                    <a:pt x="1971675" y="5686425"/>
                  </a:cubicBezTo>
                  <a:cubicBezTo>
                    <a:pt x="1873419" y="5631838"/>
                    <a:pt x="1950608" y="5660353"/>
                    <a:pt x="1885950" y="5638800"/>
                  </a:cubicBezTo>
                  <a:cubicBezTo>
                    <a:pt x="1873250" y="5641975"/>
                    <a:pt x="1857702" y="5639705"/>
                    <a:pt x="1847850" y="5648325"/>
                  </a:cubicBezTo>
                  <a:cubicBezTo>
                    <a:pt x="1830620" y="5663402"/>
                    <a:pt x="1828800" y="5692775"/>
                    <a:pt x="1809750" y="5705475"/>
                  </a:cubicBezTo>
                  <a:lnTo>
                    <a:pt x="1781175" y="5724525"/>
                  </a:lnTo>
                  <a:cubicBezTo>
                    <a:pt x="1774825" y="5734050"/>
                    <a:pt x="1770919" y="5745771"/>
                    <a:pt x="1762125" y="5753100"/>
                  </a:cubicBezTo>
                  <a:cubicBezTo>
                    <a:pt x="1746432" y="5766178"/>
                    <a:pt x="1715302" y="5775058"/>
                    <a:pt x="1695450" y="5781675"/>
                  </a:cubicBezTo>
                  <a:cubicBezTo>
                    <a:pt x="1635138" y="5766597"/>
                    <a:pt x="1664612" y="5783042"/>
                    <a:pt x="1619250" y="5715000"/>
                  </a:cubicBezTo>
                  <a:lnTo>
                    <a:pt x="1600200" y="5686425"/>
                  </a:lnTo>
                  <a:lnTo>
                    <a:pt x="1581150" y="5657850"/>
                  </a:lnTo>
                  <a:cubicBezTo>
                    <a:pt x="1568450" y="5664200"/>
                    <a:pt x="1556520" y="5672410"/>
                    <a:pt x="1543050" y="5676900"/>
                  </a:cubicBezTo>
                  <a:cubicBezTo>
                    <a:pt x="1510444" y="5687769"/>
                    <a:pt x="1495363" y="5681693"/>
                    <a:pt x="1466850" y="5695950"/>
                  </a:cubicBezTo>
                  <a:cubicBezTo>
                    <a:pt x="1456611" y="5701070"/>
                    <a:pt x="1447800" y="5708650"/>
                    <a:pt x="1438275" y="5715000"/>
                  </a:cubicBezTo>
                  <a:cubicBezTo>
                    <a:pt x="1394606" y="5780504"/>
                    <a:pt x="1421895" y="5779390"/>
                    <a:pt x="1371600" y="5762625"/>
                  </a:cubicBezTo>
                  <a:cubicBezTo>
                    <a:pt x="1327150" y="5695950"/>
                    <a:pt x="1352550" y="5718175"/>
                    <a:pt x="1304925" y="5686425"/>
                  </a:cubicBezTo>
                  <a:cubicBezTo>
                    <a:pt x="1292225" y="5667375"/>
                    <a:pt x="1288545" y="5636515"/>
                    <a:pt x="1266825" y="5629275"/>
                  </a:cubicBezTo>
                  <a:cubicBezTo>
                    <a:pt x="1257300" y="5626100"/>
                    <a:pt x="1247651" y="5623275"/>
                    <a:pt x="1238250" y="5619750"/>
                  </a:cubicBezTo>
                  <a:cubicBezTo>
                    <a:pt x="1222241" y="5613747"/>
                    <a:pt x="1206845" y="5606107"/>
                    <a:pt x="1190625" y="5600700"/>
                  </a:cubicBezTo>
                  <a:cubicBezTo>
                    <a:pt x="1178206" y="5596560"/>
                    <a:pt x="1165225" y="5594350"/>
                    <a:pt x="1152525" y="5591175"/>
                  </a:cubicBezTo>
                  <a:cubicBezTo>
                    <a:pt x="1060397" y="5522079"/>
                    <a:pt x="1158576" y="5589438"/>
                    <a:pt x="1085850" y="5553075"/>
                  </a:cubicBezTo>
                  <a:cubicBezTo>
                    <a:pt x="1011992" y="5516146"/>
                    <a:pt x="1100524" y="5548441"/>
                    <a:pt x="1028700" y="5524500"/>
                  </a:cubicBezTo>
                  <a:cubicBezTo>
                    <a:pt x="977709" y="5558494"/>
                    <a:pt x="1008220" y="5535455"/>
                    <a:pt x="942975" y="5600700"/>
                  </a:cubicBezTo>
                  <a:cubicBezTo>
                    <a:pt x="921909" y="5621766"/>
                    <a:pt x="912347" y="5635064"/>
                    <a:pt x="885825" y="5648325"/>
                  </a:cubicBezTo>
                  <a:cubicBezTo>
                    <a:pt x="876845" y="5652815"/>
                    <a:pt x="866775" y="5654675"/>
                    <a:pt x="857250" y="5657850"/>
                  </a:cubicBezTo>
                  <a:cubicBezTo>
                    <a:pt x="832595" y="5682505"/>
                    <a:pt x="805704" y="5713132"/>
                    <a:pt x="771525" y="5724525"/>
                  </a:cubicBezTo>
                  <a:cubicBezTo>
                    <a:pt x="762000" y="5727700"/>
                    <a:pt x="752178" y="5730095"/>
                    <a:pt x="742950" y="5734050"/>
                  </a:cubicBezTo>
                  <a:cubicBezTo>
                    <a:pt x="673218" y="5763935"/>
                    <a:pt x="736994" y="5745064"/>
                    <a:pt x="666750" y="5762625"/>
                  </a:cubicBezTo>
                  <a:cubicBezTo>
                    <a:pt x="657225" y="5759450"/>
                    <a:pt x="644011" y="5761270"/>
                    <a:pt x="638175" y="5753100"/>
                  </a:cubicBezTo>
                  <a:cubicBezTo>
                    <a:pt x="626503" y="5736760"/>
                    <a:pt x="619125" y="5695950"/>
                    <a:pt x="619125" y="5695950"/>
                  </a:cubicBezTo>
                  <a:cubicBezTo>
                    <a:pt x="622300" y="5680075"/>
                    <a:pt x="625754" y="5664253"/>
                    <a:pt x="628650" y="5648325"/>
                  </a:cubicBezTo>
                  <a:cubicBezTo>
                    <a:pt x="632105" y="5629324"/>
                    <a:pt x="632068" y="5609497"/>
                    <a:pt x="638175" y="5591175"/>
                  </a:cubicBezTo>
                  <a:cubicBezTo>
                    <a:pt x="641795" y="5580315"/>
                    <a:pt x="652105" y="5572839"/>
                    <a:pt x="657225" y="5562600"/>
                  </a:cubicBezTo>
                  <a:cubicBezTo>
                    <a:pt x="661715" y="5553620"/>
                    <a:pt x="662595" y="5543165"/>
                    <a:pt x="666750" y="5534025"/>
                  </a:cubicBezTo>
                  <a:cubicBezTo>
                    <a:pt x="697039" y="5467390"/>
                    <a:pt x="707743" y="5465302"/>
                    <a:pt x="723900" y="5400675"/>
                  </a:cubicBezTo>
                  <a:lnTo>
                    <a:pt x="742950" y="5324475"/>
                  </a:lnTo>
                  <a:cubicBezTo>
                    <a:pt x="746125" y="5311775"/>
                    <a:pt x="750851" y="5299365"/>
                    <a:pt x="752475" y="5286375"/>
                  </a:cubicBezTo>
                  <a:cubicBezTo>
                    <a:pt x="758328" y="5239551"/>
                    <a:pt x="762370" y="5198802"/>
                    <a:pt x="771525" y="5153025"/>
                  </a:cubicBezTo>
                  <a:cubicBezTo>
                    <a:pt x="774092" y="5140188"/>
                    <a:pt x="778210" y="5127704"/>
                    <a:pt x="781050" y="5114925"/>
                  </a:cubicBezTo>
                  <a:cubicBezTo>
                    <a:pt x="784562" y="5099121"/>
                    <a:pt x="786648" y="5083006"/>
                    <a:pt x="790575" y="5067300"/>
                  </a:cubicBezTo>
                  <a:cubicBezTo>
                    <a:pt x="793010" y="5057560"/>
                    <a:pt x="797342" y="5048379"/>
                    <a:pt x="800100" y="5038725"/>
                  </a:cubicBezTo>
                  <a:cubicBezTo>
                    <a:pt x="803696" y="5026138"/>
                    <a:pt x="805863" y="5013164"/>
                    <a:pt x="809625" y="5000625"/>
                  </a:cubicBezTo>
                  <a:cubicBezTo>
                    <a:pt x="815395" y="4981391"/>
                    <a:pt x="825374" y="4963282"/>
                    <a:pt x="828675" y="4943475"/>
                  </a:cubicBezTo>
                  <a:cubicBezTo>
                    <a:pt x="831787" y="4924805"/>
                    <a:pt x="842020" y="4859620"/>
                    <a:pt x="847725" y="4838700"/>
                  </a:cubicBezTo>
                  <a:cubicBezTo>
                    <a:pt x="853009" y="4819327"/>
                    <a:pt x="860425" y="4800600"/>
                    <a:pt x="866775" y="4781550"/>
                  </a:cubicBezTo>
                  <a:cubicBezTo>
                    <a:pt x="869950" y="4772025"/>
                    <a:pt x="871810" y="4761955"/>
                    <a:pt x="876300" y="4752975"/>
                  </a:cubicBezTo>
                  <a:cubicBezTo>
                    <a:pt x="899840" y="4705895"/>
                    <a:pt x="890860" y="4728345"/>
                    <a:pt x="904875" y="4686300"/>
                  </a:cubicBezTo>
                  <a:cubicBezTo>
                    <a:pt x="895350" y="4683125"/>
                    <a:pt x="885917" y="4679660"/>
                    <a:pt x="876300" y="4676775"/>
                  </a:cubicBezTo>
                  <a:cubicBezTo>
                    <a:pt x="854160" y="4670133"/>
                    <a:pt x="830612" y="4667411"/>
                    <a:pt x="809625" y="4657725"/>
                  </a:cubicBezTo>
                  <a:cubicBezTo>
                    <a:pt x="788837" y="4648131"/>
                    <a:pt x="771525" y="4632325"/>
                    <a:pt x="752475" y="4619625"/>
                  </a:cubicBezTo>
                  <a:lnTo>
                    <a:pt x="723900" y="4600575"/>
                  </a:lnTo>
                  <a:cubicBezTo>
                    <a:pt x="714375" y="4594225"/>
                    <a:pt x="706185" y="4585145"/>
                    <a:pt x="695325" y="4581525"/>
                  </a:cubicBezTo>
                  <a:cubicBezTo>
                    <a:pt x="685800" y="4578350"/>
                    <a:pt x="675730" y="4576490"/>
                    <a:pt x="666750" y="4572000"/>
                  </a:cubicBezTo>
                  <a:cubicBezTo>
                    <a:pt x="656511" y="4566880"/>
                    <a:pt x="648697" y="4557459"/>
                    <a:pt x="638175" y="4552950"/>
                  </a:cubicBezTo>
                  <a:cubicBezTo>
                    <a:pt x="626143" y="4547793"/>
                    <a:pt x="612662" y="4547021"/>
                    <a:pt x="600075" y="4543425"/>
                  </a:cubicBezTo>
                  <a:cubicBezTo>
                    <a:pt x="590421" y="4540667"/>
                    <a:pt x="581154" y="4536658"/>
                    <a:pt x="571500" y="4533900"/>
                  </a:cubicBezTo>
                  <a:cubicBezTo>
                    <a:pt x="558913" y="4530304"/>
                    <a:pt x="545657" y="4528972"/>
                    <a:pt x="533400" y="4524375"/>
                  </a:cubicBezTo>
                  <a:cubicBezTo>
                    <a:pt x="516461" y="4518023"/>
                    <a:pt x="481799" y="4498836"/>
                    <a:pt x="466725" y="4486275"/>
                  </a:cubicBezTo>
                  <a:cubicBezTo>
                    <a:pt x="456377" y="4477651"/>
                    <a:pt x="449925" y="4464242"/>
                    <a:pt x="438150" y="4457700"/>
                  </a:cubicBezTo>
                  <a:cubicBezTo>
                    <a:pt x="420597" y="4447948"/>
                    <a:pt x="397708" y="4449789"/>
                    <a:pt x="381000" y="4438650"/>
                  </a:cubicBezTo>
                  <a:cubicBezTo>
                    <a:pt x="371475" y="4432300"/>
                    <a:pt x="362664" y="4424720"/>
                    <a:pt x="352425" y="4419600"/>
                  </a:cubicBezTo>
                  <a:cubicBezTo>
                    <a:pt x="343445" y="4415110"/>
                    <a:pt x="332627" y="4414951"/>
                    <a:pt x="323850" y="4410075"/>
                  </a:cubicBezTo>
                  <a:cubicBezTo>
                    <a:pt x="303836" y="4398956"/>
                    <a:pt x="266700" y="4371975"/>
                    <a:pt x="266700" y="4371975"/>
                  </a:cubicBezTo>
                  <a:cubicBezTo>
                    <a:pt x="260350" y="4362450"/>
                    <a:pt x="252299" y="4353861"/>
                    <a:pt x="247650" y="4343400"/>
                  </a:cubicBezTo>
                  <a:cubicBezTo>
                    <a:pt x="239495" y="4325050"/>
                    <a:pt x="228600" y="4286250"/>
                    <a:pt x="228600" y="4286250"/>
                  </a:cubicBezTo>
                  <a:cubicBezTo>
                    <a:pt x="222816" y="4239981"/>
                    <a:pt x="220459" y="4206060"/>
                    <a:pt x="209550" y="4162425"/>
                  </a:cubicBezTo>
                  <a:cubicBezTo>
                    <a:pt x="207115" y="4152685"/>
                    <a:pt x="204515" y="4142830"/>
                    <a:pt x="200025" y="4133850"/>
                  </a:cubicBezTo>
                  <a:cubicBezTo>
                    <a:pt x="194905" y="4123611"/>
                    <a:pt x="187325" y="4114800"/>
                    <a:pt x="180975" y="4105275"/>
                  </a:cubicBezTo>
                  <a:cubicBezTo>
                    <a:pt x="145045" y="3961557"/>
                    <a:pt x="202209" y="4178501"/>
                    <a:pt x="152400" y="4029075"/>
                  </a:cubicBezTo>
                  <a:cubicBezTo>
                    <a:pt x="144121" y="4004237"/>
                    <a:pt x="137654" y="3978700"/>
                    <a:pt x="133350" y="3952875"/>
                  </a:cubicBezTo>
                  <a:cubicBezTo>
                    <a:pt x="130175" y="3933825"/>
                    <a:pt x="129374" y="3914223"/>
                    <a:pt x="123825" y="3895725"/>
                  </a:cubicBezTo>
                  <a:cubicBezTo>
                    <a:pt x="119745" y="3882125"/>
                    <a:pt x="111125" y="3870325"/>
                    <a:pt x="104775" y="3857625"/>
                  </a:cubicBezTo>
                  <a:cubicBezTo>
                    <a:pt x="112888" y="3752158"/>
                    <a:pt x="107219" y="3760901"/>
                    <a:pt x="123825" y="3686175"/>
                  </a:cubicBezTo>
                  <a:cubicBezTo>
                    <a:pt x="126665" y="3673396"/>
                    <a:pt x="128193" y="3660107"/>
                    <a:pt x="133350" y="3648075"/>
                  </a:cubicBezTo>
                  <a:cubicBezTo>
                    <a:pt x="137859" y="3637553"/>
                    <a:pt x="146050" y="3629025"/>
                    <a:pt x="152400" y="3619500"/>
                  </a:cubicBezTo>
                  <a:cubicBezTo>
                    <a:pt x="149225" y="3568700"/>
                    <a:pt x="150813" y="3517376"/>
                    <a:pt x="142875" y="3467100"/>
                  </a:cubicBezTo>
                  <a:cubicBezTo>
                    <a:pt x="141090" y="3455792"/>
                    <a:pt x="128945" y="3448764"/>
                    <a:pt x="123825" y="3438525"/>
                  </a:cubicBezTo>
                  <a:cubicBezTo>
                    <a:pt x="84410" y="3359695"/>
                    <a:pt x="154711" y="3470952"/>
                    <a:pt x="95250" y="3371850"/>
                  </a:cubicBezTo>
                  <a:cubicBezTo>
                    <a:pt x="83470" y="3352217"/>
                    <a:pt x="64390" y="3336420"/>
                    <a:pt x="57150" y="3314700"/>
                  </a:cubicBezTo>
                  <a:cubicBezTo>
                    <a:pt x="44005" y="3275265"/>
                    <a:pt x="53194" y="3294479"/>
                    <a:pt x="28575" y="3257550"/>
                  </a:cubicBezTo>
                  <a:cubicBezTo>
                    <a:pt x="25400" y="3244850"/>
                    <a:pt x="21617" y="3232287"/>
                    <a:pt x="19050" y="3219450"/>
                  </a:cubicBezTo>
                  <a:cubicBezTo>
                    <a:pt x="-6752" y="3090439"/>
                    <a:pt x="4923" y="3010437"/>
                    <a:pt x="0" y="2847975"/>
                  </a:cubicBezTo>
                  <a:cubicBezTo>
                    <a:pt x="3175" y="2720975"/>
                    <a:pt x="-3437" y="2593352"/>
                    <a:pt x="9525" y="2466975"/>
                  </a:cubicBezTo>
                  <a:cubicBezTo>
                    <a:pt x="10549" y="2456987"/>
                    <a:pt x="29746" y="2470931"/>
                    <a:pt x="38100" y="2476500"/>
                  </a:cubicBezTo>
                  <a:cubicBezTo>
                    <a:pt x="49308" y="2483972"/>
                    <a:pt x="56327" y="2496451"/>
                    <a:pt x="66675" y="2505075"/>
                  </a:cubicBezTo>
                  <a:cubicBezTo>
                    <a:pt x="91294" y="2525591"/>
                    <a:pt x="95186" y="2524104"/>
                    <a:pt x="123825" y="2533650"/>
                  </a:cubicBezTo>
                  <a:lnTo>
                    <a:pt x="180975" y="2495550"/>
                  </a:lnTo>
                  <a:cubicBezTo>
                    <a:pt x="190500" y="2489200"/>
                    <a:pt x="201455" y="2484595"/>
                    <a:pt x="209550" y="2476500"/>
                  </a:cubicBezTo>
                  <a:cubicBezTo>
                    <a:pt x="246220" y="2439830"/>
                    <a:pt x="226917" y="2455397"/>
                    <a:pt x="266700" y="2428875"/>
                  </a:cubicBezTo>
                  <a:cubicBezTo>
                    <a:pt x="275959" y="2401097"/>
                    <a:pt x="278461" y="2389103"/>
                    <a:pt x="295275" y="2362200"/>
                  </a:cubicBezTo>
                  <a:cubicBezTo>
                    <a:pt x="303689" y="2348738"/>
                    <a:pt x="314325" y="2336800"/>
                    <a:pt x="323850" y="2324100"/>
                  </a:cubicBezTo>
                  <a:cubicBezTo>
                    <a:pt x="332237" y="2298939"/>
                    <a:pt x="346911" y="2246563"/>
                    <a:pt x="371475" y="2238375"/>
                  </a:cubicBezTo>
                  <a:lnTo>
                    <a:pt x="400050" y="2228850"/>
                  </a:lnTo>
                  <a:cubicBezTo>
                    <a:pt x="423485" y="2205415"/>
                    <a:pt x="442694" y="2191188"/>
                    <a:pt x="457200" y="2162175"/>
                  </a:cubicBezTo>
                  <a:cubicBezTo>
                    <a:pt x="461690" y="2153195"/>
                    <a:pt x="463550" y="2143125"/>
                    <a:pt x="466725" y="2133600"/>
                  </a:cubicBezTo>
                  <a:cubicBezTo>
                    <a:pt x="463550" y="2098675"/>
                    <a:pt x="467095" y="2062469"/>
                    <a:pt x="457200" y="2028825"/>
                  </a:cubicBezTo>
                  <a:cubicBezTo>
                    <a:pt x="442299" y="1978163"/>
                    <a:pt x="417244" y="1977453"/>
                    <a:pt x="390525" y="1943100"/>
                  </a:cubicBezTo>
                  <a:cubicBezTo>
                    <a:pt x="376469" y="1925028"/>
                    <a:pt x="365125" y="1905000"/>
                    <a:pt x="352425" y="1885950"/>
                  </a:cubicBezTo>
                  <a:cubicBezTo>
                    <a:pt x="346075" y="1876425"/>
                    <a:pt x="342900" y="1863725"/>
                    <a:pt x="333375" y="1857375"/>
                  </a:cubicBezTo>
                  <a:lnTo>
                    <a:pt x="276225" y="1819275"/>
                  </a:lnTo>
                  <a:cubicBezTo>
                    <a:pt x="280616" y="1788536"/>
                    <a:pt x="285782" y="1723977"/>
                    <a:pt x="304800" y="1695450"/>
                  </a:cubicBezTo>
                  <a:cubicBezTo>
                    <a:pt x="317500" y="1676400"/>
                    <a:pt x="335660" y="1660020"/>
                    <a:pt x="342900" y="1638300"/>
                  </a:cubicBezTo>
                  <a:cubicBezTo>
                    <a:pt x="349250" y="1619250"/>
                    <a:pt x="357080" y="1600631"/>
                    <a:pt x="361950" y="1581150"/>
                  </a:cubicBezTo>
                  <a:cubicBezTo>
                    <a:pt x="376345" y="1523569"/>
                    <a:pt x="367335" y="1555469"/>
                    <a:pt x="390525" y="1485900"/>
                  </a:cubicBezTo>
                  <a:lnTo>
                    <a:pt x="409575" y="1428750"/>
                  </a:lnTo>
                  <a:cubicBezTo>
                    <a:pt x="412750" y="1419225"/>
                    <a:pt x="410746" y="1405744"/>
                    <a:pt x="419100" y="1400175"/>
                  </a:cubicBezTo>
                  <a:lnTo>
                    <a:pt x="447675" y="1381125"/>
                  </a:lnTo>
                  <a:cubicBezTo>
                    <a:pt x="502324" y="1399341"/>
                    <a:pt x="451313" y="1377605"/>
                    <a:pt x="504825" y="1419225"/>
                  </a:cubicBezTo>
                  <a:cubicBezTo>
                    <a:pt x="522897" y="1433281"/>
                    <a:pt x="561975" y="1457325"/>
                    <a:pt x="561975" y="1457325"/>
                  </a:cubicBezTo>
                  <a:cubicBezTo>
                    <a:pt x="568447" y="1448696"/>
                    <a:pt x="602636" y="1404578"/>
                    <a:pt x="609600" y="1390650"/>
                  </a:cubicBezTo>
                  <a:cubicBezTo>
                    <a:pt x="614090" y="1381670"/>
                    <a:pt x="615950" y="1371600"/>
                    <a:pt x="619125" y="1362075"/>
                  </a:cubicBezTo>
                  <a:cubicBezTo>
                    <a:pt x="615950" y="1339850"/>
                    <a:pt x="617272" y="1316499"/>
                    <a:pt x="609600" y="1295400"/>
                  </a:cubicBezTo>
                  <a:cubicBezTo>
                    <a:pt x="604175" y="1280481"/>
                    <a:pt x="590252" y="1270218"/>
                    <a:pt x="581025" y="1257300"/>
                  </a:cubicBezTo>
                  <a:cubicBezTo>
                    <a:pt x="574371" y="1247985"/>
                    <a:pt x="569304" y="1237519"/>
                    <a:pt x="561975" y="1228725"/>
                  </a:cubicBezTo>
                  <a:cubicBezTo>
                    <a:pt x="539056" y="1201223"/>
                    <a:pt x="532922" y="1199831"/>
                    <a:pt x="504825" y="1181100"/>
                  </a:cubicBezTo>
                  <a:cubicBezTo>
                    <a:pt x="501650" y="1171575"/>
                    <a:pt x="495300" y="1162565"/>
                    <a:pt x="495300" y="1152525"/>
                  </a:cubicBezTo>
                  <a:cubicBezTo>
                    <a:pt x="495300" y="1140057"/>
                    <a:pt x="522767" y="1057644"/>
                    <a:pt x="523875" y="1057275"/>
                  </a:cubicBezTo>
                  <a:cubicBezTo>
                    <a:pt x="533400" y="1054100"/>
                    <a:pt x="543673" y="1052626"/>
                    <a:pt x="552450" y="1047750"/>
                  </a:cubicBezTo>
                  <a:cubicBezTo>
                    <a:pt x="572464" y="1036631"/>
                    <a:pt x="609600" y="1009650"/>
                    <a:pt x="609600" y="1009650"/>
                  </a:cubicBezTo>
                  <a:cubicBezTo>
                    <a:pt x="635160" y="1014762"/>
                    <a:pt x="693658" y="1024414"/>
                    <a:pt x="714375" y="1038225"/>
                  </a:cubicBezTo>
                  <a:cubicBezTo>
                    <a:pt x="723900" y="1044575"/>
                    <a:pt x="732711" y="1052155"/>
                    <a:pt x="742950" y="1057275"/>
                  </a:cubicBezTo>
                  <a:cubicBezTo>
                    <a:pt x="821820" y="1096710"/>
                    <a:pt x="718208" y="1031255"/>
                    <a:pt x="800100" y="1085850"/>
                  </a:cubicBezTo>
                  <a:cubicBezTo>
                    <a:pt x="806885" y="1106205"/>
                    <a:pt x="816160" y="1131595"/>
                    <a:pt x="819150" y="1152525"/>
                  </a:cubicBezTo>
                  <a:cubicBezTo>
                    <a:pt x="820773" y="1163886"/>
                    <a:pt x="814219" y="1255409"/>
                    <a:pt x="847725" y="1276350"/>
                  </a:cubicBezTo>
                  <a:cubicBezTo>
                    <a:pt x="863185" y="1286012"/>
                    <a:pt x="920669" y="1299349"/>
                    <a:pt x="942975" y="1304925"/>
                  </a:cubicBezTo>
                  <a:cubicBezTo>
                    <a:pt x="949325" y="1285875"/>
                    <a:pt x="957155" y="1267256"/>
                    <a:pt x="962025" y="1247775"/>
                  </a:cubicBezTo>
                  <a:cubicBezTo>
                    <a:pt x="965200" y="1235075"/>
                    <a:pt x="966393" y="1221707"/>
                    <a:pt x="971550" y="1209675"/>
                  </a:cubicBezTo>
                  <a:cubicBezTo>
                    <a:pt x="976059" y="1199153"/>
                    <a:pt x="981075" y="1187450"/>
                    <a:pt x="990600" y="1181100"/>
                  </a:cubicBezTo>
                  <a:cubicBezTo>
                    <a:pt x="1001492" y="1173838"/>
                    <a:pt x="1016000" y="1174750"/>
                    <a:pt x="1028700" y="1171575"/>
                  </a:cubicBezTo>
                  <a:cubicBezTo>
                    <a:pt x="1038225" y="1184275"/>
                    <a:pt x="1049399" y="1195892"/>
                    <a:pt x="1057275" y="1209675"/>
                  </a:cubicBezTo>
                  <a:cubicBezTo>
                    <a:pt x="1062256" y="1218392"/>
                    <a:pt x="1057820" y="1233760"/>
                    <a:pt x="1066800" y="1238250"/>
                  </a:cubicBezTo>
                  <a:cubicBezTo>
                    <a:pt x="1075780" y="1242740"/>
                    <a:pt x="1085850" y="1231900"/>
                    <a:pt x="1095375" y="1228725"/>
                  </a:cubicBezTo>
                  <a:cubicBezTo>
                    <a:pt x="1102268" y="1187368"/>
                    <a:pt x="1105550" y="1163888"/>
                    <a:pt x="1114425" y="1123950"/>
                  </a:cubicBezTo>
                  <a:cubicBezTo>
                    <a:pt x="1117265" y="1111171"/>
                    <a:pt x="1118793" y="1097882"/>
                    <a:pt x="1123950" y="1085850"/>
                  </a:cubicBezTo>
                  <a:cubicBezTo>
                    <a:pt x="1128459" y="1075328"/>
                    <a:pt x="1137880" y="1067514"/>
                    <a:pt x="1143000" y="1057275"/>
                  </a:cubicBezTo>
                  <a:cubicBezTo>
                    <a:pt x="1147490" y="1048295"/>
                    <a:pt x="1148370" y="1037840"/>
                    <a:pt x="1152525" y="1028700"/>
                  </a:cubicBezTo>
                  <a:cubicBezTo>
                    <a:pt x="1164276" y="1002847"/>
                    <a:pt x="1190625" y="952500"/>
                    <a:pt x="1190625" y="952500"/>
                  </a:cubicBezTo>
                  <a:cubicBezTo>
                    <a:pt x="1195780" y="911259"/>
                    <a:pt x="1178068" y="866775"/>
                    <a:pt x="1228725" y="866775"/>
                  </a:cubicBezTo>
                  <a:cubicBezTo>
                    <a:pt x="1238765" y="866775"/>
                    <a:pt x="1247775" y="873125"/>
                    <a:pt x="1257300" y="876300"/>
                  </a:cubicBezTo>
                  <a:cubicBezTo>
                    <a:pt x="1270000" y="873125"/>
                    <a:pt x="1284508" y="874037"/>
                    <a:pt x="1295400" y="866775"/>
                  </a:cubicBezTo>
                  <a:cubicBezTo>
                    <a:pt x="1321006" y="849704"/>
                    <a:pt x="1318033" y="823694"/>
                    <a:pt x="1304925" y="800100"/>
                  </a:cubicBezTo>
                  <a:cubicBezTo>
                    <a:pt x="1295052" y="782328"/>
                    <a:pt x="1279023" y="768739"/>
                    <a:pt x="1266825" y="752475"/>
                  </a:cubicBezTo>
                  <a:cubicBezTo>
                    <a:pt x="1246630" y="725549"/>
                    <a:pt x="1244545" y="717440"/>
                    <a:pt x="1228725" y="685800"/>
                  </a:cubicBezTo>
                  <a:cubicBezTo>
                    <a:pt x="1231900" y="654050"/>
                    <a:pt x="1228733" y="621006"/>
                    <a:pt x="1238250" y="590550"/>
                  </a:cubicBezTo>
                  <a:cubicBezTo>
                    <a:pt x="1245079" y="568697"/>
                    <a:pt x="1269110" y="555120"/>
                    <a:pt x="1276350" y="533400"/>
                  </a:cubicBezTo>
                  <a:lnTo>
                    <a:pt x="1285875" y="504825"/>
                  </a:lnTo>
                  <a:cubicBezTo>
                    <a:pt x="1230961" y="468216"/>
                    <a:pt x="1283934" y="499911"/>
                    <a:pt x="1228725" y="476250"/>
                  </a:cubicBezTo>
                  <a:cubicBezTo>
                    <a:pt x="1146335" y="440940"/>
                    <a:pt x="1229063" y="470013"/>
                    <a:pt x="1162050" y="447675"/>
                  </a:cubicBezTo>
                  <a:cubicBezTo>
                    <a:pt x="1153806" y="422942"/>
                    <a:pt x="1143023" y="407638"/>
                    <a:pt x="1162050" y="381000"/>
                  </a:cubicBezTo>
                  <a:cubicBezTo>
                    <a:pt x="1171277" y="368082"/>
                    <a:pt x="1189603" y="364290"/>
                    <a:pt x="1200150" y="352425"/>
                  </a:cubicBezTo>
                  <a:cubicBezTo>
                    <a:pt x="1235085" y="313123"/>
                    <a:pt x="1234840" y="305505"/>
                    <a:pt x="1247775" y="266700"/>
                  </a:cubicBezTo>
                  <a:cubicBezTo>
                    <a:pt x="1244600" y="241300"/>
                    <a:pt x="1246998" y="214557"/>
                    <a:pt x="1238250" y="190500"/>
                  </a:cubicBezTo>
                  <a:cubicBezTo>
                    <a:pt x="1233647" y="177841"/>
                    <a:pt x="1218299" y="172273"/>
                    <a:pt x="1209675" y="161925"/>
                  </a:cubicBezTo>
                  <a:cubicBezTo>
                    <a:pt x="1169988" y="114300"/>
                    <a:pt x="1214437" y="149225"/>
                    <a:pt x="1162050" y="114300"/>
                  </a:cubicBezTo>
                  <a:cubicBezTo>
                    <a:pt x="1107455" y="32408"/>
                    <a:pt x="1180150" y="128780"/>
                    <a:pt x="1114425" y="76200"/>
                  </a:cubicBezTo>
                  <a:cubicBezTo>
                    <a:pt x="1105486" y="69049"/>
                    <a:pt x="1101725" y="57150"/>
                    <a:pt x="1095375" y="47625"/>
                  </a:cubicBezTo>
                  <a:lnTo>
                    <a:pt x="1104900" y="19050"/>
                  </a:lnTo>
                  <a:lnTo>
                    <a:pt x="1152525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579C241-05FD-4010-AE60-3B4312313C04}"/>
              </a:ext>
            </a:extLst>
          </p:cNvPr>
          <p:cNvGrpSpPr/>
          <p:nvPr/>
        </p:nvGrpSpPr>
        <p:grpSpPr>
          <a:xfrm>
            <a:off x="4121216" y="883130"/>
            <a:ext cx="708884" cy="1080386"/>
            <a:chOff x="1943166" y="735807"/>
            <a:chExt cx="708884" cy="1080386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3F63A19-32D8-4437-84CD-418D4BA3CB53}"/>
                </a:ext>
              </a:extLst>
            </p:cNvPr>
            <p:cNvGrpSpPr/>
            <p:nvPr/>
          </p:nvGrpSpPr>
          <p:grpSpPr>
            <a:xfrm>
              <a:off x="2011511" y="735807"/>
              <a:ext cx="572194" cy="1080386"/>
              <a:chOff x="3960583" y="2285417"/>
              <a:chExt cx="1402833" cy="2574000"/>
            </a:xfrm>
            <a:noFill/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02503AB-2D3E-4448-A28E-78E984200DCF}"/>
                  </a:ext>
                </a:extLst>
              </p:cNvPr>
              <p:cNvSpPr/>
              <p:nvPr/>
            </p:nvSpPr>
            <p:spPr>
              <a:xfrm rot="16200000">
                <a:off x="4428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9ED78A9-F1E2-482F-8584-DDD3333F2949}"/>
                  </a:ext>
                </a:extLst>
              </p:cNvPr>
              <p:cNvSpPr/>
              <p:nvPr/>
            </p:nvSpPr>
            <p:spPr>
              <a:xfrm rot="16200000">
                <a:off x="4428000" y="228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2675646F-89B7-49D7-8C7E-C4A9B70C790D}"/>
                  </a:ext>
                </a:extLst>
              </p:cNvPr>
              <p:cNvSpPr/>
              <p:nvPr/>
            </p:nvSpPr>
            <p:spPr>
              <a:xfrm rot="16200000">
                <a:off x="4428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3CF0B6E-8C54-401F-8E4A-60A49D463CAE}"/>
                  </a:ext>
                </a:extLst>
              </p:cNvPr>
              <p:cNvSpPr/>
              <p:nvPr/>
            </p:nvSpPr>
            <p:spPr>
              <a:xfrm rot="16200000">
                <a:off x="4428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378E476-7379-4B8E-BB61-018C24A80CD5}"/>
                  </a:ext>
                </a:extLst>
              </p:cNvPr>
              <p:cNvSpPr/>
              <p:nvPr/>
            </p:nvSpPr>
            <p:spPr>
              <a:xfrm rot="16200000">
                <a:off x="4428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35A532F-9700-4933-92FA-C8578507E3F7}"/>
                  </a:ext>
                </a:extLst>
              </p:cNvPr>
              <p:cNvSpPr/>
              <p:nvPr/>
            </p:nvSpPr>
            <p:spPr>
              <a:xfrm rot="16200000">
                <a:off x="4662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3878485D-1B75-4522-8619-D66784FABEC8}"/>
                  </a:ext>
                </a:extLst>
              </p:cNvPr>
              <p:cNvSpPr/>
              <p:nvPr/>
            </p:nvSpPr>
            <p:spPr>
              <a:xfrm rot="16200000">
                <a:off x="4662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454B80B-9A19-4BC5-A04C-BB71BE3C10D2}"/>
                  </a:ext>
                </a:extLst>
              </p:cNvPr>
              <p:cNvSpPr/>
              <p:nvPr/>
            </p:nvSpPr>
            <p:spPr>
              <a:xfrm rot="16200000">
                <a:off x="4662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FF71A72-F542-4425-A59D-3FF4845258CC}"/>
                  </a:ext>
                </a:extLst>
              </p:cNvPr>
              <p:cNvSpPr/>
              <p:nvPr/>
            </p:nvSpPr>
            <p:spPr>
              <a:xfrm rot="16200000">
                <a:off x="4662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3011272B-A1C2-48E4-BEDC-8347947FA169}"/>
                  </a:ext>
                </a:extLst>
              </p:cNvPr>
              <p:cNvSpPr/>
              <p:nvPr/>
            </p:nvSpPr>
            <p:spPr>
              <a:xfrm rot="16200000">
                <a:off x="4896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D861727-D568-4DE7-AA82-B1E6DA2F39BB}"/>
                  </a:ext>
                </a:extLst>
              </p:cNvPr>
              <p:cNvSpPr/>
              <p:nvPr/>
            </p:nvSpPr>
            <p:spPr>
              <a:xfrm rot="16200000">
                <a:off x="4896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C8F288E-C7D6-4AEF-A428-0F1B7B3C5477}"/>
                  </a:ext>
                </a:extLst>
              </p:cNvPr>
              <p:cNvSpPr/>
              <p:nvPr/>
            </p:nvSpPr>
            <p:spPr>
              <a:xfrm rot="16200000">
                <a:off x="4662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925BE72-73FA-42BE-AA0D-1F57ED699404}"/>
                  </a:ext>
                </a:extLst>
              </p:cNvPr>
              <p:cNvSpPr/>
              <p:nvPr/>
            </p:nvSpPr>
            <p:spPr>
              <a:xfrm rot="16200000">
                <a:off x="4428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4163F87-DE0B-4E40-BD78-858992DB7BD4}"/>
                  </a:ext>
                </a:extLst>
              </p:cNvPr>
              <p:cNvSpPr/>
              <p:nvPr/>
            </p:nvSpPr>
            <p:spPr>
              <a:xfrm rot="16200000">
                <a:off x="4896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7708521-9BF3-4633-BE47-655CB2DF918C}"/>
                  </a:ext>
                </a:extLst>
              </p:cNvPr>
              <p:cNvSpPr/>
              <p:nvPr/>
            </p:nvSpPr>
            <p:spPr>
              <a:xfrm rot="16200000">
                <a:off x="4896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DBA81F1-C4B9-407C-A874-78D6FD83B47C}"/>
                  </a:ext>
                </a:extLst>
              </p:cNvPr>
              <p:cNvSpPr/>
              <p:nvPr/>
            </p:nvSpPr>
            <p:spPr>
              <a:xfrm rot="16200000">
                <a:off x="4896000" y="3690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F570B37-848E-4AAD-A519-334C502CDF49}"/>
                  </a:ext>
                </a:extLst>
              </p:cNvPr>
              <p:cNvSpPr/>
              <p:nvPr/>
            </p:nvSpPr>
            <p:spPr>
              <a:xfrm rot="16200000">
                <a:off x="4896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F10172A-4A2E-4542-BF67-81D62CBB7852}"/>
                  </a:ext>
                </a:extLst>
              </p:cNvPr>
              <p:cNvSpPr/>
              <p:nvPr/>
            </p:nvSpPr>
            <p:spPr>
              <a:xfrm rot="16200000">
                <a:off x="4428000" y="3924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BB527B2C-0802-4324-82EB-E7B4369C9AAD}"/>
                  </a:ext>
                </a:extLst>
              </p:cNvPr>
              <p:cNvSpPr/>
              <p:nvPr/>
            </p:nvSpPr>
            <p:spPr>
              <a:xfrm rot="16200000">
                <a:off x="4428000" y="3690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91128DE-017F-4278-9FD6-184D11709882}"/>
                  </a:ext>
                </a:extLst>
              </p:cNvPr>
              <p:cNvSpPr/>
              <p:nvPr/>
            </p:nvSpPr>
            <p:spPr>
              <a:xfrm rot="16200000">
                <a:off x="4662000" y="3690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558A0A5-454F-469B-BB07-0DED454BE2E7}"/>
                  </a:ext>
                </a:extLst>
              </p:cNvPr>
              <p:cNvSpPr/>
              <p:nvPr/>
            </p:nvSpPr>
            <p:spPr>
              <a:xfrm rot="16200000">
                <a:off x="4662000" y="3924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9AC4FF4-032B-438B-9981-565DFFC41F17}"/>
                  </a:ext>
                </a:extLst>
              </p:cNvPr>
              <p:cNvSpPr/>
              <p:nvPr/>
            </p:nvSpPr>
            <p:spPr>
              <a:xfrm rot="16200000">
                <a:off x="5130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194A95B-361D-4ECA-AF5E-4F0A1E5B941D}"/>
                  </a:ext>
                </a:extLst>
              </p:cNvPr>
              <p:cNvSpPr/>
              <p:nvPr/>
            </p:nvSpPr>
            <p:spPr>
              <a:xfrm rot="16200000">
                <a:off x="5130000" y="298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543BFA0-E304-4D6F-87A9-0CFFBBB155AA}"/>
                  </a:ext>
                </a:extLst>
              </p:cNvPr>
              <p:cNvSpPr/>
              <p:nvPr/>
            </p:nvSpPr>
            <p:spPr>
              <a:xfrm rot="16200000">
                <a:off x="4194000" y="3924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DCE88543-CE8E-4DEB-9C27-2A17F1F3B6A2}"/>
                  </a:ext>
                </a:extLst>
              </p:cNvPr>
              <p:cNvSpPr/>
              <p:nvPr/>
            </p:nvSpPr>
            <p:spPr>
              <a:xfrm rot="16200000">
                <a:off x="5130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2EF899D-62C5-4A66-873F-8D100905D981}"/>
                  </a:ext>
                </a:extLst>
              </p:cNvPr>
              <p:cNvSpPr/>
              <p:nvPr/>
            </p:nvSpPr>
            <p:spPr>
              <a:xfrm rot="16200000">
                <a:off x="5130000" y="369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A981260-8A1D-4DD3-AF31-408303001C24}"/>
                  </a:ext>
                </a:extLst>
              </p:cNvPr>
              <p:cNvSpPr/>
              <p:nvPr/>
            </p:nvSpPr>
            <p:spPr>
              <a:xfrm rot="16200000">
                <a:off x="5130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63593105-0AF2-4A0B-AC79-DBCF866DA8E2}"/>
                  </a:ext>
                </a:extLst>
              </p:cNvPr>
              <p:cNvSpPr/>
              <p:nvPr/>
            </p:nvSpPr>
            <p:spPr>
              <a:xfrm rot="16200000">
                <a:off x="4428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F54F137-2F39-4882-856A-1A569B81D0A4}"/>
                  </a:ext>
                </a:extLst>
              </p:cNvPr>
              <p:cNvSpPr/>
              <p:nvPr/>
            </p:nvSpPr>
            <p:spPr>
              <a:xfrm rot="16200000">
                <a:off x="4194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CDD8286-EFAB-4305-8394-726AEC13FB26}"/>
                  </a:ext>
                </a:extLst>
              </p:cNvPr>
              <p:cNvSpPr/>
              <p:nvPr/>
            </p:nvSpPr>
            <p:spPr>
              <a:xfrm rot="16200000">
                <a:off x="4194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55865445-61B8-4475-973C-8EAF53F956A2}"/>
                  </a:ext>
                </a:extLst>
              </p:cNvPr>
              <p:cNvSpPr/>
              <p:nvPr/>
            </p:nvSpPr>
            <p:spPr>
              <a:xfrm rot="16200000">
                <a:off x="4194000" y="3690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D4B13414-7D1A-4A5B-862E-F5125177B26A}"/>
                  </a:ext>
                </a:extLst>
              </p:cNvPr>
              <p:cNvSpPr/>
              <p:nvPr/>
            </p:nvSpPr>
            <p:spPr>
              <a:xfrm rot="16200000">
                <a:off x="4428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5FF0105-22D0-4E7D-9226-CBD45DD3ED65}"/>
                  </a:ext>
                </a:extLst>
              </p:cNvPr>
              <p:cNvSpPr/>
              <p:nvPr/>
            </p:nvSpPr>
            <p:spPr>
              <a:xfrm rot="16200000">
                <a:off x="4428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33C4377-36F7-4FB6-98F3-5055F34DB6AB}"/>
                  </a:ext>
                </a:extLst>
              </p:cNvPr>
              <p:cNvSpPr/>
              <p:nvPr/>
            </p:nvSpPr>
            <p:spPr>
              <a:xfrm rot="16200000">
                <a:off x="4194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736A7B7-38B6-410D-9E02-EBB6FE4D2DB0}"/>
                  </a:ext>
                </a:extLst>
              </p:cNvPr>
              <p:cNvSpPr/>
              <p:nvPr/>
            </p:nvSpPr>
            <p:spPr>
              <a:xfrm rot="16200000">
                <a:off x="4194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91FC2E-E83F-447F-AC1F-F1FCEA8CAD1A}"/>
                  </a:ext>
                </a:extLst>
              </p:cNvPr>
              <p:cNvSpPr/>
              <p:nvPr/>
            </p:nvSpPr>
            <p:spPr>
              <a:xfrm rot="16200000">
                <a:off x="4662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EFF7B3D-0615-413C-868C-BD88BAF6DED2}"/>
                  </a:ext>
                </a:extLst>
              </p:cNvPr>
              <p:cNvSpPr/>
              <p:nvPr/>
            </p:nvSpPr>
            <p:spPr>
              <a:xfrm rot="16200000">
                <a:off x="4662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39EE971-B729-4EBC-AE90-74CF9C0CCB6D}"/>
                  </a:ext>
                </a:extLst>
              </p:cNvPr>
              <p:cNvSpPr/>
              <p:nvPr/>
            </p:nvSpPr>
            <p:spPr>
              <a:xfrm rot="16200000">
                <a:off x="4662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88912B1E-DDE0-415F-A3AE-CCA88B93723A}"/>
                  </a:ext>
                </a:extLst>
              </p:cNvPr>
              <p:cNvSpPr/>
              <p:nvPr/>
            </p:nvSpPr>
            <p:spPr>
              <a:xfrm rot="16200000">
                <a:off x="4896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669179B-83A1-4128-A7A0-C35F3490B73C}"/>
                  </a:ext>
                </a:extLst>
              </p:cNvPr>
              <p:cNvSpPr/>
              <p:nvPr/>
            </p:nvSpPr>
            <p:spPr>
              <a:xfrm rot="16200000">
                <a:off x="4896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437A301-A572-4F86-A3E8-E852C1CB964F}"/>
                  </a:ext>
                </a:extLst>
              </p:cNvPr>
              <p:cNvSpPr/>
              <p:nvPr/>
            </p:nvSpPr>
            <p:spPr>
              <a:xfrm rot="16200000">
                <a:off x="4896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0554A414-B347-4431-84CB-851FB83FA3EA}"/>
                  </a:ext>
                </a:extLst>
              </p:cNvPr>
              <p:cNvSpPr/>
              <p:nvPr/>
            </p:nvSpPr>
            <p:spPr>
              <a:xfrm rot="16200000">
                <a:off x="3960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B8F2C87-E56C-4091-9339-25FD45B9D82B}"/>
                  </a:ext>
                </a:extLst>
              </p:cNvPr>
              <p:cNvSpPr/>
              <p:nvPr/>
            </p:nvSpPr>
            <p:spPr>
              <a:xfrm rot="16200000">
                <a:off x="3960000" y="298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50220E-B6B3-4F72-BAB6-21F2FA95355C}"/>
                  </a:ext>
                </a:extLst>
              </p:cNvPr>
              <p:cNvSpPr/>
              <p:nvPr/>
            </p:nvSpPr>
            <p:spPr>
              <a:xfrm rot="16200000">
                <a:off x="3960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7EF7FFFB-23EF-433F-898B-9D18772DD2FD}"/>
                  </a:ext>
                </a:extLst>
              </p:cNvPr>
              <p:cNvSpPr/>
              <p:nvPr/>
            </p:nvSpPr>
            <p:spPr>
              <a:xfrm rot="16200000">
                <a:off x="3960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BF5C393-B514-4EEA-8F50-64405AD4F779}"/>
                  </a:ext>
                </a:extLst>
              </p:cNvPr>
              <p:cNvSpPr/>
              <p:nvPr/>
            </p:nvSpPr>
            <p:spPr>
              <a:xfrm rot="16200000">
                <a:off x="3960000" y="3690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FFD9D9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A89C8A3-FBB0-4AB3-885C-357AED2C772C}"/>
                  </a:ext>
                </a:extLst>
              </p:cNvPr>
              <p:cNvSpPr/>
              <p:nvPr/>
            </p:nvSpPr>
            <p:spPr>
              <a:xfrm rot="16200000">
                <a:off x="3960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EE03F34-1A98-4DBE-8736-59C102FAFA79}"/>
                  </a:ext>
                </a:extLst>
              </p:cNvPr>
              <p:cNvSpPr/>
              <p:nvPr/>
            </p:nvSpPr>
            <p:spPr>
              <a:xfrm rot="16200000">
                <a:off x="4896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D02C8D1-0D41-46CB-8D5F-9DB36EE1D996}"/>
                  </a:ext>
                </a:extLst>
              </p:cNvPr>
              <p:cNvSpPr/>
              <p:nvPr/>
            </p:nvSpPr>
            <p:spPr>
              <a:xfrm rot="16200000">
                <a:off x="5130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37ABA9FC-DFCC-4BDB-A64B-31187815071F}"/>
                  </a:ext>
                </a:extLst>
              </p:cNvPr>
              <p:cNvSpPr/>
              <p:nvPr/>
            </p:nvSpPr>
            <p:spPr>
              <a:xfrm rot="16200000">
                <a:off x="4194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47BE5E8-1DCF-4ABA-9AD9-1F9ACB2E9F5B}"/>
                  </a:ext>
                </a:extLst>
              </p:cNvPr>
              <p:cNvSpPr/>
              <p:nvPr/>
            </p:nvSpPr>
            <p:spPr>
              <a:xfrm rot="16200000">
                <a:off x="4194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69A91286-E4E6-4F3B-8964-54E83606D5DA}"/>
                  </a:ext>
                </a:extLst>
              </p:cNvPr>
              <p:cNvSpPr/>
              <p:nvPr/>
            </p:nvSpPr>
            <p:spPr>
              <a:xfrm rot="16200000">
                <a:off x="4194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06A5ECD6-DBB0-4AA0-A438-D25B454657D8}"/>
                  </a:ext>
                </a:extLst>
              </p:cNvPr>
              <p:cNvSpPr/>
              <p:nvPr/>
            </p:nvSpPr>
            <p:spPr>
              <a:xfrm rot="16200000">
                <a:off x="3960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75" name="Freeform 14">
              <a:extLst>
                <a:ext uri="{FF2B5EF4-FFF2-40B4-BE49-F238E27FC236}">
                  <a16:creationId xmlns:a16="http://schemas.microsoft.com/office/drawing/2014/main" id="{F9AD76E7-1489-4DC3-BCC1-781F0BA2A786}"/>
                </a:ext>
              </a:extLst>
            </p:cNvPr>
            <p:cNvSpPr/>
            <p:nvPr/>
          </p:nvSpPr>
          <p:spPr>
            <a:xfrm>
              <a:off x="1943166" y="735807"/>
              <a:ext cx="708884" cy="1080386"/>
            </a:xfrm>
            <a:custGeom>
              <a:avLst/>
              <a:gdLst>
                <a:gd name="connsiteX0" fmla="*/ 1152525 w 3657600"/>
                <a:gd name="connsiteY0" fmla="*/ 0 h 5781675"/>
                <a:gd name="connsiteX1" fmla="*/ 1152525 w 3657600"/>
                <a:gd name="connsiteY1" fmla="*/ 0 h 5781675"/>
                <a:gd name="connsiteX2" fmla="*/ 1257300 w 3657600"/>
                <a:gd name="connsiteY2" fmla="*/ 66675 h 5781675"/>
                <a:gd name="connsiteX3" fmla="*/ 1304925 w 3657600"/>
                <a:gd name="connsiteY3" fmla="*/ 104775 h 5781675"/>
                <a:gd name="connsiteX4" fmla="*/ 1343025 w 3657600"/>
                <a:gd name="connsiteY4" fmla="*/ 95250 h 5781675"/>
                <a:gd name="connsiteX5" fmla="*/ 1362075 w 3657600"/>
                <a:gd name="connsiteY5" fmla="*/ 66675 h 5781675"/>
                <a:gd name="connsiteX6" fmla="*/ 1419225 w 3657600"/>
                <a:gd name="connsiteY6" fmla="*/ 47625 h 5781675"/>
                <a:gd name="connsiteX7" fmla="*/ 1524000 w 3657600"/>
                <a:gd name="connsiteY7" fmla="*/ 95250 h 5781675"/>
                <a:gd name="connsiteX8" fmla="*/ 1552575 w 3657600"/>
                <a:gd name="connsiteY8" fmla="*/ 114300 h 5781675"/>
                <a:gd name="connsiteX9" fmla="*/ 1581150 w 3657600"/>
                <a:gd name="connsiteY9" fmla="*/ 133350 h 5781675"/>
                <a:gd name="connsiteX10" fmla="*/ 1590675 w 3657600"/>
                <a:gd name="connsiteY10" fmla="*/ 161925 h 5781675"/>
                <a:gd name="connsiteX11" fmla="*/ 1609725 w 3657600"/>
                <a:gd name="connsiteY11" fmla="*/ 190500 h 5781675"/>
                <a:gd name="connsiteX12" fmla="*/ 1647825 w 3657600"/>
                <a:gd name="connsiteY12" fmla="*/ 390525 h 5781675"/>
                <a:gd name="connsiteX13" fmla="*/ 1666875 w 3657600"/>
                <a:gd name="connsiteY13" fmla="*/ 419100 h 5781675"/>
                <a:gd name="connsiteX14" fmla="*/ 1676400 w 3657600"/>
                <a:gd name="connsiteY14" fmla="*/ 447675 h 5781675"/>
                <a:gd name="connsiteX15" fmla="*/ 1704975 w 3657600"/>
                <a:gd name="connsiteY15" fmla="*/ 466725 h 5781675"/>
                <a:gd name="connsiteX16" fmla="*/ 1733550 w 3657600"/>
                <a:gd name="connsiteY16" fmla="*/ 457200 h 5781675"/>
                <a:gd name="connsiteX17" fmla="*/ 1762125 w 3657600"/>
                <a:gd name="connsiteY17" fmla="*/ 438150 h 5781675"/>
                <a:gd name="connsiteX18" fmla="*/ 1800225 w 3657600"/>
                <a:gd name="connsiteY18" fmla="*/ 447675 h 5781675"/>
                <a:gd name="connsiteX19" fmla="*/ 1828800 w 3657600"/>
                <a:gd name="connsiteY19" fmla="*/ 466725 h 5781675"/>
                <a:gd name="connsiteX20" fmla="*/ 1857375 w 3657600"/>
                <a:gd name="connsiteY20" fmla="*/ 523875 h 5781675"/>
                <a:gd name="connsiteX21" fmla="*/ 1962150 w 3657600"/>
                <a:gd name="connsiteY21" fmla="*/ 476250 h 5781675"/>
                <a:gd name="connsiteX22" fmla="*/ 2000250 w 3657600"/>
                <a:gd name="connsiteY22" fmla="*/ 457200 h 5781675"/>
                <a:gd name="connsiteX23" fmla="*/ 2057400 w 3657600"/>
                <a:gd name="connsiteY23" fmla="*/ 438150 h 5781675"/>
                <a:gd name="connsiteX24" fmla="*/ 2066925 w 3657600"/>
                <a:gd name="connsiteY24" fmla="*/ 466725 h 5781675"/>
                <a:gd name="connsiteX25" fmla="*/ 2047875 w 3657600"/>
                <a:gd name="connsiteY25" fmla="*/ 542925 h 5781675"/>
                <a:gd name="connsiteX26" fmla="*/ 2019300 w 3657600"/>
                <a:gd name="connsiteY26" fmla="*/ 571500 h 5781675"/>
                <a:gd name="connsiteX27" fmla="*/ 1971675 w 3657600"/>
                <a:gd name="connsiteY27" fmla="*/ 657225 h 5781675"/>
                <a:gd name="connsiteX28" fmla="*/ 1962150 w 3657600"/>
                <a:gd name="connsiteY28" fmla="*/ 742950 h 5781675"/>
                <a:gd name="connsiteX29" fmla="*/ 1952625 w 3657600"/>
                <a:gd name="connsiteY29" fmla="*/ 790575 h 5781675"/>
                <a:gd name="connsiteX30" fmla="*/ 1962150 w 3657600"/>
                <a:gd name="connsiteY30" fmla="*/ 838200 h 5781675"/>
                <a:gd name="connsiteX31" fmla="*/ 2000250 w 3657600"/>
                <a:gd name="connsiteY31" fmla="*/ 828675 h 5781675"/>
                <a:gd name="connsiteX32" fmla="*/ 2009775 w 3657600"/>
                <a:gd name="connsiteY32" fmla="*/ 781050 h 5781675"/>
                <a:gd name="connsiteX33" fmla="*/ 2076450 w 3657600"/>
                <a:gd name="connsiteY33" fmla="*/ 790575 h 5781675"/>
                <a:gd name="connsiteX34" fmla="*/ 2105025 w 3657600"/>
                <a:gd name="connsiteY34" fmla="*/ 800100 h 5781675"/>
                <a:gd name="connsiteX35" fmla="*/ 2133600 w 3657600"/>
                <a:gd name="connsiteY35" fmla="*/ 828675 h 5781675"/>
                <a:gd name="connsiteX36" fmla="*/ 2247900 w 3657600"/>
                <a:gd name="connsiteY36" fmla="*/ 819150 h 5781675"/>
                <a:gd name="connsiteX37" fmla="*/ 2276475 w 3657600"/>
                <a:gd name="connsiteY37" fmla="*/ 809625 h 5781675"/>
                <a:gd name="connsiteX38" fmla="*/ 2276475 w 3657600"/>
                <a:gd name="connsiteY38" fmla="*/ 742950 h 5781675"/>
                <a:gd name="connsiteX39" fmla="*/ 2295525 w 3657600"/>
                <a:gd name="connsiteY39" fmla="*/ 714375 h 5781675"/>
                <a:gd name="connsiteX40" fmla="*/ 2314575 w 3657600"/>
                <a:gd name="connsiteY40" fmla="*/ 657225 h 5781675"/>
                <a:gd name="connsiteX41" fmla="*/ 2371725 w 3657600"/>
                <a:gd name="connsiteY41" fmla="*/ 619125 h 5781675"/>
                <a:gd name="connsiteX42" fmla="*/ 2400300 w 3657600"/>
                <a:gd name="connsiteY42" fmla="*/ 600075 h 5781675"/>
                <a:gd name="connsiteX43" fmla="*/ 2428875 w 3657600"/>
                <a:gd name="connsiteY43" fmla="*/ 581025 h 5781675"/>
                <a:gd name="connsiteX44" fmla="*/ 2457450 w 3657600"/>
                <a:gd name="connsiteY44" fmla="*/ 590550 h 5781675"/>
                <a:gd name="connsiteX45" fmla="*/ 2495550 w 3657600"/>
                <a:gd name="connsiteY45" fmla="*/ 628650 h 5781675"/>
                <a:gd name="connsiteX46" fmla="*/ 2524125 w 3657600"/>
                <a:gd name="connsiteY46" fmla="*/ 600075 h 5781675"/>
                <a:gd name="connsiteX47" fmla="*/ 2543175 w 3657600"/>
                <a:gd name="connsiteY47" fmla="*/ 542925 h 5781675"/>
                <a:gd name="connsiteX48" fmla="*/ 2562225 w 3657600"/>
                <a:gd name="connsiteY48" fmla="*/ 514350 h 5781675"/>
                <a:gd name="connsiteX49" fmla="*/ 2590800 w 3657600"/>
                <a:gd name="connsiteY49" fmla="*/ 457200 h 5781675"/>
                <a:gd name="connsiteX50" fmla="*/ 2619375 w 3657600"/>
                <a:gd name="connsiteY50" fmla="*/ 447675 h 5781675"/>
                <a:gd name="connsiteX51" fmla="*/ 2647950 w 3657600"/>
                <a:gd name="connsiteY51" fmla="*/ 390525 h 5781675"/>
                <a:gd name="connsiteX52" fmla="*/ 2676525 w 3657600"/>
                <a:gd name="connsiteY52" fmla="*/ 381000 h 5781675"/>
                <a:gd name="connsiteX53" fmla="*/ 2676525 w 3657600"/>
                <a:gd name="connsiteY53" fmla="*/ 447675 h 5781675"/>
                <a:gd name="connsiteX54" fmla="*/ 2657475 w 3657600"/>
                <a:gd name="connsiteY54" fmla="*/ 504825 h 5781675"/>
                <a:gd name="connsiteX55" fmla="*/ 2667000 w 3657600"/>
                <a:gd name="connsiteY55" fmla="*/ 542925 h 5781675"/>
                <a:gd name="connsiteX56" fmla="*/ 2676525 w 3657600"/>
                <a:gd name="connsiteY56" fmla="*/ 514350 h 5781675"/>
                <a:gd name="connsiteX57" fmla="*/ 2695575 w 3657600"/>
                <a:gd name="connsiteY57" fmla="*/ 485775 h 5781675"/>
                <a:gd name="connsiteX58" fmla="*/ 2762250 w 3657600"/>
                <a:gd name="connsiteY58" fmla="*/ 476250 h 5781675"/>
                <a:gd name="connsiteX59" fmla="*/ 2790825 w 3657600"/>
                <a:gd name="connsiteY59" fmla="*/ 466725 h 5781675"/>
                <a:gd name="connsiteX60" fmla="*/ 2819400 w 3657600"/>
                <a:gd name="connsiteY60" fmla="*/ 447675 h 5781675"/>
                <a:gd name="connsiteX61" fmla="*/ 2847975 w 3657600"/>
                <a:gd name="connsiteY61" fmla="*/ 476250 h 5781675"/>
                <a:gd name="connsiteX62" fmla="*/ 2905125 w 3657600"/>
                <a:gd name="connsiteY62" fmla="*/ 495300 h 5781675"/>
                <a:gd name="connsiteX63" fmla="*/ 2933700 w 3657600"/>
                <a:gd name="connsiteY63" fmla="*/ 504825 h 5781675"/>
                <a:gd name="connsiteX64" fmla="*/ 2962275 w 3657600"/>
                <a:gd name="connsiteY64" fmla="*/ 561975 h 5781675"/>
                <a:gd name="connsiteX65" fmla="*/ 2971800 w 3657600"/>
                <a:gd name="connsiteY65" fmla="*/ 590550 h 5781675"/>
                <a:gd name="connsiteX66" fmla="*/ 3009900 w 3657600"/>
                <a:gd name="connsiteY66" fmla="*/ 647700 h 5781675"/>
                <a:gd name="connsiteX67" fmla="*/ 3095625 w 3657600"/>
                <a:gd name="connsiteY67" fmla="*/ 676275 h 5781675"/>
                <a:gd name="connsiteX68" fmla="*/ 3124200 w 3657600"/>
                <a:gd name="connsiteY68" fmla="*/ 685800 h 5781675"/>
                <a:gd name="connsiteX69" fmla="*/ 3152775 w 3657600"/>
                <a:gd name="connsiteY69" fmla="*/ 695325 h 5781675"/>
                <a:gd name="connsiteX70" fmla="*/ 3171825 w 3657600"/>
                <a:gd name="connsiteY70" fmla="*/ 762000 h 5781675"/>
                <a:gd name="connsiteX71" fmla="*/ 3200400 w 3657600"/>
                <a:gd name="connsiteY71" fmla="*/ 847725 h 5781675"/>
                <a:gd name="connsiteX72" fmla="*/ 3209925 w 3657600"/>
                <a:gd name="connsiteY72" fmla="*/ 876300 h 5781675"/>
                <a:gd name="connsiteX73" fmla="*/ 3219450 w 3657600"/>
                <a:gd name="connsiteY73" fmla="*/ 904875 h 5781675"/>
                <a:gd name="connsiteX74" fmla="*/ 3276600 w 3657600"/>
                <a:gd name="connsiteY74" fmla="*/ 933450 h 5781675"/>
                <a:gd name="connsiteX75" fmla="*/ 3362325 w 3657600"/>
                <a:gd name="connsiteY75" fmla="*/ 952500 h 5781675"/>
                <a:gd name="connsiteX76" fmla="*/ 3371850 w 3657600"/>
                <a:gd name="connsiteY76" fmla="*/ 981075 h 5781675"/>
                <a:gd name="connsiteX77" fmla="*/ 3381375 w 3657600"/>
                <a:gd name="connsiteY77" fmla="*/ 1028700 h 5781675"/>
                <a:gd name="connsiteX78" fmla="*/ 3400425 w 3657600"/>
                <a:gd name="connsiteY78" fmla="*/ 1057275 h 5781675"/>
                <a:gd name="connsiteX79" fmla="*/ 3409950 w 3657600"/>
                <a:gd name="connsiteY79" fmla="*/ 1285875 h 5781675"/>
                <a:gd name="connsiteX80" fmla="*/ 3400425 w 3657600"/>
                <a:gd name="connsiteY80" fmla="*/ 1466850 h 5781675"/>
                <a:gd name="connsiteX81" fmla="*/ 3390900 w 3657600"/>
                <a:gd name="connsiteY81" fmla="*/ 1495425 h 5781675"/>
                <a:gd name="connsiteX82" fmla="*/ 3371850 w 3657600"/>
                <a:gd name="connsiteY82" fmla="*/ 1524000 h 5781675"/>
                <a:gd name="connsiteX83" fmla="*/ 3362325 w 3657600"/>
                <a:gd name="connsiteY83" fmla="*/ 1571625 h 5781675"/>
                <a:gd name="connsiteX84" fmla="*/ 3352800 w 3657600"/>
                <a:gd name="connsiteY84" fmla="*/ 1600200 h 5781675"/>
                <a:gd name="connsiteX85" fmla="*/ 3362325 w 3657600"/>
                <a:gd name="connsiteY85" fmla="*/ 1695450 h 5781675"/>
                <a:gd name="connsiteX86" fmla="*/ 3381375 w 3657600"/>
                <a:gd name="connsiteY86" fmla="*/ 1724025 h 5781675"/>
                <a:gd name="connsiteX87" fmla="*/ 3390900 w 3657600"/>
                <a:gd name="connsiteY87" fmla="*/ 1752600 h 5781675"/>
                <a:gd name="connsiteX88" fmla="*/ 3419475 w 3657600"/>
                <a:gd name="connsiteY88" fmla="*/ 1781175 h 5781675"/>
                <a:gd name="connsiteX89" fmla="*/ 3448050 w 3657600"/>
                <a:gd name="connsiteY89" fmla="*/ 1838325 h 5781675"/>
                <a:gd name="connsiteX90" fmla="*/ 3457575 w 3657600"/>
                <a:gd name="connsiteY90" fmla="*/ 2028825 h 5781675"/>
                <a:gd name="connsiteX91" fmla="*/ 3467100 w 3657600"/>
                <a:gd name="connsiteY91" fmla="*/ 2085975 h 5781675"/>
                <a:gd name="connsiteX92" fmla="*/ 3495675 w 3657600"/>
                <a:gd name="connsiteY92" fmla="*/ 2143125 h 5781675"/>
                <a:gd name="connsiteX93" fmla="*/ 3524250 w 3657600"/>
                <a:gd name="connsiteY93" fmla="*/ 2219325 h 5781675"/>
                <a:gd name="connsiteX94" fmla="*/ 3533775 w 3657600"/>
                <a:gd name="connsiteY94" fmla="*/ 2295525 h 5781675"/>
                <a:gd name="connsiteX95" fmla="*/ 3543300 w 3657600"/>
                <a:gd name="connsiteY95" fmla="*/ 2390775 h 5781675"/>
                <a:gd name="connsiteX96" fmla="*/ 3552825 w 3657600"/>
                <a:gd name="connsiteY96" fmla="*/ 2419350 h 5781675"/>
                <a:gd name="connsiteX97" fmla="*/ 3571875 w 3657600"/>
                <a:gd name="connsiteY97" fmla="*/ 2514600 h 5781675"/>
                <a:gd name="connsiteX98" fmla="*/ 3590925 w 3657600"/>
                <a:gd name="connsiteY98" fmla="*/ 2581275 h 5781675"/>
                <a:gd name="connsiteX99" fmla="*/ 3600450 w 3657600"/>
                <a:gd name="connsiteY99" fmla="*/ 2657475 h 5781675"/>
                <a:gd name="connsiteX100" fmla="*/ 3609975 w 3657600"/>
                <a:gd name="connsiteY100" fmla="*/ 2724150 h 5781675"/>
                <a:gd name="connsiteX101" fmla="*/ 3638550 w 3657600"/>
                <a:gd name="connsiteY101" fmla="*/ 2743200 h 5781675"/>
                <a:gd name="connsiteX102" fmla="*/ 3657600 w 3657600"/>
                <a:gd name="connsiteY102" fmla="*/ 3028950 h 5781675"/>
                <a:gd name="connsiteX103" fmla="*/ 3629025 w 3657600"/>
                <a:gd name="connsiteY103" fmla="*/ 3152775 h 5781675"/>
                <a:gd name="connsiteX104" fmla="*/ 3619500 w 3657600"/>
                <a:gd name="connsiteY104" fmla="*/ 3181350 h 5781675"/>
                <a:gd name="connsiteX105" fmla="*/ 3590925 w 3657600"/>
                <a:gd name="connsiteY105" fmla="*/ 3162300 h 5781675"/>
                <a:gd name="connsiteX106" fmla="*/ 3571875 w 3657600"/>
                <a:gd name="connsiteY106" fmla="*/ 3124200 h 5781675"/>
                <a:gd name="connsiteX107" fmla="*/ 3505200 w 3657600"/>
                <a:gd name="connsiteY107" fmla="*/ 3048000 h 5781675"/>
                <a:gd name="connsiteX108" fmla="*/ 3457575 w 3657600"/>
                <a:gd name="connsiteY108" fmla="*/ 3000375 h 5781675"/>
                <a:gd name="connsiteX109" fmla="*/ 3438525 w 3657600"/>
                <a:gd name="connsiteY109" fmla="*/ 3028950 h 5781675"/>
                <a:gd name="connsiteX110" fmla="*/ 3457575 w 3657600"/>
                <a:gd name="connsiteY110" fmla="*/ 3086100 h 5781675"/>
                <a:gd name="connsiteX111" fmla="*/ 3400425 w 3657600"/>
                <a:gd name="connsiteY111" fmla="*/ 3124200 h 5781675"/>
                <a:gd name="connsiteX112" fmla="*/ 3381375 w 3657600"/>
                <a:gd name="connsiteY112" fmla="*/ 3171825 h 5781675"/>
                <a:gd name="connsiteX113" fmla="*/ 3362325 w 3657600"/>
                <a:gd name="connsiteY113" fmla="*/ 3228975 h 5781675"/>
                <a:gd name="connsiteX114" fmla="*/ 3352800 w 3657600"/>
                <a:gd name="connsiteY114" fmla="*/ 3324225 h 5781675"/>
                <a:gd name="connsiteX115" fmla="*/ 3295650 w 3657600"/>
                <a:gd name="connsiteY115" fmla="*/ 3362325 h 5781675"/>
                <a:gd name="connsiteX116" fmla="*/ 3238500 w 3657600"/>
                <a:gd name="connsiteY116" fmla="*/ 3400425 h 5781675"/>
                <a:gd name="connsiteX117" fmla="*/ 3181350 w 3657600"/>
                <a:gd name="connsiteY117" fmla="*/ 3429000 h 5781675"/>
                <a:gd name="connsiteX118" fmla="*/ 3124200 w 3657600"/>
                <a:gd name="connsiteY118" fmla="*/ 3448050 h 5781675"/>
                <a:gd name="connsiteX119" fmla="*/ 3105150 w 3657600"/>
                <a:gd name="connsiteY119" fmla="*/ 3514725 h 5781675"/>
                <a:gd name="connsiteX120" fmla="*/ 2752725 w 3657600"/>
                <a:gd name="connsiteY120" fmla="*/ 3562350 h 5781675"/>
                <a:gd name="connsiteX121" fmla="*/ 2695575 w 3657600"/>
                <a:gd name="connsiteY121" fmla="*/ 3581400 h 5781675"/>
                <a:gd name="connsiteX122" fmla="*/ 2667000 w 3657600"/>
                <a:gd name="connsiteY122" fmla="*/ 3590925 h 5781675"/>
                <a:gd name="connsiteX123" fmla="*/ 2647950 w 3657600"/>
                <a:gd name="connsiteY123" fmla="*/ 3619500 h 5781675"/>
                <a:gd name="connsiteX124" fmla="*/ 2609850 w 3657600"/>
                <a:gd name="connsiteY124" fmla="*/ 3657600 h 5781675"/>
                <a:gd name="connsiteX125" fmla="*/ 2638425 w 3657600"/>
                <a:gd name="connsiteY125" fmla="*/ 3667125 h 5781675"/>
                <a:gd name="connsiteX126" fmla="*/ 2686050 w 3657600"/>
                <a:gd name="connsiteY126" fmla="*/ 3724275 h 5781675"/>
                <a:gd name="connsiteX127" fmla="*/ 2628900 w 3657600"/>
                <a:gd name="connsiteY127" fmla="*/ 3771900 h 5781675"/>
                <a:gd name="connsiteX128" fmla="*/ 2600325 w 3657600"/>
                <a:gd name="connsiteY128" fmla="*/ 3752850 h 5781675"/>
                <a:gd name="connsiteX129" fmla="*/ 2581275 w 3657600"/>
                <a:gd name="connsiteY129" fmla="*/ 3695700 h 5781675"/>
                <a:gd name="connsiteX130" fmla="*/ 2562225 w 3657600"/>
                <a:gd name="connsiteY130" fmla="*/ 3667125 h 5781675"/>
                <a:gd name="connsiteX131" fmla="*/ 2514600 w 3657600"/>
                <a:gd name="connsiteY131" fmla="*/ 3590925 h 5781675"/>
                <a:gd name="connsiteX132" fmla="*/ 2495550 w 3657600"/>
                <a:gd name="connsiteY132" fmla="*/ 3619500 h 5781675"/>
                <a:gd name="connsiteX133" fmla="*/ 2466975 w 3657600"/>
                <a:gd name="connsiteY133" fmla="*/ 3686175 h 5781675"/>
                <a:gd name="connsiteX134" fmla="*/ 2438400 w 3657600"/>
                <a:gd name="connsiteY134" fmla="*/ 3714750 h 5781675"/>
                <a:gd name="connsiteX135" fmla="*/ 2419350 w 3657600"/>
                <a:gd name="connsiteY135" fmla="*/ 3743325 h 5781675"/>
                <a:gd name="connsiteX136" fmla="*/ 2457450 w 3657600"/>
                <a:gd name="connsiteY136" fmla="*/ 3810000 h 5781675"/>
                <a:gd name="connsiteX137" fmla="*/ 2476500 w 3657600"/>
                <a:gd name="connsiteY137" fmla="*/ 3838575 h 5781675"/>
                <a:gd name="connsiteX138" fmla="*/ 2505075 w 3657600"/>
                <a:gd name="connsiteY138" fmla="*/ 3857625 h 5781675"/>
                <a:gd name="connsiteX139" fmla="*/ 2533650 w 3657600"/>
                <a:gd name="connsiteY139" fmla="*/ 3895725 h 5781675"/>
                <a:gd name="connsiteX140" fmla="*/ 2562225 w 3657600"/>
                <a:gd name="connsiteY140" fmla="*/ 3914775 h 5781675"/>
                <a:gd name="connsiteX141" fmla="*/ 2590800 w 3657600"/>
                <a:gd name="connsiteY141" fmla="*/ 3943350 h 5781675"/>
                <a:gd name="connsiteX142" fmla="*/ 2647950 w 3657600"/>
                <a:gd name="connsiteY142" fmla="*/ 3962400 h 5781675"/>
                <a:gd name="connsiteX143" fmla="*/ 2657475 w 3657600"/>
                <a:gd name="connsiteY143" fmla="*/ 3990975 h 5781675"/>
                <a:gd name="connsiteX144" fmla="*/ 2667000 w 3657600"/>
                <a:gd name="connsiteY144" fmla="*/ 4181475 h 5781675"/>
                <a:gd name="connsiteX145" fmla="*/ 2724150 w 3657600"/>
                <a:gd name="connsiteY145" fmla="*/ 4238625 h 5781675"/>
                <a:gd name="connsiteX146" fmla="*/ 2743200 w 3657600"/>
                <a:gd name="connsiteY146" fmla="*/ 4267200 h 5781675"/>
                <a:gd name="connsiteX147" fmla="*/ 2790825 w 3657600"/>
                <a:gd name="connsiteY147" fmla="*/ 4314825 h 5781675"/>
                <a:gd name="connsiteX148" fmla="*/ 2800350 w 3657600"/>
                <a:gd name="connsiteY148" fmla="*/ 4343400 h 5781675"/>
                <a:gd name="connsiteX149" fmla="*/ 2819400 w 3657600"/>
                <a:gd name="connsiteY149" fmla="*/ 4371975 h 5781675"/>
                <a:gd name="connsiteX150" fmla="*/ 2828925 w 3657600"/>
                <a:gd name="connsiteY150" fmla="*/ 4400550 h 5781675"/>
                <a:gd name="connsiteX151" fmla="*/ 2867025 w 3657600"/>
                <a:gd name="connsiteY151" fmla="*/ 4457700 h 5781675"/>
                <a:gd name="connsiteX152" fmla="*/ 2886075 w 3657600"/>
                <a:gd name="connsiteY152" fmla="*/ 4486275 h 5781675"/>
                <a:gd name="connsiteX153" fmla="*/ 2924175 w 3657600"/>
                <a:gd name="connsiteY153" fmla="*/ 4572000 h 5781675"/>
                <a:gd name="connsiteX154" fmla="*/ 2952750 w 3657600"/>
                <a:gd name="connsiteY154" fmla="*/ 4591050 h 5781675"/>
                <a:gd name="connsiteX155" fmla="*/ 3009900 w 3657600"/>
                <a:gd name="connsiteY155" fmla="*/ 4629150 h 5781675"/>
                <a:gd name="connsiteX156" fmla="*/ 3095625 w 3657600"/>
                <a:gd name="connsiteY156" fmla="*/ 4705350 h 5781675"/>
                <a:gd name="connsiteX157" fmla="*/ 3133725 w 3657600"/>
                <a:gd name="connsiteY157" fmla="*/ 4762500 h 5781675"/>
                <a:gd name="connsiteX158" fmla="*/ 3219450 w 3657600"/>
                <a:gd name="connsiteY158" fmla="*/ 4810125 h 5781675"/>
                <a:gd name="connsiteX159" fmla="*/ 3190875 w 3657600"/>
                <a:gd name="connsiteY159" fmla="*/ 4829175 h 5781675"/>
                <a:gd name="connsiteX160" fmla="*/ 3209925 w 3657600"/>
                <a:gd name="connsiteY160" fmla="*/ 4857750 h 5781675"/>
                <a:gd name="connsiteX161" fmla="*/ 3200400 w 3657600"/>
                <a:gd name="connsiteY161" fmla="*/ 4905375 h 5781675"/>
                <a:gd name="connsiteX162" fmla="*/ 3124200 w 3657600"/>
                <a:gd name="connsiteY162" fmla="*/ 4981575 h 5781675"/>
                <a:gd name="connsiteX163" fmla="*/ 3095625 w 3657600"/>
                <a:gd name="connsiteY163" fmla="*/ 4991100 h 5781675"/>
                <a:gd name="connsiteX164" fmla="*/ 3086100 w 3657600"/>
                <a:gd name="connsiteY164" fmla="*/ 5019675 h 5781675"/>
                <a:gd name="connsiteX165" fmla="*/ 3076575 w 3657600"/>
                <a:gd name="connsiteY165" fmla="*/ 5076825 h 5781675"/>
                <a:gd name="connsiteX166" fmla="*/ 3019425 w 3657600"/>
                <a:gd name="connsiteY166" fmla="*/ 5114925 h 5781675"/>
                <a:gd name="connsiteX167" fmla="*/ 2962275 w 3657600"/>
                <a:gd name="connsiteY167" fmla="*/ 5143500 h 5781675"/>
                <a:gd name="connsiteX168" fmla="*/ 2943225 w 3657600"/>
                <a:gd name="connsiteY168" fmla="*/ 5172075 h 5781675"/>
                <a:gd name="connsiteX169" fmla="*/ 2914650 w 3657600"/>
                <a:gd name="connsiteY169" fmla="*/ 5181600 h 5781675"/>
                <a:gd name="connsiteX170" fmla="*/ 2886075 w 3657600"/>
                <a:gd name="connsiteY170" fmla="*/ 5200650 h 5781675"/>
                <a:gd name="connsiteX171" fmla="*/ 2867025 w 3657600"/>
                <a:gd name="connsiteY171" fmla="*/ 5229225 h 5781675"/>
                <a:gd name="connsiteX172" fmla="*/ 2819400 w 3657600"/>
                <a:gd name="connsiteY172" fmla="*/ 5267325 h 5781675"/>
                <a:gd name="connsiteX173" fmla="*/ 2828925 w 3657600"/>
                <a:gd name="connsiteY173" fmla="*/ 5419725 h 5781675"/>
                <a:gd name="connsiteX174" fmla="*/ 2895600 w 3657600"/>
                <a:gd name="connsiteY174" fmla="*/ 5476875 h 5781675"/>
                <a:gd name="connsiteX175" fmla="*/ 2933700 w 3657600"/>
                <a:gd name="connsiteY175" fmla="*/ 5534025 h 5781675"/>
                <a:gd name="connsiteX176" fmla="*/ 2971800 w 3657600"/>
                <a:gd name="connsiteY176" fmla="*/ 5600700 h 5781675"/>
                <a:gd name="connsiteX177" fmla="*/ 2943225 w 3657600"/>
                <a:gd name="connsiteY177" fmla="*/ 5638800 h 5781675"/>
                <a:gd name="connsiteX178" fmla="*/ 2924175 w 3657600"/>
                <a:gd name="connsiteY178" fmla="*/ 5667375 h 5781675"/>
                <a:gd name="connsiteX179" fmla="*/ 2895600 w 3657600"/>
                <a:gd name="connsiteY179" fmla="*/ 5657850 h 5781675"/>
                <a:gd name="connsiteX180" fmla="*/ 2867025 w 3657600"/>
                <a:gd name="connsiteY180" fmla="*/ 5629275 h 5781675"/>
                <a:gd name="connsiteX181" fmla="*/ 2838450 w 3657600"/>
                <a:gd name="connsiteY181" fmla="*/ 5619750 h 5781675"/>
                <a:gd name="connsiteX182" fmla="*/ 2533650 w 3657600"/>
                <a:gd name="connsiteY182" fmla="*/ 5629275 h 5781675"/>
                <a:gd name="connsiteX183" fmla="*/ 2343150 w 3657600"/>
                <a:gd name="connsiteY183" fmla="*/ 5638800 h 5781675"/>
                <a:gd name="connsiteX184" fmla="*/ 2324100 w 3657600"/>
                <a:gd name="connsiteY184" fmla="*/ 5667375 h 5781675"/>
                <a:gd name="connsiteX185" fmla="*/ 2257425 w 3657600"/>
                <a:gd name="connsiteY185" fmla="*/ 5695950 h 5781675"/>
                <a:gd name="connsiteX186" fmla="*/ 2162175 w 3657600"/>
                <a:gd name="connsiteY186" fmla="*/ 5705475 h 5781675"/>
                <a:gd name="connsiteX187" fmla="*/ 2095500 w 3657600"/>
                <a:gd name="connsiteY187" fmla="*/ 5724525 h 5781675"/>
                <a:gd name="connsiteX188" fmla="*/ 2038350 w 3657600"/>
                <a:gd name="connsiteY188" fmla="*/ 5705475 h 5781675"/>
                <a:gd name="connsiteX189" fmla="*/ 2000250 w 3657600"/>
                <a:gd name="connsiteY189" fmla="*/ 5695950 h 5781675"/>
                <a:gd name="connsiteX190" fmla="*/ 1971675 w 3657600"/>
                <a:gd name="connsiteY190" fmla="*/ 5686425 h 5781675"/>
                <a:gd name="connsiteX191" fmla="*/ 1885950 w 3657600"/>
                <a:gd name="connsiteY191" fmla="*/ 5638800 h 5781675"/>
                <a:gd name="connsiteX192" fmla="*/ 1847850 w 3657600"/>
                <a:gd name="connsiteY192" fmla="*/ 5648325 h 5781675"/>
                <a:gd name="connsiteX193" fmla="*/ 1809750 w 3657600"/>
                <a:gd name="connsiteY193" fmla="*/ 5705475 h 5781675"/>
                <a:gd name="connsiteX194" fmla="*/ 1781175 w 3657600"/>
                <a:gd name="connsiteY194" fmla="*/ 5724525 h 5781675"/>
                <a:gd name="connsiteX195" fmla="*/ 1762125 w 3657600"/>
                <a:gd name="connsiteY195" fmla="*/ 5753100 h 5781675"/>
                <a:gd name="connsiteX196" fmla="*/ 1695450 w 3657600"/>
                <a:gd name="connsiteY196" fmla="*/ 5781675 h 5781675"/>
                <a:gd name="connsiteX197" fmla="*/ 1619250 w 3657600"/>
                <a:gd name="connsiteY197" fmla="*/ 5715000 h 5781675"/>
                <a:gd name="connsiteX198" fmla="*/ 1600200 w 3657600"/>
                <a:gd name="connsiteY198" fmla="*/ 5686425 h 5781675"/>
                <a:gd name="connsiteX199" fmla="*/ 1581150 w 3657600"/>
                <a:gd name="connsiteY199" fmla="*/ 5657850 h 5781675"/>
                <a:gd name="connsiteX200" fmla="*/ 1543050 w 3657600"/>
                <a:gd name="connsiteY200" fmla="*/ 5676900 h 5781675"/>
                <a:gd name="connsiteX201" fmla="*/ 1466850 w 3657600"/>
                <a:gd name="connsiteY201" fmla="*/ 5695950 h 5781675"/>
                <a:gd name="connsiteX202" fmla="*/ 1438275 w 3657600"/>
                <a:gd name="connsiteY202" fmla="*/ 5715000 h 5781675"/>
                <a:gd name="connsiteX203" fmla="*/ 1371600 w 3657600"/>
                <a:gd name="connsiteY203" fmla="*/ 5762625 h 5781675"/>
                <a:gd name="connsiteX204" fmla="*/ 1304925 w 3657600"/>
                <a:gd name="connsiteY204" fmla="*/ 5686425 h 5781675"/>
                <a:gd name="connsiteX205" fmla="*/ 1266825 w 3657600"/>
                <a:gd name="connsiteY205" fmla="*/ 5629275 h 5781675"/>
                <a:gd name="connsiteX206" fmla="*/ 1238250 w 3657600"/>
                <a:gd name="connsiteY206" fmla="*/ 5619750 h 5781675"/>
                <a:gd name="connsiteX207" fmla="*/ 1190625 w 3657600"/>
                <a:gd name="connsiteY207" fmla="*/ 5600700 h 5781675"/>
                <a:gd name="connsiteX208" fmla="*/ 1152525 w 3657600"/>
                <a:gd name="connsiteY208" fmla="*/ 5591175 h 5781675"/>
                <a:gd name="connsiteX209" fmla="*/ 1085850 w 3657600"/>
                <a:gd name="connsiteY209" fmla="*/ 5553075 h 5781675"/>
                <a:gd name="connsiteX210" fmla="*/ 1028700 w 3657600"/>
                <a:gd name="connsiteY210" fmla="*/ 5524500 h 5781675"/>
                <a:gd name="connsiteX211" fmla="*/ 942975 w 3657600"/>
                <a:gd name="connsiteY211" fmla="*/ 5600700 h 5781675"/>
                <a:gd name="connsiteX212" fmla="*/ 885825 w 3657600"/>
                <a:gd name="connsiteY212" fmla="*/ 5648325 h 5781675"/>
                <a:gd name="connsiteX213" fmla="*/ 857250 w 3657600"/>
                <a:gd name="connsiteY213" fmla="*/ 5657850 h 5781675"/>
                <a:gd name="connsiteX214" fmla="*/ 771525 w 3657600"/>
                <a:gd name="connsiteY214" fmla="*/ 5724525 h 5781675"/>
                <a:gd name="connsiteX215" fmla="*/ 742950 w 3657600"/>
                <a:gd name="connsiteY215" fmla="*/ 5734050 h 5781675"/>
                <a:gd name="connsiteX216" fmla="*/ 666750 w 3657600"/>
                <a:gd name="connsiteY216" fmla="*/ 5762625 h 5781675"/>
                <a:gd name="connsiteX217" fmla="*/ 638175 w 3657600"/>
                <a:gd name="connsiteY217" fmla="*/ 5753100 h 5781675"/>
                <a:gd name="connsiteX218" fmla="*/ 619125 w 3657600"/>
                <a:gd name="connsiteY218" fmla="*/ 5695950 h 5781675"/>
                <a:gd name="connsiteX219" fmla="*/ 628650 w 3657600"/>
                <a:gd name="connsiteY219" fmla="*/ 5648325 h 5781675"/>
                <a:gd name="connsiteX220" fmla="*/ 638175 w 3657600"/>
                <a:gd name="connsiteY220" fmla="*/ 5591175 h 5781675"/>
                <a:gd name="connsiteX221" fmla="*/ 657225 w 3657600"/>
                <a:gd name="connsiteY221" fmla="*/ 5562600 h 5781675"/>
                <a:gd name="connsiteX222" fmla="*/ 666750 w 3657600"/>
                <a:gd name="connsiteY222" fmla="*/ 5534025 h 5781675"/>
                <a:gd name="connsiteX223" fmla="*/ 723900 w 3657600"/>
                <a:gd name="connsiteY223" fmla="*/ 5400675 h 5781675"/>
                <a:gd name="connsiteX224" fmla="*/ 742950 w 3657600"/>
                <a:gd name="connsiteY224" fmla="*/ 5324475 h 5781675"/>
                <a:gd name="connsiteX225" fmla="*/ 752475 w 3657600"/>
                <a:gd name="connsiteY225" fmla="*/ 5286375 h 5781675"/>
                <a:gd name="connsiteX226" fmla="*/ 771525 w 3657600"/>
                <a:gd name="connsiteY226" fmla="*/ 5153025 h 5781675"/>
                <a:gd name="connsiteX227" fmla="*/ 781050 w 3657600"/>
                <a:gd name="connsiteY227" fmla="*/ 5114925 h 5781675"/>
                <a:gd name="connsiteX228" fmla="*/ 790575 w 3657600"/>
                <a:gd name="connsiteY228" fmla="*/ 5067300 h 5781675"/>
                <a:gd name="connsiteX229" fmla="*/ 800100 w 3657600"/>
                <a:gd name="connsiteY229" fmla="*/ 5038725 h 5781675"/>
                <a:gd name="connsiteX230" fmla="*/ 809625 w 3657600"/>
                <a:gd name="connsiteY230" fmla="*/ 5000625 h 5781675"/>
                <a:gd name="connsiteX231" fmla="*/ 828675 w 3657600"/>
                <a:gd name="connsiteY231" fmla="*/ 4943475 h 5781675"/>
                <a:gd name="connsiteX232" fmla="*/ 847725 w 3657600"/>
                <a:gd name="connsiteY232" fmla="*/ 4838700 h 5781675"/>
                <a:gd name="connsiteX233" fmla="*/ 866775 w 3657600"/>
                <a:gd name="connsiteY233" fmla="*/ 4781550 h 5781675"/>
                <a:gd name="connsiteX234" fmla="*/ 876300 w 3657600"/>
                <a:gd name="connsiteY234" fmla="*/ 4752975 h 5781675"/>
                <a:gd name="connsiteX235" fmla="*/ 904875 w 3657600"/>
                <a:gd name="connsiteY235" fmla="*/ 4686300 h 5781675"/>
                <a:gd name="connsiteX236" fmla="*/ 876300 w 3657600"/>
                <a:gd name="connsiteY236" fmla="*/ 4676775 h 5781675"/>
                <a:gd name="connsiteX237" fmla="*/ 809625 w 3657600"/>
                <a:gd name="connsiteY237" fmla="*/ 4657725 h 5781675"/>
                <a:gd name="connsiteX238" fmla="*/ 752475 w 3657600"/>
                <a:gd name="connsiteY238" fmla="*/ 4619625 h 5781675"/>
                <a:gd name="connsiteX239" fmla="*/ 723900 w 3657600"/>
                <a:gd name="connsiteY239" fmla="*/ 4600575 h 5781675"/>
                <a:gd name="connsiteX240" fmla="*/ 695325 w 3657600"/>
                <a:gd name="connsiteY240" fmla="*/ 4581525 h 5781675"/>
                <a:gd name="connsiteX241" fmla="*/ 666750 w 3657600"/>
                <a:gd name="connsiteY241" fmla="*/ 4572000 h 5781675"/>
                <a:gd name="connsiteX242" fmla="*/ 638175 w 3657600"/>
                <a:gd name="connsiteY242" fmla="*/ 4552950 h 5781675"/>
                <a:gd name="connsiteX243" fmla="*/ 600075 w 3657600"/>
                <a:gd name="connsiteY243" fmla="*/ 4543425 h 5781675"/>
                <a:gd name="connsiteX244" fmla="*/ 571500 w 3657600"/>
                <a:gd name="connsiteY244" fmla="*/ 4533900 h 5781675"/>
                <a:gd name="connsiteX245" fmla="*/ 533400 w 3657600"/>
                <a:gd name="connsiteY245" fmla="*/ 4524375 h 5781675"/>
                <a:gd name="connsiteX246" fmla="*/ 466725 w 3657600"/>
                <a:gd name="connsiteY246" fmla="*/ 4486275 h 5781675"/>
                <a:gd name="connsiteX247" fmla="*/ 438150 w 3657600"/>
                <a:gd name="connsiteY247" fmla="*/ 4457700 h 5781675"/>
                <a:gd name="connsiteX248" fmla="*/ 381000 w 3657600"/>
                <a:gd name="connsiteY248" fmla="*/ 4438650 h 5781675"/>
                <a:gd name="connsiteX249" fmla="*/ 352425 w 3657600"/>
                <a:gd name="connsiteY249" fmla="*/ 4419600 h 5781675"/>
                <a:gd name="connsiteX250" fmla="*/ 323850 w 3657600"/>
                <a:gd name="connsiteY250" fmla="*/ 4410075 h 5781675"/>
                <a:gd name="connsiteX251" fmla="*/ 266700 w 3657600"/>
                <a:gd name="connsiteY251" fmla="*/ 4371975 h 5781675"/>
                <a:gd name="connsiteX252" fmla="*/ 247650 w 3657600"/>
                <a:gd name="connsiteY252" fmla="*/ 4343400 h 5781675"/>
                <a:gd name="connsiteX253" fmla="*/ 228600 w 3657600"/>
                <a:gd name="connsiteY253" fmla="*/ 4286250 h 5781675"/>
                <a:gd name="connsiteX254" fmla="*/ 209550 w 3657600"/>
                <a:gd name="connsiteY254" fmla="*/ 4162425 h 5781675"/>
                <a:gd name="connsiteX255" fmla="*/ 200025 w 3657600"/>
                <a:gd name="connsiteY255" fmla="*/ 4133850 h 5781675"/>
                <a:gd name="connsiteX256" fmla="*/ 180975 w 3657600"/>
                <a:gd name="connsiteY256" fmla="*/ 4105275 h 5781675"/>
                <a:gd name="connsiteX257" fmla="*/ 152400 w 3657600"/>
                <a:gd name="connsiteY257" fmla="*/ 4029075 h 5781675"/>
                <a:gd name="connsiteX258" fmla="*/ 133350 w 3657600"/>
                <a:gd name="connsiteY258" fmla="*/ 3952875 h 5781675"/>
                <a:gd name="connsiteX259" fmla="*/ 123825 w 3657600"/>
                <a:gd name="connsiteY259" fmla="*/ 3895725 h 5781675"/>
                <a:gd name="connsiteX260" fmla="*/ 104775 w 3657600"/>
                <a:gd name="connsiteY260" fmla="*/ 3857625 h 5781675"/>
                <a:gd name="connsiteX261" fmla="*/ 123825 w 3657600"/>
                <a:gd name="connsiteY261" fmla="*/ 3686175 h 5781675"/>
                <a:gd name="connsiteX262" fmla="*/ 133350 w 3657600"/>
                <a:gd name="connsiteY262" fmla="*/ 3648075 h 5781675"/>
                <a:gd name="connsiteX263" fmla="*/ 152400 w 3657600"/>
                <a:gd name="connsiteY263" fmla="*/ 3619500 h 5781675"/>
                <a:gd name="connsiteX264" fmla="*/ 142875 w 3657600"/>
                <a:gd name="connsiteY264" fmla="*/ 3467100 h 5781675"/>
                <a:gd name="connsiteX265" fmla="*/ 123825 w 3657600"/>
                <a:gd name="connsiteY265" fmla="*/ 3438525 h 5781675"/>
                <a:gd name="connsiteX266" fmla="*/ 95250 w 3657600"/>
                <a:gd name="connsiteY266" fmla="*/ 3371850 h 5781675"/>
                <a:gd name="connsiteX267" fmla="*/ 57150 w 3657600"/>
                <a:gd name="connsiteY267" fmla="*/ 3314700 h 5781675"/>
                <a:gd name="connsiteX268" fmla="*/ 28575 w 3657600"/>
                <a:gd name="connsiteY268" fmla="*/ 3257550 h 5781675"/>
                <a:gd name="connsiteX269" fmla="*/ 19050 w 3657600"/>
                <a:gd name="connsiteY269" fmla="*/ 3219450 h 5781675"/>
                <a:gd name="connsiteX270" fmla="*/ 0 w 3657600"/>
                <a:gd name="connsiteY270" fmla="*/ 2847975 h 5781675"/>
                <a:gd name="connsiteX271" fmla="*/ 9525 w 3657600"/>
                <a:gd name="connsiteY271" fmla="*/ 2466975 h 5781675"/>
                <a:gd name="connsiteX272" fmla="*/ 38100 w 3657600"/>
                <a:gd name="connsiteY272" fmla="*/ 2476500 h 5781675"/>
                <a:gd name="connsiteX273" fmla="*/ 66675 w 3657600"/>
                <a:gd name="connsiteY273" fmla="*/ 2505075 h 5781675"/>
                <a:gd name="connsiteX274" fmla="*/ 123825 w 3657600"/>
                <a:gd name="connsiteY274" fmla="*/ 2533650 h 5781675"/>
                <a:gd name="connsiteX275" fmla="*/ 180975 w 3657600"/>
                <a:gd name="connsiteY275" fmla="*/ 2495550 h 5781675"/>
                <a:gd name="connsiteX276" fmla="*/ 209550 w 3657600"/>
                <a:gd name="connsiteY276" fmla="*/ 2476500 h 5781675"/>
                <a:gd name="connsiteX277" fmla="*/ 266700 w 3657600"/>
                <a:gd name="connsiteY277" fmla="*/ 2428875 h 5781675"/>
                <a:gd name="connsiteX278" fmla="*/ 295275 w 3657600"/>
                <a:gd name="connsiteY278" fmla="*/ 2362200 h 5781675"/>
                <a:gd name="connsiteX279" fmla="*/ 323850 w 3657600"/>
                <a:gd name="connsiteY279" fmla="*/ 2324100 h 5781675"/>
                <a:gd name="connsiteX280" fmla="*/ 371475 w 3657600"/>
                <a:gd name="connsiteY280" fmla="*/ 2238375 h 5781675"/>
                <a:gd name="connsiteX281" fmla="*/ 400050 w 3657600"/>
                <a:gd name="connsiteY281" fmla="*/ 2228850 h 5781675"/>
                <a:gd name="connsiteX282" fmla="*/ 457200 w 3657600"/>
                <a:gd name="connsiteY282" fmla="*/ 2162175 h 5781675"/>
                <a:gd name="connsiteX283" fmla="*/ 466725 w 3657600"/>
                <a:gd name="connsiteY283" fmla="*/ 2133600 h 5781675"/>
                <a:gd name="connsiteX284" fmla="*/ 457200 w 3657600"/>
                <a:gd name="connsiteY284" fmla="*/ 2028825 h 5781675"/>
                <a:gd name="connsiteX285" fmla="*/ 390525 w 3657600"/>
                <a:gd name="connsiteY285" fmla="*/ 1943100 h 5781675"/>
                <a:gd name="connsiteX286" fmla="*/ 352425 w 3657600"/>
                <a:gd name="connsiteY286" fmla="*/ 1885950 h 5781675"/>
                <a:gd name="connsiteX287" fmla="*/ 333375 w 3657600"/>
                <a:gd name="connsiteY287" fmla="*/ 1857375 h 5781675"/>
                <a:gd name="connsiteX288" fmla="*/ 276225 w 3657600"/>
                <a:gd name="connsiteY288" fmla="*/ 1819275 h 5781675"/>
                <a:gd name="connsiteX289" fmla="*/ 304800 w 3657600"/>
                <a:gd name="connsiteY289" fmla="*/ 1695450 h 5781675"/>
                <a:gd name="connsiteX290" fmla="*/ 342900 w 3657600"/>
                <a:gd name="connsiteY290" fmla="*/ 1638300 h 5781675"/>
                <a:gd name="connsiteX291" fmla="*/ 361950 w 3657600"/>
                <a:gd name="connsiteY291" fmla="*/ 1581150 h 5781675"/>
                <a:gd name="connsiteX292" fmla="*/ 390525 w 3657600"/>
                <a:gd name="connsiteY292" fmla="*/ 1485900 h 5781675"/>
                <a:gd name="connsiteX293" fmla="*/ 409575 w 3657600"/>
                <a:gd name="connsiteY293" fmla="*/ 1428750 h 5781675"/>
                <a:gd name="connsiteX294" fmla="*/ 419100 w 3657600"/>
                <a:gd name="connsiteY294" fmla="*/ 1400175 h 5781675"/>
                <a:gd name="connsiteX295" fmla="*/ 447675 w 3657600"/>
                <a:gd name="connsiteY295" fmla="*/ 1381125 h 5781675"/>
                <a:gd name="connsiteX296" fmla="*/ 504825 w 3657600"/>
                <a:gd name="connsiteY296" fmla="*/ 1419225 h 5781675"/>
                <a:gd name="connsiteX297" fmla="*/ 561975 w 3657600"/>
                <a:gd name="connsiteY297" fmla="*/ 1457325 h 5781675"/>
                <a:gd name="connsiteX298" fmla="*/ 609600 w 3657600"/>
                <a:gd name="connsiteY298" fmla="*/ 1390650 h 5781675"/>
                <a:gd name="connsiteX299" fmla="*/ 619125 w 3657600"/>
                <a:gd name="connsiteY299" fmla="*/ 1362075 h 5781675"/>
                <a:gd name="connsiteX300" fmla="*/ 609600 w 3657600"/>
                <a:gd name="connsiteY300" fmla="*/ 1295400 h 5781675"/>
                <a:gd name="connsiteX301" fmla="*/ 581025 w 3657600"/>
                <a:gd name="connsiteY301" fmla="*/ 1257300 h 5781675"/>
                <a:gd name="connsiteX302" fmla="*/ 561975 w 3657600"/>
                <a:gd name="connsiteY302" fmla="*/ 1228725 h 5781675"/>
                <a:gd name="connsiteX303" fmla="*/ 504825 w 3657600"/>
                <a:gd name="connsiteY303" fmla="*/ 1181100 h 5781675"/>
                <a:gd name="connsiteX304" fmla="*/ 495300 w 3657600"/>
                <a:gd name="connsiteY304" fmla="*/ 1152525 h 5781675"/>
                <a:gd name="connsiteX305" fmla="*/ 523875 w 3657600"/>
                <a:gd name="connsiteY305" fmla="*/ 1057275 h 5781675"/>
                <a:gd name="connsiteX306" fmla="*/ 552450 w 3657600"/>
                <a:gd name="connsiteY306" fmla="*/ 1047750 h 5781675"/>
                <a:gd name="connsiteX307" fmla="*/ 609600 w 3657600"/>
                <a:gd name="connsiteY307" fmla="*/ 1009650 h 5781675"/>
                <a:gd name="connsiteX308" fmla="*/ 714375 w 3657600"/>
                <a:gd name="connsiteY308" fmla="*/ 1038225 h 5781675"/>
                <a:gd name="connsiteX309" fmla="*/ 742950 w 3657600"/>
                <a:gd name="connsiteY309" fmla="*/ 1057275 h 5781675"/>
                <a:gd name="connsiteX310" fmla="*/ 800100 w 3657600"/>
                <a:gd name="connsiteY310" fmla="*/ 1085850 h 5781675"/>
                <a:gd name="connsiteX311" fmla="*/ 819150 w 3657600"/>
                <a:gd name="connsiteY311" fmla="*/ 1152525 h 5781675"/>
                <a:gd name="connsiteX312" fmla="*/ 847725 w 3657600"/>
                <a:gd name="connsiteY312" fmla="*/ 1276350 h 5781675"/>
                <a:gd name="connsiteX313" fmla="*/ 942975 w 3657600"/>
                <a:gd name="connsiteY313" fmla="*/ 1304925 h 5781675"/>
                <a:gd name="connsiteX314" fmla="*/ 962025 w 3657600"/>
                <a:gd name="connsiteY314" fmla="*/ 1247775 h 5781675"/>
                <a:gd name="connsiteX315" fmla="*/ 971550 w 3657600"/>
                <a:gd name="connsiteY315" fmla="*/ 1209675 h 5781675"/>
                <a:gd name="connsiteX316" fmla="*/ 990600 w 3657600"/>
                <a:gd name="connsiteY316" fmla="*/ 1181100 h 5781675"/>
                <a:gd name="connsiteX317" fmla="*/ 1028700 w 3657600"/>
                <a:gd name="connsiteY317" fmla="*/ 1171575 h 5781675"/>
                <a:gd name="connsiteX318" fmla="*/ 1057275 w 3657600"/>
                <a:gd name="connsiteY318" fmla="*/ 1209675 h 5781675"/>
                <a:gd name="connsiteX319" fmla="*/ 1066800 w 3657600"/>
                <a:gd name="connsiteY319" fmla="*/ 1238250 h 5781675"/>
                <a:gd name="connsiteX320" fmla="*/ 1095375 w 3657600"/>
                <a:gd name="connsiteY320" fmla="*/ 1228725 h 5781675"/>
                <a:gd name="connsiteX321" fmla="*/ 1114425 w 3657600"/>
                <a:gd name="connsiteY321" fmla="*/ 1123950 h 5781675"/>
                <a:gd name="connsiteX322" fmla="*/ 1123950 w 3657600"/>
                <a:gd name="connsiteY322" fmla="*/ 1085850 h 5781675"/>
                <a:gd name="connsiteX323" fmla="*/ 1143000 w 3657600"/>
                <a:gd name="connsiteY323" fmla="*/ 1057275 h 5781675"/>
                <a:gd name="connsiteX324" fmla="*/ 1152525 w 3657600"/>
                <a:gd name="connsiteY324" fmla="*/ 1028700 h 5781675"/>
                <a:gd name="connsiteX325" fmla="*/ 1190625 w 3657600"/>
                <a:gd name="connsiteY325" fmla="*/ 952500 h 5781675"/>
                <a:gd name="connsiteX326" fmla="*/ 1228725 w 3657600"/>
                <a:gd name="connsiteY326" fmla="*/ 866775 h 5781675"/>
                <a:gd name="connsiteX327" fmla="*/ 1257300 w 3657600"/>
                <a:gd name="connsiteY327" fmla="*/ 876300 h 5781675"/>
                <a:gd name="connsiteX328" fmla="*/ 1295400 w 3657600"/>
                <a:gd name="connsiteY328" fmla="*/ 866775 h 5781675"/>
                <a:gd name="connsiteX329" fmla="*/ 1304925 w 3657600"/>
                <a:gd name="connsiteY329" fmla="*/ 800100 h 5781675"/>
                <a:gd name="connsiteX330" fmla="*/ 1266825 w 3657600"/>
                <a:gd name="connsiteY330" fmla="*/ 752475 h 5781675"/>
                <a:gd name="connsiteX331" fmla="*/ 1228725 w 3657600"/>
                <a:gd name="connsiteY331" fmla="*/ 685800 h 5781675"/>
                <a:gd name="connsiteX332" fmla="*/ 1238250 w 3657600"/>
                <a:gd name="connsiteY332" fmla="*/ 590550 h 5781675"/>
                <a:gd name="connsiteX333" fmla="*/ 1276350 w 3657600"/>
                <a:gd name="connsiteY333" fmla="*/ 533400 h 5781675"/>
                <a:gd name="connsiteX334" fmla="*/ 1285875 w 3657600"/>
                <a:gd name="connsiteY334" fmla="*/ 504825 h 5781675"/>
                <a:gd name="connsiteX335" fmla="*/ 1228725 w 3657600"/>
                <a:gd name="connsiteY335" fmla="*/ 476250 h 5781675"/>
                <a:gd name="connsiteX336" fmla="*/ 1162050 w 3657600"/>
                <a:gd name="connsiteY336" fmla="*/ 447675 h 5781675"/>
                <a:gd name="connsiteX337" fmla="*/ 1162050 w 3657600"/>
                <a:gd name="connsiteY337" fmla="*/ 381000 h 5781675"/>
                <a:gd name="connsiteX338" fmla="*/ 1200150 w 3657600"/>
                <a:gd name="connsiteY338" fmla="*/ 352425 h 5781675"/>
                <a:gd name="connsiteX339" fmla="*/ 1247775 w 3657600"/>
                <a:gd name="connsiteY339" fmla="*/ 266700 h 5781675"/>
                <a:gd name="connsiteX340" fmla="*/ 1238250 w 3657600"/>
                <a:gd name="connsiteY340" fmla="*/ 190500 h 5781675"/>
                <a:gd name="connsiteX341" fmla="*/ 1209675 w 3657600"/>
                <a:gd name="connsiteY341" fmla="*/ 161925 h 5781675"/>
                <a:gd name="connsiteX342" fmla="*/ 1162050 w 3657600"/>
                <a:gd name="connsiteY342" fmla="*/ 114300 h 5781675"/>
                <a:gd name="connsiteX343" fmla="*/ 1114425 w 3657600"/>
                <a:gd name="connsiteY343" fmla="*/ 76200 h 5781675"/>
                <a:gd name="connsiteX344" fmla="*/ 1095375 w 3657600"/>
                <a:gd name="connsiteY344" fmla="*/ 47625 h 5781675"/>
                <a:gd name="connsiteX345" fmla="*/ 1104900 w 3657600"/>
                <a:gd name="connsiteY345" fmla="*/ 19050 h 5781675"/>
                <a:gd name="connsiteX346" fmla="*/ 1152525 w 3657600"/>
                <a:gd name="connsiteY346" fmla="*/ 0 h 578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</a:cxnLst>
              <a:rect l="l" t="t" r="r" b="b"/>
              <a:pathLst>
                <a:path w="3657600" h="5781675">
                  <a:moveTo>
                    <a:pt x="1152525" y="0"/>
                  </a:moveTo>
                  <a:lnTo>
                    <a:pt x="1152525" y="0"/>
                  </a:lnTo>
                  <a:cubicBezTo>
                    <a:pt x="1187450" y="22225"/>
                    <a:pt x="1234337" y="32231"/>
                    <a:pt x="1257300" y="66675"/>
                  </a:cubicBezTo>
                  <a:cubicBezTo>
                    <a:pt x="1281919" y="103604"/>
                    <a:pt x="1265490" y="91630"/>
                    <a:pt x="1304925" y="104775"/>
                  </a:cubicBezTo>
                  <a:cubicBezTo>
                    <a:pt x="1317625" y="101600"/>
                    <a:pt x="1332133" y="102512"/>
                    <a:pt x="1343025" y="95250"/>
                  </a:cubicBezTo>
                  <a:cubicBezTo>
                    <a:pt x="1352550" y="88900"/>
                    <a:pt x="1352367" y="72742"/>
                    <a:pt x="1362075" y="66675"/>
                  </a:cubicBezTo>
                  <a:cubicBezTo>
                    <a:pt x="1379103" y="56032"/>
                    <a:pt x="1419225" y="47625"/>
                    <a:pt x="1419225" y="47625"/>
                  </a:cubicBezTo>
                  <a:cubicBezTo>
                    <a:pt x="1489301" y="61640"/>
                    <a:pt x="1453380" y="48170"/>
                    <a:pt x="1524000" y="95250"/>
                  </a:cubicBezTo>
                  <a:lnTo>
                    <a:pt x="1552575" y="114300"/>
                  </a:lnTo>
                  <a:lnTo>
                    <a:pt x="1581150" y="133350"/>
                  </a:lnTo>
                  <a:cubicBezTo>
                    <a:pt x="1584325" y="142875"/>
                    <a:pt x="1586185" y="152945"/>
                    <a:pt x="1590675" y="161925"/>
                  </a:cubicBezTo>
                  <a:cubicBezTo>
                    <a:pt x="1595795" y="172164"/>
                    <a:pt x="1608244" y="179149"/>
                    <a:pt x="1609725" y="190500"/>
                  </a:cubicBezTo>
                  <a:cubicBezTo>
                    <a:pt x="1636614" y="396649"/>
                    <a:pt x="1556270" y="360007"/>
                    <a:pt x="1647825" y="390525"/>
                  </a:cubicBezTo>
                  <a:cubicBezTo>
                    <a:pt x="1654175" y="400050"/>
                    <a:pt x="1661755" y="408861"/>
                    <a:pt x="1666875" y="419100"/>
                  </a:cubicBezTo>
                  <a:cubicBezTo>
                    <a:pt x="1671365" y="428080"/>
                    <a:pt x="1670128" y="439835"/>
                    <a:pt x="1676400" y="447675"/>
                  </a:cubicBezTo>
                  <a:cubicBezTo>
                    <a:pt x="1683551" y="456614"/>
                    <a:pt x="1695450" y="460375"/>
                    <a:pt x="1704975" y="466725"/>
                  </a:cubicBezTo>
                  <a:cubicBezTo>
                    <a:pt x="1714500" y="463550"/>
                    <a:pt x="1724570" y="461690"/>
                    <a:pt x="1733550" y="457200"/>
                  </a:cubicBezTo>
                  <a:cubicBezTo>
                    <a:pt x="1743789" y="452080"/>
                    <a:pt x="1750792" y="439769"/>
                    <a:pt x="1762125" y="438150"/>
                  </a:cubicBezTo>
                  <a:cubicBezTo>
                    <a:pt x="1775084" y="436299"/>
                    <a:pt x="1787525" y="444500"/>
                    <a:pt x="1800225" y="447675"/>
                  </a:cubicBezTo>
                  <a:cubicBezTo>
                    <a:pt x="1809750" y="454025"/>
                    <a:pt x="1820705" y="458630"/>
                    <a:pt x="1828800" y="466725"/>
                  </a:cubicBezTo>
                  <a:cubicBezTo>
                    <a:pt x="1847264" y="485189"/>
                    <a:pt x="1849628" y="500634"/>
                    <a:pt x="1857375" y="523875"/>
                  </a:cubicBezTo>
                  <a:cubicBezTo>
                    <a:pt x="1996985" y="454070"/>
                    <a:pt x="1840830" y="530170"/>
                    <a:pt x="1962150" y="476250"/>
                  </a:cubicBezTo>
                  <a:cubicBezTo>
                    <a:pt x="1975125" y="470483"/>
                    <a:pt x="1987067" y="462473"/>
                    <a:pt x="2000250" y="457200"/>
                  </a:cubicBezTo>
                  <a:cubicBezTo>
                    <a:pt x="2018894" y="449742"/>
                    <a:pt x="2057400" y="438150"/>
                    <a:pt x="2057400" y="438150"/>
                  </a:cubicBezTo>
                  <a:cubicBezTo>
                    <a:pt x="2060575" y="447675"/>
                    <a:pt x="2067834" y="456726"/>
                    <a:pt x="2066925" y="466725"/>
                  </a:cubicBezTo>
                  <a:cubicBezTo>
                    <a:pt x="2064555" y="492799"/>
                    <a:pt x="2058709" y="519090"/>
                    <a:pt x="2047875" y="542925"/>
                  </a:cubicBezTo>
                  <a:cubicBezTo>
                    <a:pt x="2042301" y="555188"/>
                    <a:pt x="2027570" y="560867"/>
                    <a:pt x="2019300" y="571500"/>
                  </a:cubicBezTo>
                  <a:cubicBezTo>
                    <a:pt x="1981089" y="620628"/>
                    <a:pt x="1986046" y="614111"/>
                    <a:pt x="1971675" y="657225"/>
                  </a:cubicBezTo>
                  <a:cubicBezTo>
                    <a:pt x="1968500" y="685800"/>
                    <a:pt x="1966216" y="714488"/>
                    <a:pt x="1962150" y="742950"/>
                  </a:cubicBezTo>
                  <a:cubicBezTo>
                    <a:pt x="1959860" y="758977"/>
                    <a:pt x="1952625" y="774386"/>
                    <a:pt x="1952625" y="790575"/>
                  </a:cubicBezTo>
                  <a:cubicBezTo>
                    <a:pt x="1952625" y="806764"/>
                    <a:pt x="1958975" y="822325"/>
                    <a:pt x="1962150" y="838200"/>
                  </a:cubicBezTo>
                  <a:cubicBezTo>
                    <a:pt x="1974850" y="835025"/>
                    <a:pt x="1991869" y="838732"/>
                    <a:pt x="2000250" y="828675"/>
                  </a:cubicBezTo>
                  <a:cubicBezTo>
                    <a:pt x="2010614" y="816238"/>
                    <a:pt x="1995295" y="788290"/>
                    <a:pt x="2009775" y="781050"/>
                  </a:cubicBezTo>
                  <a:cubicBezTo>
                    <a:pt x="2029855" y="771010"/>
                    <a:pt x="2054225" y="787400"/>
                    <a:pt x="2076450" y="790575"/>
                  </a:cubicBezTo>
                  <a:cubicBezTo>
                    <a:pt x="2085975" y="793750"/>
                    <a:pt x="2096671" y="794531"/>
                    <a:pt x="2105025" y="800100"/>
                  </a:cubicBezTo>
                  <a:cubicBezTo>
                    <a:pt x="2116233" y="807572"/>
                    <a:pt x="2120248" y="826895"/>
                    <a:pt x="2133600" y="828675"/>
                  </a:cubicBezTo>
                  <a:cubicBezTo>
                    <a:pt x="2171497" y="833728"/>
                    <a:pt x="2209800" y="822325"/>
                    <a:pt x="2247900" y="819150"/>
                  </a:cubicBezTo>
                  <a:cubicBezTo>
                    <a:pt x="2257425" y="815975"/>
                    <a:pt x="2269375" y="816725"/>
                    <a:pt x="2276475" y="809625"/>
                  </a:cubicBezTo>
                  <a:cubicBezTo>
                    <a:pt x="2295606" y="790494"/>
                    <a:pt x="2281308" y="762284"/>
                    <a:pt x="2276475" y="742950"/>
                  </a:cubicBezTo>
                  <a:cubicBezTo>
                    <a:pt x="2282825" y="733425"/>
                    <a:pt x="2290876" y="724836"/>
                    <a:pt x="2295525" y="714375"/>
                  </a:cubicBezTo>
                  <a:cubicBezTo>
                    <a:pt x="2303680" y="696025"/>
                    <a:pt x="2297867" y="668364"/>
                    <a:pt x="2314575" y="657225"/>
                  </a:cubicBezTo>
                  <a:lnTo>
                    <a:pt x="2371725" y="619125"/>
                  </a:lnTo>
                  <a:lnTo>
                    <a:pt x="2400300" y="600075"/>
                  </a:lnTo>
                  <a:lnTo>
                    <a:pt x="2428875" y="581025"/>
                  </a:lnTo>
                  <a:cubicBezTo>
                    <a:pt x="2438400" y="584200"/>
                    <a:pt x="2451881" y="582196"/>
                    <a:pt x="2457450" y="590550"/>
                  </a:cubicBezTo>
                  <a:cubicBezTo>
                    <a:pt x="2490887" y="640706"/>
                    <a:pt x="2438008" y="647831"/>
                    <a:pt x="2495550" y="628650"/>
                  </a:cubicBezTo>
                  <a:cubicBezTo>
                    <a:pt x="2505075" y="619125"/>
                    <a:pt x="2517583" y="611850"/>
                    <a:pt x="2524125" y="600075"/>
                  </a:cubicBezTo>
                  <a:cubicBezTo>
                    <a:pt x="2533877" y="582522"/>
                    <a:pt x="2532036" y="559633"/>
                    <a:pt x="2543175" y="542925"/>
                  </a:cubicBezTo>
                  <a:cubicBezTo>
                    <a:pt x="2549525" y="533400"/>
                    <a:pt x="2557105" y="524589"/>
                    <a:pt x="2562225" y="514350"/>
                  </a:cubicBezTo>
                  <a:cubicBezTo>
                    <a:pt x="2573729" y="491343"/>
                    <a:pt x="2568052" y="475398"/>
                    <a:pt x="2590800" y="457200"/>
                  </a:cubicBezTo>
                  <a:cubicBezTo>
                    <a:pt x="2598640" y="450928"/>
                    <a:pt x="2609850" y="450850"/>
                    <a:pt x="2619375" y="447675"/>
                  </a:cubicBezTo>
                  <a:cubicBezTo>
                    <a:pt x="2625650" y="428851"/>
                    <a:pt x="2631164" y="403954"/>
                    <a:pt x="2647950" y="390525"/>
                  </a:cubicBezTo>
                  <a:cubicBezTo>
                    <a:pt x="2655790" y="384253"/>
                    <a:pt x="2667000" y="384175"/>
                    <a:pt x="2676525" y="381000"/>
                  </a:cubicBezTo>
                  <a:cubicBezTo>
                    <a:pt x="2689224" y="419097"/>
                    <a:pt x="2689744" y="403611"/>
                    <a:pt x="2676525" y="447675"/>
                  </a:cubicBezTo>
                  <a:cubicBezTo>
                    <a:pt x="2670755" y="466909"/>
                    <a:pt x="2657475" y="504825"/>
                    <a:pt x="2657475" y="504825"/>
                  </a:cubicBezTo>
                  <a:cubicBezTo>
                    <a:pt x="2660650" y="517525"/>
                    <a:pt x="2655291" y="537071"/>
                    <a:pt x="2667000" y="542925"/>
                  </a:cubicBezTo>
                  <a:cubicBezTo>
                    <a:pt x="2675980" y="547415"/>
                    <a:pt x="2672035" y="523330"/>
                    <a:pt x="2676525" y="514350"/>
                  </a:cubicBezTo>
                  <a:cubicBezTo>
                    <a:pt x="2681645" y="504111"/>
                    <a:pt x="2685114" y="490424"/>
                    <a:pt x="2695575" y="485775"/>
                  </a:cubicBezTo>
                  <a:cubicBezTo>
                    <a:pt x="2716091" y="476657"/>
                    <a:pt x="2740025" y="479425"/>
                    <a:pt x="2762250" y="476250"/>
                  </a:cubicBezTo>
                  <a:cubicBezTo>
                    <a:pt x="2771775" y="473075"/>
                    <a:pt x="2781845" y="471215"/>
                    <a:pt x="2790825" y="466725"/>
                  </a:cubicBezTo>
                  <a:cubicBezTo>
                    <a:pt x="2801064" y="461605"/>
                    <a:pt x="2808108" y="445793"/>
                    <a:pt x="2819400" y="447675"/>
                  </a:cubicBezTo>
                  <a:cubicBezTo>
                    <a:pt x="2832687" y="449890"/>
                    <a:pt x="2836200" y="469708"/>
                    <a:pt x="2847975" y="476250"/>
                  </a:cubicBezTo>
                  <a:cubicBezTo>
                    <a:pt x="2865528" y="486002"/>
                    <a:pt x="2886075" y="488950"/>
                    <a:pt x="2905125" y="495300"/>
                  </a:cubicBezTo>
                  <a:lnTo>
                    <a:pt x="2933700" y="504825"/>
                  </a:lnTo>
                  <a:cubicBezTo>
                    <a:pt x="2957641" y="576649"/>
                    <a:pt x="2925346" y="488117"/>
                    <a:pt x="2962275" y="561975"/>
                  </a:cubicBezTo>
                  <a:cubicBezTo>
                    <a:pt x="2966765" y="570955"/>
                    <a:pt x="2966924" y="581773"/>
                    <a:pt x="2971800" y="590550"/>
                  </a:cubicBezTo>
                  <a:cubicBezTo>
                    <a:pt x="2982919" y="610564"/>
                    <a:pt x="2988180" y="640460"/>
                    <a:pt x="3009900" y="647700"/>
                  </a:cubicBezTo>
                  <a:lnTo>
                    <a:pt x="3095625" y="676275"/>
                  </a:lnTo>
                  <a:lnTo>
                    <a:pt x="3124200" y="685800"/>
                  </a:lnTo>
                  <a:lnTo>
                    <a:pt x="3152775" y="695325"/>
                  </a:lnTo>
                  <a:cubicBezTo>
                    <a:pt x="3184786" y="791357"/>
                    <a:pt x="3135945" y="642399"/>
                    <a:pt x="3171825" y="762000"/>
                  </a:cubicBezTo>
                  <a:lnTo>
                    <a:pt x="3200400" y="847725"/>
                  </a:lnTo>
                  <a:lnTo>
                    <a:pt x="3209925" y="876300"/>
                  </a:lnTo>
                  <a:cubicBezTo>
                    <a:pt x="3213100" y="885825"/>
                    <a:pt x="3209925" y="901700"/>
                    <a:pt x="3219450" y="904875"/>
                  </a:cubicBezTo>
                  <a:cubicBezTo>
                    <a:pt x="3291274" y="928816"/>
                    <a:pt x="3202742" y="896521"/>
                    <a:pt x="3276600" y="933450"/>
                  </a:cubicBezTo>
                  <a:cubicBezTo>
                    <a:pt x="3300048" y="945174"/>
                    <a:pt x="3340375" y="948842"/>
                    <a:pt x="3362325" y="952500"/>
                  </a:cubicBezTo>
                  <a:cubicBezTo>
                    <a:pt x="3365500" y="962025"/>
                    <a:pt x="3369415" y="971335"/>
                    <a:pt x="3371850" y="981075"/>
                  </a:cubicBezTo>
                  <a:cubicBezTo>
                    <a:pt x="3375777" y="996781"/>
                    <a:pt x="3375691" y="1013541"/>
                    <a:pt x="3381375" y="1028700"/>
                  </a:cubicBezTo>
                  <a:cubicBezTo>
                    <a:pt x="3385395" y="1039419"/>
                    <a:pt x="3394075" y="1047750"/>
                    <a:pt x="3400425" y="1057275"/>
                  </a:cubicBezTo>
                  <a:cubicBezTo>
                    <a:pt x="3403600" y="1133475"/>
                    <a:pt x="3409950" y="1209609"/>
                    <a:pt x="3409950" y="1285875"/>
                  </a:cubicBezTo>
                  <a:cubicBezTo>
                    <a:pt x="3409950" y="1346283"/>
                    <a:pt x="3405894" y="1406690"/>
                    <a:pt x="3400425" y="1466850"/>
                  </a:cubicBezTo>
                  <a:cubicBezTo>
                    <a:pt x="3399516" y="1476849"/>
                    <a:pt x="3395390" y="1486445"/>
                    <a:pt x="3390900" y="1495425"/>
                  </a:cubicBezTo>
                  <a:cubicBezTo>
                    <a:pt x="3385780" y="1505664"/>
                    <a:pt x="3378200" y="1514475"/>
                    <a:pt x="3371850" y="1524000"/>
                  </a:cubicBezTo>
                  <a:cubicBezTo>
                    <a:pt x="3368675" y="1539875"/>
                    <a:pt x="3366252" y="1555919"/>
                    <a:pt x="3362325" y="1571625"/>
                  </a:cubicBezTo>
                  <a:cubicBezTo>
                    <a:pt x="3359890" y="1581365"/>
                    <a:pt x="3352800" y="1590160"/>
                    <a:pt x="3352800" y="1600200"/>
                  </a:cubicBezTo>
                  <a:cubicBezTo>
                    <a:pt x="3352800" y="1632108"/>
                    <a:pt x="3355150" y="1664359"/>
                    <a:pt x="3362325" y="1695450"/>
                  </a:cubicBezTo>
                  <a:cubicBezTo>
                    <a:pt x="3364899" y="1706604"/>
                    <a:pt x="3376255" y="1713786"/>
                    <a:pt x="3381375" y="1724025"/>
                  </a:cubicBezTo>
                  <a:cubicBezTo>
                    <a:pt x="3385865" y="1733005"/>
                    <a:pt x="3385331" y="1744246"/>
                    <a:pt x="3390900" y="1752600"/>
                  </a:cubicBezTo>
                  <a:cubicBezTo>
                    <a:pt x="3398372" y="1763808"/>
                    <a:pt x="3410851" y="1770827"/>
                    <a:pt x="3419475" y="1781175"/>
                  </a:cubicBezTo>
                  <a:cubicBezTo>
                    <a:pt x="3439991" y="1805794"/>
                    <a:pt x="3438504" y="1809686"/>
                    <a:pt x="3448050" y="1838325"/>
                  </a:cubicBezTo>
                  <a:cubicBezTo>
                    <a:pt x="3451225" y="1901825"/>
                    <a:pt x="3452699" y="1965433"/>
                    <a:pt x="3457575" y="2028825"/>
                  </a:cubicBezTo>
                  <a:cubicBezTo>
                    <a:pt x="3459056" y="2048081"/>
                    <a:pt x="3460993" y="2067653"/>
                    <a:pt x="3467100" y="2085975"/>
                  </a:cubicBezTo>
                  <a:cubicBezTo>
                    <a:pt x="3513661" y="2225657"/>
                    <a:pt x="3463286" y="2013570"/>
                    <a:pt x="3495675" y="2143125"/>
                  </a:cubicBezTo>
                  <a:cubicBezTo>
                    <a:pt x="3512153" y="2209037"/>
                    <a:pt x="3492891" y="2172286"/>
                    <a:pt x="3524250" y="2219325"/>
                  </a:cubicBezTo>
                  <a:cubicBezTo>
                    <a:pt x="3527425" y="2244725"/>
                    <a:pt x="3530948" y="2270084"/>
                    <a:pt x="3533775" y="2295525"/>
                  </a:cubicBezTo>
                  <a:cubicBezTo>
                    <a:pt x="3537299" y="2327238"/>
                    <a:pt x="3538448" y="2359238"/>
                    <a:pt x="3543300" y="2390775"/>
                  </a:cubicBezTo>
                  <a:cubicBezTo>
                    <a:pt x="3544827" y="2400698"/>
                    <a:pt x="3550647" y="2409549"/>
                    <a:pt x="3552825" y="2419350"/>
                  </a:cubicBezTo>
                  <a:cubicBezTo>
                    <a:pt x="3571537" y="2503552"/>
                    <a:pt x="3552898" y="2448180"/>
                    <a:pt x="3571875" y="2514600"/>
                  </a:cubicBezTo>
                  <a:cubicBezTo>
                    <a:pt x="3580934" y="2546307"/>
                    <a:pt x="3584970" y="2545543"/>
                    <a:pt x="3590925" y="2581275"/>
                  </a:cubicBezTo>
                  <a:cubicBezTo>
                    <a:pt x="3595133" y="2606524"/>
                    <a:pt x="3597067" y="2632102"/>
                    <a:pt x="3600450" y="2657475"/>
                  </a:cubicBezTo>
                  <a:cubicBezTo>
                    <a:pt x="3603417" y="2679729"/>
                    <a:pt x="3600857" y="2703634"/>
                    <a:pt x="3609975" y="2724150"/>
                  </a:cubicBezTo>
                  <a:cubicBezTo>
                    <a:pt x="3614624" y="2734611"/>
                    <a:pt x="3629025" y="2736850"/>
                    <a:pt x="3638550" y="2743200"/>
                  </a:cubicBezTo>
                  <a:cubicBezTo>
                    <a:pt x="3657997" y="2859885"/>
                    <a:pt x="3657600" y="2843028"/>
                    <a:pt x="3657600" y="3028950"/>
                  </a:cubicBezTo>
                  <a:cubicBezTo>
                    <a:pt x="3657600" y="3078409"/>
                    <a:pt x="3644115" y="3107505"/>
                    <a:pt x="3629025" y="3152775"/>
                  </a:cubicBezTo>
                  <a:lnTo>
                    <a:pt x="3619500" y="3181350"/>
                  </a:lnTo>
                  <a:cubicBezTo>
                    <a:pt x="3609975" y="3175000"/>
                    <a:pt x="3598254" y="3171094"/>
                    <a:pt x="3590925" y="3162300"/>
                  </a:cubicBezTo>
                  <a:cubicBezTo>
                    <a:pt x="3581835" y="3151392"/>
                    <a:pt x="3579180" y="3136376"/>
                    <a:pt x="3571875" y="3124200"/>
                  </a:cubicBezTo>
                  <a:cubicBezTo>
                    <a:pt x="3534833" y="3062464"/>
                    <a:pt x="3549121" y="3077281"/>
                    <a:pt x="3505200" y="3048000"/>
                  </a:cubicBezTo>
                  <a:cubicBezTo>
                    <a:pt x="3499224" y="3039035"/>
                    <a:pt x="3476251" y="2996640"/>
                    <a:pt x="3457575" y="3000375"/>
                  </a:cubicBezTo>
                  <a:cubicBezTo>
                    <a:pt x="3446350" y="3002620"/>
                    <a:pt x="3444875" y="3019425"/>
                    <a:pt x="3438525" y="3028950"/>
                  </a:cubicBezTo>
                  <a:cubicBezTo>
                    <a:pt x="3444875" y="3048000"/>
                    <a:pt x="3474283" y="3074961"/>
                    <a:pt x="3457575" y="3086100"/>
                  </a:cubicBezTo>
                  <a:lnTo>
                    <a:pt x="3400425" y="3124200"/>
                  </a:lnTo>
                  <a:cubicBezTo>
                    <a:pt x="3394075" y="3140075"/>
                    <a:pt x="3387218" y="3155757"/>
                    <a:pt x="3381375" y="3171825"/>
                  </a:cubicBezTo>
                  <a:cubicBezTo>
                    <a:pt x="3374513" y="3190696"/>
                    <a:pt x="3362325" y="3228975"/>
                    <a:pt x="3362325" y="3228975"/>
                  </a:cubicBezTo>
                  <a:cubicBezTo>
                    <a:pt x="3359150" y="3260725"/>
                    <a:pt x="3362184" y="3293728"/>
                    <a:pt x="3352800" y="3324225"/>
                  </a:cubicBezTo>
                  <a:cubicBezTo>
                    <a:pt x="3342340" y="3358221"/>
                    <a:pt x="3318211" y="3349791"/>
                    <a:pt x="3295650" y="3362325"/>
                  </a:cubicBezTo>
                  <a:cubicBezTo>
                    <a:pt x="3275636" y="3373444"/>
                    <a:pt x="3260220" y="3393185"/>
                    <a:pt x="3238500" y="3400425"/>
                  </a:cubicBezTo>
                  <a:cubicBezTo>
                    <a:pt x="3134287" y="3435163"/>
                    <a:pt x="3292137" y="3379761"/>
                    <a:pt x="3181350" y="3429000"/>
                  </a:cubicBezTo>
                  <a:cubicBezTo>
                    <a:pt x="3163000" y="3437155"/>
                    <a:pt x="3124200" y="3448050"/>
                    <a:pt x="3124200" y="3448050"/>
                  </a:cubicBezTo>
                  <a:cubicBezTo>
                    <a:pt x="3117850" y="3470275"/>
                    <a:pt x="3118745" y="3496032"/>
                    <a:pt x="3105150" y="3514725"/>
                  </a:cubicBezTo>
                  <a:cubicBezTo>
                    <a:pt x="3039435" y="3605083"/>
                    <a:pt x="2755297" y="3562267"/>
                    <a:pt x="2752725" y="3562350"/>
                  </a:cubicBezTo>
                  <a:lnTo>
                    <a:pt x="2695575" y="3581400"/>
                  </a:lnTo>
                  <a:lnTo>
                    <a:pt x="2667000" y="3590925"/>
                  </a:lnTo>
                  <a:cubicBezTo>
                    <a:pt x="2660650" y="3600450"/>
                    <a:pt x="2656889" y="3612349"/>
                    <a:pt x="2647950" y="3619500"/>
                  </a:cubicBezTo>
                  <a:cubicBezTo>
                    <a:pt x="2601768" y="3656445"/>
                    <a:pt x="2630632" y="3595255"/>
                    <a:pt x="2609850" y="3657600"/>
                  </a:cubicBezTo>
                  <a:cubicBezTo>
                    <a:pt x="2619375" y="3660775"/>
                    <a:pt x="2630071" y="3661556"/>
                    <a:pt x="2638425" y="3667125"/>
                  </a:cubicBezTo>
                  <a:cubicBezTo>
                    <a:pt x="2660427" y="3681793"/>
                    <a:pt x="2671993" y="3703190"/>
                    <a:pt x="2686050" y="3724275"/>
                  </a:cubicBezTo>
                  <a:cubicBezTo>
                    <a:pt x="2680589" y="3729736"/>
                    <a:pt x="2642161" y="3771900"/>
                    <a:pt x="2628900" y="3771900"/>
                  </a:cubicBezTo>
                  <a:cubicBezTo>
                    <a:pt x="2617452" y="3771900"/>
                    <a:pt x="2609850" y="3759200"/>
                    <a:pt x="2600325" y="3752850"/>
                  </a:cubicBezTo>
                  <a:cubicBezTo>
                    <a:pt x="2593975" y="3733800"/>
                    <a:pt x="2592414" y="3712408"/>
                    <a:pt x="2581275" y="3695700"/>
                  </a:cubicBezTo>
                  <a:cubicBezTo>
                    <a:pt x="2574925" y="3686175"/>
                    <a:pt x="2566874" y="3677586"/>
                    <a:pt x="2562225" y="3667125"/>
                  </a:cubicBezTo>
                  <a:cubicBezTo>
                    <a:pt x="2528816" y="3591956"/>
                    <a:pt x="2566005" y="3625195"/>
                    <a:pt x="2514600" y="3590925"/>
                  </a:cubicBezTo>
                  <a:cubicBezTo>
                    <a:pt x="2508250" y="3600450"/>
                    <a:pt x="2500670" y="3609261"/>
                    <a:pt x="2495550" y="3619500"/>
                  </a:cubicBezTo>
                  <a:cubicBezTo>
                    <a:pt x="2484736" y="3641127"/>
                    <a:pt x="2479416" y="3665441"/>
                    <a:pt x="2466975" y="3686175"/>
                  </a:cubicBezTo>
                  <a:cubicBezTo>
                    <a:pt x="2460045" y="3697726"/>
                    <a:pt x="2447024" y="3704402"/>
                    <a:pt x="2438400" y="3714750"/>
                  </a:cubicBezTo>
                  <a:cubicBezTo>
                    <a:pt x="2431071" y="3723544"/>
                    <a:pt x="2425700" y="3733800"/>
                    <a:pt x="2419350" y="3743325"/>
                  </a:cubicBezTo>
                  <a:cubicBezTo>
                    <a:pt x="2434768" y="3804998"/>
                    <a:pt x="2416916" y="3761359"/>
                    <a:pt x="2457450" y="3810000"/>
                  </a:cubicBezTo>
                  <a:cubicBezTo>
                    <a:pt x="2464779" y="3818794"/>
                    <a:pt x="2468405" y="3830480"/>
                    <a:pt x="2476500" y="3838575"/>
                  </a:cubicBezTo>
                  <a:cubicBezTo>
                    <a:pt x="2484595" y="3846670"/>
                    <a:pt x="2496980" y="3849530"/>
                    <a:pt x="2505075" y="3857625"/>
                  </a:cubicBezTo>
                  <a:cubicBezTo>
                    <a:pt x="2516300" y="3868850"/>
                    <a:pt x="2522425" y="3884500"/>
                    <a:pt x="2533650" y="3895725"/>
                  </a:cubicBezTo>
                  <a:cubicBezTo>
                    <a:pt x="2541745" y="3903820"/>
                    <a:pt x="2553431" y="3907446"/>
                    <a:pt x="2562225" y="3914775"/>
                  </a:cubicBezTo>
                  <a:cubicBezTo>
                    <a:pt x="2572573" y="3923399"/>
                    <a:pt x="2579025" y="3936808"/>
                    <a:pt x="2590800" y="3943350"/>
                  </a:cubicBezTo>
                  <a:cubicBezTo>
                    <a:pt x="2608353" y="3953102"/>
                    <a:pt x="2647950" y="3962400"/>
                    <a:pt x="2647950" y="3962400"/>
                  </a:cubicBezTo>
                  <a:cubicBezTo>
                    <a:pt x="2651125" y="3971925"/>
                    <a:pt x="2656605" y="3980973"/>
                    <a:pt x="2657475" y="3990975"/>
                  </a:cubicBezTo>
                  <a:cubicBezTo>
                    <a:pt x="2662983" y="4054315"/>
                    <a:pt x="2656548" y="4118761"/>
                    <a:pt x="2667000" y="4181475"/>
                  </a:cubicBezTo>
                  <a:cubicBezTo>
                    <a:pt x="2671430" y="4208058"/>
                    <a:pt x="2704730" y="4225678"/>
                    <a:pt x="2724150" y="4238625"/>
                  </a:cubicBezTo>
                  <a:cubicBezTo>
                    <a:pt x="2730500" y="4248150"/>
                    <a:pt x="2735105" y="4259105"/>
                    <a:pt x="2743200" y="4267200"/>
                  </a:cubicBezTo>
                  <a:cubicBezTo>
                    <a:pt x="2781300" y="4305300"/>
                    <a:pt x="2765425" y="4264025"/>
                    <a:pt x="2790825" y="4314825"/>
                  </a:cubicBezTo>
                  <a:cubicBezTo>
                    <a:pt x="2795315" y="4323805"/>
                    <a:pt x="2795860" y="4334420"/>
                    <a:pt x="2800350" y="4343400"/>
                  </a:cubicBezTo>
                  <a:cubicBezTo>
                    <a:pt x="2805470" y="4353639"/>
                    <a:pt x="2814280" y="4361736"/>
                    <a:pt x="2819400" y="4371975"/>
                  </a:cubicBezTo>
                  <a:cubicBezTo>
                    <a:pt x="2823890" y="4380955"/>
                    <a:pt x="2824049" y="4391773"/>
                    <a:pt x="2828925" y="4400550"/>
                  </a:cubicBezTo>
                  <a:cubicBezTo>
                    <a:pt x="2840044" y="4420564"/>
                    <a:pt x="2854325" y="4438650"/>
                    <a:pt x="2867025" y="4457700"/>
                  </a:cubicBezTo>
                  <a:cubicBezTo>
                    <a:pt x="2873375" y="4467225"/>
                    <a:pt x="2882455" y="4475415"/>
                    <a:pt x="2886075" y="4486275"/>
                  </a:cubicBezTo>
                  <a:cubicBezTo>
                    <a:pt x="2895506" y="4514569"/>
                    <a:pt x="2901534" y="4549359"/>
                    <a:pt x="2924175" y="4572000"/>
                  </a:cubicBezTo>
                  <a:cubicBezTo>
                    <a:pt x="2932270" y="4580095"/>
                    <a:pt x="2943956" y="4583721"/>
                    <a:pt x="2952750" y="4591050"/>
                  </a:cubicBezTo>
                  <a:cubicBezTo>
                    <a:pt x="3000316" y="4630688"/>
                    <a:pt x="2959682" y="4612411"/>
                    <a:pt x="3009900" y="4629150"/>
                  </a:cubicBezTo>
                  <a:cubicBezTo>
                    <a:pt x="3075145" y="4694395"/>
                    <a:pt x="3044634" y="4671356"/>
                    <a:pt x="3095625" y="4705350"/>
                  </a:cubicBezTo>
                  <a:cubicBezTo>
                    <a:pt x="3108325" y="4724400"/>
                    <a:pt x="3114675" y="4749800"/>
                    <a:pt x="3133725" y="4762500"/>
                  </a:cubicBezTo>
                  <a:cubicBezTo>
                    <a:pt x="3199229" y="4806169"/>
                    <a:pt x="3169155" y="4793360"/>
                    <a:pt x="3219450" y="4810125"/>
                  </a:cubicBezTo>
                  <a:cubicBezTo>
                    <a:pt x="3108848" y="4828559"/>
                    <a:pt x="3166618" y="4809769"/>
                    <a:pt x="3190875" y="4829175"/>
                  </a:cubicBezTo>
                  <a:cubicBezTo>
                    <a:pt x="3199814" y="4836326"/>
                    <a:pt x="3203575" y="4848225"/>
                    <a:pt x="3209925" y="4857750"/>
                  </a:cubicBezTo>
                  <a:cubicBezTo>
                    <a:pt x="3206750" y="4873625"/>
                    <a:pt x="3207099" y="4890637"/>
                    <a:pt x="3200400" y="4905375"/>
                  </a:cubicBezTo>
                  <a:cubicBezTo>
                    <a:pt x="3176400" y="4958174"/>
                    <a:pt x="3169149" y="4962311"/>
                    <a:pt x="3124200" y="4981575"/>
                  </a:cubicBezTo>
                  <a:cubicBezTo>
                    <a:pt x="3114972" y="4985530"/>
                    <a:pt x="3105150" y="4987925"/>
                    <a:pt x="3095625" y="4991100"/>
                  </a:cubicBezTo>
                  <a:cubicBezTo>
                    <a:pt x="3092450" y="5000625"/>
                    <a:pt x="3088278" y="5009874"/>
                    <a:pt x="3086100" y="5019675"/>
                  </a:cubicBezTo>
                  <a:cubicBezTo>
                    <a:pt x="3081910" y="5038528"/>
                    <a:pt x="3087650" y="5061003"/>
                    <a:pt x="3076575" y="5076825"/>
                  </a:cubicBezTo>
                  <a:cubicBezTo>
                    <a:pt x="3063445" y="5095582"/>
                    <a:pt x="3038475" y="5102225"/>
                    <a:pt x="3019425" y="5114925"/>
                  </a:cubicBezTo>
                  <a:cubicBezTo>
                    <a:pt x="2982496" y="5139544"/>
                    <a:pt x="3001710" y="5130355"/>
                    <a:pt x="2962275" y="5143500"/>
                  </a:cubicBezTo>
                  <a:cubicBezTo>
                    <a:pt x="2955925" y="5153025"/>
                    <a:pt x="2952164" y="5164924"/>
                    <a:pt x="2943225" y="5172075"/>
                  </a:cubicBezTo>
                  <a:cubicBezTo>
                    <a:pt x="2935385" y="5178347"/>
                    <a:pt x="2923630" y="5177110"/>
                    <a:pt x="2914650" y="5181600"/>
                  </a:cubicBezTo>
                  <a:cubicBezTo>
                    <a:pt x="2904411" y="5186720"/>
                    <a:pt x="2895600" y="5194300"/>
                    <a:pt x="2886075" y="5200650"/>
                  </a:cubicBezTo>
                  <a:cubicBezTo>
                    <a:pt x="2879725" y="5210175"/>
                    <a:pt x="2875964" y="5222074"/>
                    <a:pt x="2867025" y="5229225"/>
                  </a:cubicBezTo>
                  <a:cubicBezTo>
                    <a:pt x="2801300" y="5281805"/>
                    <a:pt x="2873995" y="5185433"/>
                    <a:pt x="2819400" y="5267325"/>
                  </a:cubicBezTo>
                  <a:cubicBezTo>
                    <a:pt x="2822575" y="5318125"/>
                    <a:pt x="2818439" y="5369918"/>
                    <a:pt x="2828925" y="5419725"/>
                  </a:cubicBezTo>
                  <a:cubicBezTo>
                    <a:pt x="2831843" y="5433585"/>
                    <a:pt x="2890190" y="5470789"/>
                    <a:pt x="2895600" y="5476875"/>
                  </a:cubicBezTo>
                  <a:cubicBezTo>
                    <a:pt x="2910811" y="5493987"/>
                    <a:pt x="2921000" y="5514975"/>
                    <a:pt x="2933700" y="5534025"/>
                  </a:cubicBezTo>
                  <a:cubicBezTo>
                    <a:pt x="2960626" y="5574414"/>
                    <a:pt x="2947630" y="5552361"/>
                    <a:pt x="2971800" y="5600700"/>
                  </a:cubicBezTo>
                  <a:cubicBezTo>
                    <a:pt x="2962275" y="5613400"/>
                    <a:pt x="2952452" y="5625882"/>
                    <a:pt x="2943225" y="5638800"/>
                  </a:cubicBezTo>
                  <a:cubicBezTo>
                    <a:pt x="2936571" y="5648115"/>
                    <a:pt x="2934804" y="5663123"/>
                    <a:pt x="2924175" y="5667375"/>
                  </a:cubicBezTo>
                  <a:cubicBezTo>
                    <a:pt x="2914853" y="5671104"/>
                    <a:pt x="2905125" y="5661025"/>
                    <a:pt x="2895600" y="5657850"/>
                  </a:cubicBezTo>
                  <a:cubicBezTo>
                    <a:pt x="2886075" y="5648325"/>
                    <a:pt x="2878233" y="5636747"/>
                    <a:pt x="2867025" y="5629275"/>
                  </a:cubicBezTo>
                  <a:cubicBezTo>
                    <a:pt x="2858671" y="5623706"/>
                    <a:pt x="2848490" y="5619750"/>
                    <a:pt x="2838450" y="5619750"/>
                  </a:cubicBezTo>
                  <a:cubicBezTo>
                    <a:pt x="2736800" y="5619750"/>
                    <a:pt x="2635224" y="5625368"/>
                    <a:pt x="2533650" y="5629275"/>
                  </a:cubicBezTo>
                  <a:cubicBezTo>
                    <a:pt x="2470118" y="5631719"/>
                    <a:pt x="2406650" y="5635625"/>
                    <a:pt x="2343150" y="5638800"/>
                  </a:cubicBezTo>
                  <a:cubicBezTo>
                    <a:pt x="2336800" y="5648325"/>
                    <a:pt x="2332195" y="5659280"/>
                    <a:pt x="2324100" y="5667375"/>
                  </a:cubicBezTo>
                  <a:cubicBezTo>
                    <a:pt x="2305360" y="5686115"/>
                    <a:pt x="2282929" y="5692307"/>
                    <a:pt x="2257425" y="5695950"/>
                  </a:cubicBezTo>
                  <a:cubicBezTo>
                    <a:pt x="2225837" y="5700463"/>
                    <a:pt x="2193925" y="5702300"/>
                    <a:pt x="2162175" y="5705475"/>
                  </a:cubicBezTo>
                  <a:cubicBezTo>
                    <a:pt x="2150817" y="5709261"/>
                    <a:pt x="2104700" y="5725445"/>
                    <a:pt x="2095500" y="5724525"/>
                  </a:cubicBezTo>
                  <a:cubicBezTo>
                    <a:pt x="2075519" y="5722527"/>
                    <a:pt x="2057831" y="5710345"/>
                    <a:pt x="2038350" y="5705475"/>
                  </a:cubicBezTo>
                  <a:cubicBezTo>
                    <a:pt x="2025650" y="5702300"/>
                    <a:pt x="2012837" y="5699546"/>
                    <a:pt x="2000250" y="5695950"/>
                  </a:cubicBezTo>
                  <a:cubicBezTo>
                    <a:pt x="1990596" y="5693192"/>
                    <a:pt x="1980452" y="5691301"/>
                    <a:pt x="1971675" y="5686425"/>
                  </a:cubicBezTo>
                  <a:cubicBezTo>
                    <a:pt x="1873419" y="5631838"/>
                    <a:pt x="1950608" y="5660353"/>
                    <a:pt x="1885950" y="5638800"/>
                  </a:cubicBezTo>
                  <a:cubicBezTo>
                    <a:pt x="1873250" y="5641975"/>
                    <a:pt x="1857702" y="5639705"/>
                    <a:pt x="1847850" y="5648325"/>
                  </a:cubicBezTo>
                  <a:cubicBezTo>
                    <a:pt x="1830620" y="5663402"/>
                    <a:pt x="1828800" y="5692775"/>
                    <a:pt x="1809750" y="5705475"/>
                  </a:cubicBezTo>
                  <a:lnTo>
                    <a:pt x="1781175" y="5724525"/>
                  </a:lnTo>
                  <a:cubicBezTo>
                    <a:pt x="1774825" y="5734050"/>
                    <a:pt x="1770919" y="5745771"/>
                    <a:pt x="1762125" y="5753100"/>
                  </a:cubicBezTo>
                  <a:cubicBezTo>
                    <a:pt x="1746432" y="5766178"/>
                    <a:pt x="1715302" y="5775058"/>
                    <a:pt x="1695450" y="5781675"/>
                  </a:cubicBezTo>
                  <a:cubicBezTo>
                    <a:pt x="1635138" y="5766597"/>
                    <a:pt x="1664612" y="5783042"/>
                    <a:pt x="1619250" y="5715000"/>
                  </a:cubicBezTo>
                  <a:lnTo>
                    <a:pt x="1600200" y="5686425"/>
                  </a:lnTo>
                  <a:lnTo>
                    <a:pt x="1581150" y="5657850"/>
                  </a:lnTo>
                  <a:cubicBezTo>
                    <a:pt x="1568450" y="5664200"/>
                    <a:pt x="1556520" y="5672410"/>
                    <a:pt x="1543050" y="5676900"/>
                  </a:cubicBezTo>
                  <a:cubicBezTo>
                    <a:pt x="1510444" y="5687769"/>
                    <a:pt x="1495363" y="5681693"/>
                    <a:pt x="1466850" y="5695950"/>
                  </a:cubicBezTo>
                  <a:cubicBezTo>
                    <a:pt x="1456611" y="5701070"/>
                    <a:pt x="1447800" y="5708650"/>
                    <a:pt x="1438275" y="5715000"/>
                  </a:cubicBezTo>
                  <a:cubicBezTo>
                    <a:pt x="1394606" y="5780504"/>
                    <a:pt x="1421895" y="5779390"/>
                    <a:pt x="1371600" y="5762625"/>
                  </a:cubicBezTo>
                  <a:cubicBezTo>
                    <a:pt x="1327150" y="5695950"/>
                    <a:pt x="1352550" y="5718175"/>
                    <a:pt x="1304925" y="5686425"/>
                  </a:cubicBezTo>
                  <a:cubicBezTo>
                    <a:pt x="1292225" y="5667375"/>
                    <a:pt x="1288545" y="5636515"/>
                    <a:pt x="1266825" y="5629275"/>
                  </a:cubicBezTo>
                  <a:cubicBezTo>
                    <a:pt x="1257300" y="5626100"/>
                    <a:pt x="1247651" y="5623275"/>
                    <a:pt x="1238250" y="5619750"/>
                  </a:cubicBezTo>
                  <a:cubicBezTo>
                    <a:pt x="1222241" y="5613747"/>
                    <a:pt x="1206845" y="5606107"/>
                    <a:pt x="1190625" y="5600700"/>
                  </a:cubicBezTo>
                  <a:cubicBezTo>
                    <a:pt x="1178206" y="5596560"/>
                    <a:pt x="1165225" y="5594350"/>
                    <a:pt x="1152525" y="5591175"/>
                  </a:cubicBezTo>
                  <a:cubicBezTo>
                    <a:pt x="1060397" y="5522079"/>
                    <a:pt x="1158576" y="5589438"/>
                    <a:pt x="1085850" y="5553075"/>
                  </a:cubicBezTo>
                  <a:cubicBezTo>
                    <a:pt x="1011992" y="5516146"/>
                    <a:pt x="1100524" y="5548441"/>
                    <a:pt x="1028700" y="5524500"/>
                  </a:cubicBezTo>
                  <a:cubicBezTo>
                    <a:pt x="977709" y="5558494"/>
                    <a:pt x="1008220" y="5535455"/>
                    <a:pt x="942975" y="5600700"/>
                  </a:cubicBezTo>
                  <a:cubicBezTo>
                    <a:pt x="921909" y="5621766"/>
                    <a:pt x="912347" y="5635064"/>
                    <a:pt x="885825" y="5648325"/>
                  </a:cubicBezTo>
                  <a:cubicBezTo>
                    <a:pt x="876845" y="5652815"/>
                    <a:pt x="866775" y="5654675"/>
                    <a:pt x="857250" y="5657850"/>
                  </a:cubicBezTo>
                  <a:cubicBezTo>
                    <a:pt x="832595" y="5682505"/>
                    <a:pt x="805704" y="5713132"/>
                    <a:pt x="771525" y="5724525"/>
                  </a:cubicBezTo>
                  <a:cubicBezTo>
                    <a:pt x="762000" y="5727700"/>
                    <a:pt x="752178" y="5730095"/>
                    <a:pt x="742950" y="5734050"/>
                  </a:cubicBezTo>
                  <a:cubicBezTo>
                    <a:pt x="673218" y="5763935"/>
                    <a:pt x="736994" y="5745064"/>
                    <a:pt x="666750" y="5762625"/>
                  </a:cubicBezTo>
                  <a:cubicBezTo>
                    <a:pt x="657225" y="5759450"/>
                    <a:pt x="644011" y="5761270"/>
                    <a:pt x="638175" y="5753100"/>
                  </a:cubicBezTo>
                  <a:cubicBezTo>
                    <a:pt x="626503" y="5736760"/>
                    <a:pt x="619125" y="5695950"/>
                    <a:pt x="619125" y="5695950"/>
                  </a:cubicBezTo>
                  <a:cubicBezTo>
                    <a:pt x="622300" y="5680075"/>
                    <a:pt x="625754" y="5664253"/>
                    <a:pt x="628650" y="5648325"/>
                  </a:cubicBezTo>
                  <a:cubicBezTo>
                    <a:pt x="632105" y="5629324"/>
                    <a:pt x="632068" y="5609497"/>
                    <a:pt x="638175" y="5591175"/>
                  </a:cubicBezTo>
                  <a:cubicBezTo>
                    <a:pt x="641795" y="5580315"/>
                    <a:pt x="652105" y="5572839"/>
                    <a:pt x="657225" y="5562600"/>
                  </a:cubicBezTo>
                  <a:cubicBezTo>
                    <a:pt x="661715" y="5553620"/>
                    <a:pt x="662595" y="5543165"/>
                    <a:pt x="666750" y="5534025"/>
                  </a:cubicBezTo>
                  <a:cubicBezTo>
                    <a:pt x="697039" y="5467390"/>
                    <a:pt x="707743" y="5465302"/>
                    <a:pt x="723900" y="5400675"/>
                  </a:cubicBezTo>
                  <a:lnTo>
                    <a:pt x="742950" y="5324475"/>
                  </a:lnTo>
                  <a:cubicBezTo>
                    <a:pt x="746125" y="5311775"/>
                    <a:pt x="750851" y="5299365"/>
                    <a:pt x="752475" y="5286375"/>
                  </a:cubicBezTo>
                  <a:cubicBezTo>
                    <a:pt x="758328" y="5239551"/>
                    <a:pt x="762370" y="5198802"/>
                    <a:pt x="771525" y="5153025"/>
                  </a:cubicBezTo>
                  <a:cubicBezTo>
                    <a:pt x="774092" y="5140188"/>
                    <a:pt x="778210" y="5127704"/>
                    <a:pt x="781050" y="5114925"/>
                  </a:cubicBezTo>
                  <a:cubicBezTo>
                    <a:pt x="784562" y="5099121"/>
                    <a:pt x="786648" y="5083006"/>
                    <a:pt x="790575" y="5067300"/>
                  </a:cubicBezTo>
                  <a:cubicBezTo>
                    <a:pt x="793010" y="5057560"/>
                    <a:pt x="797342" y="5048379"/>
                    <a:pt x="800100" y="5038725"/>
                  </a:cubicBezTo>
                  <a:cubicBezTo>
                    <a:pt x="803696" y="5026138"/>
                    <a:pt x="805863" y="5013164"/>
                    <a:pt x="809625" y="5000625"/>
                  </a:cubicBezTo>
                  <a:cubicBezTo>
                    <a:pt x="815395" y="4981391"/>
                    <a:pt x="825374" y="4963282"/>
                    <a:pt x="828675" y="4943475"/>
                  </a:cubicBezTo>
                  <a:cubicBezTo>
                    <a:pt x="831787" y="4924805"/>
                    <a:pt x="842020" y="4859620"/>
                    <a:pt x="847725" y="4838700"/>
                  </a:cubicBezTo>
                  <a:cubicBezTo>
                    <a:pt x="853009" y="4819327"/>
                    <a:pt x="860425" y="4800600"/>
                    <a:pt x="866775" y="4781550"/>
                  </a:cubicBezTo>
                  <a:cubicBezTo>
                    <a:pt x="869950" y="4772025"/>
                    <a:pt x="871810" y="4761955"/>
                    <a:pt x="876300" y="4752975"/>
                  </a:cubicBezTo>
                  <a:cubicBezTo>
                    <a:pt x="899840" y="4705895"/>
                    <a:pt x="890860" y="4728345"/>
                    <a:pt x="904875" y="4686300"/>
                  </a:cubicBezTo>
                  <a:cubicBezTo>
                    <a:pt x="895350" y="4683125"/>
                    <a:pt x="885917" y="4679660"/>
                    <a:pt x="876300" y="4676775"/>
                  </a:cubicBezTo>
                  <a:cubicBezTo>
                    <a:pt x="854160" y="4670133"/>
                    <a:pt x="830612" y="4667411"/>
                    <a:pt x="809625" y="4657725"/>
                  </a:cubicBezTo>
                  <a:cubicBezTo>
                    <a:pt x="788837" y="4648131"/>
                    <a:pt x="771525" y="4632325"/>
                    <a:pt x="752475" y="4619625"/>
                  </a:cubicBezTo>
                  <a:lnTo>
                    <a:pt x="723900" y="4600575"/>
                  </a:lnTo>
                  <a:cubicBezTo>
                    <a:pt x="714375" y="4594225"/>
                    <a:pt x="706185" y="4585145"/>
                    <a:pt x="695325" y="4581525"/>
                  </a:cubicBezTo>
                  <a:cubicBezTo>
                    <a:pt x="685800" y="4578350"/>
                    <a:pt x="675730" y="4576490"/>
                    <a:pt x="666750" y="4572000"/>
                  </a:cubicBezTo>
                  <a:cubicBezTo>
                    <a:pt x="656511" y="4566880"/>
                    <a:pt x="648697" y="4557459"/>
                    <a:pt x="638175" y="4552950"/>
                  </a:cubicBezTo>
                  <a:cubicBezTo>
                    <a:pt x="626143" y="4547793"/>
                    <a:pt x="612662" y="4547021"/>
                    <a:pt x="600075" y="4543425"/>
                  </a:cubicBezTo>
                  <a:cubicBezTo>
                    <a:pt x="590421" y="4540667"/>
                    <a:pt x="581154" y="4536658"/>
                    <a:pt x="571500" y="4533900"/>
                  </a:cubicBezTo>
                  <a:cubicBezTo>
                    <a:pt x="558913" y="4530304"/>
                    <a:pt x="545657" y="4528972"/>
                    <a:pt x="533400" y="4524375"/>
                  </a:cubicBezTo>
                  <a:cubicBezTo>
                    <a:pt x="516461" y="4518023"/>
                    <a:pt x="481799" y="4498836"/>
                    <a:pt x="466725" y="4486275"/>
                  </a:cubicBezTo>
                  <a:cubicBezTo>
                    <a:pt x="456377" y="4477651"/>
                    <a:pt x="449925" y="4464242"/>
                    <a:pt x="438150" y="4457700"/>
                  </a:cubicBezTo>
                  <a:cubicBezTo>
                    <a:pt x="420597" y="4447948"/>
                    <a:pt x="397708" y="4449789"/>
                    <a:pt x="381000" y="4438650"/>
                  </a:cubicBezTo>
                  <a:cubicBezTo>
                    <a:pt x="371475" y="4432300"/>
                    <a:pt x="362664" y="4424720"/>
                    <a:pt x="352425" y="4419600"/>
                  </a:cubicBezTo>
                  <a:cubicBezTo>
                    <a:pt x="343445" y="4415110"/>
                    <a:pt x="332627" y="4414951"/>
                    <a:pt x="323850" y="4410075"/>
                  </a:cubicBezTo>
                  <a:cubicBezTo>
                    <a:pt x="303836" y="4398956"/>
                    <a:pt x="266700" y="4371975"/>
                    <a:pt x="266700" y="4371975"/>
                  </a:cubicBezTo>
                  <a:cubicBezTo>
                    <a:pt x="260350" y="4362450"/>
                    <a:pt x="252299" y="4353861"/>
                    <a:pt x="247650" y="4343400"/>
                  </a:cubicBezTo>
                  <a:cubicBezTo>
                    <a:pt x="239495" y="4325050"/>
                    <a:pt x="228600" y="4286250"/>
                    <a:pt x="228600" y="4286250"/>
                  </a:cubicBezTo>
                  <a:cubicBezTo>
                    <a:pt x="222816" y="4239981"/>
                    <a:pt x="220459" y="4206060"/>
                    <a:pt x="209550" y="4162425"/>
                  </a:cubicBezTo>
                  <a:cubicBezTo>
                    <a:pt x="207115" y="4152685"/>
                    <a:pt x="204515" y="4142830"/>
                    <a:pt x="200025" y="4133850"/>
                  </a:cubicBezTo>
                  <a:cubicBezTo>
                    <a:pt x="194905" y="4123611"/>
                    <a:pt x="187325" y="4114800"/>
                    <a:pt x="180975" y="4105275"/>
                  </a:cubicBezTo>
                  <a:cubicBezTo>
                    <a:pt x="145045" y="3961557"/>
                    <a:pt x="202209" y="4178501"/>
                    <a:pt x="152400" y="4029075"/>
                  </a:cubicBezTo>
                  <a:cubicBezTo>
                    <a:pt x="144121" y="4004237"/>
                    <a:pt x="137654" y="3978700"/>
                    <a:pt x="133350" y="3952875"/>
                  </a:cubicBezTo>
                  <a:cubicBezTo>
                    <a:pt x="130175" y="3933825"/>
                    <a:pt x="129374" y="3914223"/>
                    <a:pt x="123825" y="3895725"/>
                  </a:cubicBezTo>
                  <a:cubicBezTo>
                    <a:pt x="119745" y="3882125"/>
                    <a:pt x="111125" y="3870325"/>
                    <a:pt x="104775" y="3857625"/>
                  </a:cubicBezTo>
                  <a:cubicBezTo>
                    <a:pt x="112888" y="3752158"/>
                    <a:pt x="107219" y="3760901"/>
                    <a:pt x="123825" y="3686175"/>
                  </a:cubicBezTo>
                  <a:cubicBezTo>
                    <a:pt x="126665" y="3673396"/>
                    <a:pt x="128193" y="3660107"/>
                    <a:pt x="133350" y="3648075"/>
                  </a:cubicBezTo>
                  <a:cubicBezTo>
                    <a:pt x="137859" y="3637553"/>
                    <a:pt x="146050" y="3629025"/>
                    <a:pt x="152400" y="3619500"/>
                  </a:cubicBezTo>
                  <a:cubicBezTo>
                    <a:pt x="149225" y="3568700"/>
                    <a:pt x="150813" y="3517376"/>
                    <a:pt x="142875" y="3467100"/>
                  </a:cubicBezTo>
                  <a:cubicBezTo>
                    <a:pt x="141090" y="3455792"/>
                    <a:pt x="128945" y="3448764"/>
                    <a:pt x="123825" y="3438525"/>
                  </a:cubicBezTo>
                  <a:cubicBezTo>
                    <a:pt x="84410" y="3359695"/>
                    <a:pt x="154711" y="3470952"/>
                    <a:pt x="95250" y="3371850"/>
                  </a:cubicBezTo>
                  <a:cubicBezTo>
                    <a:pt x="83470" y="3352217"/>
                    <a:pt x="64390" y="3336420"/>
                    <a:pt x="57150" y="3314700"/>
                  </a:cubicBezTo>
                  <a:cubicBezTo>
                    <a:pt x="44005" y="3275265"/>
                    <a:pt x="53194" y="3294479"/>
                    <a:pt x="28575" y="3257550"/>
                  </a:cubicBezTo>
                  <a:cubicBezTo>
                    <a:pt x="25400" y="3244850"/>
                    <a:pt x="21617" y="3232287"/>
                    <a:pt x="19050" y="3219450"/>
                  </a:cubicBezTo>
                  <a:cubicBezTo>
                    <a:pt x="-6752" y="3090439"/>
                    <a:pt x="4923" y="3010437"/>
                    <a:pt x="0" y="2847975"/>
                  </a:cubicBezTo>
                  <a:cubicBezTo>
                    <a:pt x="3175" y="2720975"/>
                    <a:pt x="-3437" y="2593352"/>
                    <a:pt x="9525" y="2466975"/>
                  </a:cubicBezTo>
                  <a:cubicBezTo>
                    <a:pt x="10549" y="2456987"/>
                    <a:pt x="29746" y="2470931"/>
                    <a:pt x="38100" y="2476500"/>
                  </a:cubicBezTo>
                  <a:cubicBezTo>
                    <a:pt x="49308" y="2483972"/>
                    <a:pt x="56327" y="2496451"/>
                    <a:pt x="66675" y="2505075"/>
                  </a:cubicBezTo>
                  <a:cubicBezTo>
                    <a:pt x="91294" y="2525591"/>
                    <a:pt x="95186" y="2524104"/>
                    <a:pt x="123825" y="2533650"/>
                  </a:cubicBezTo>
                  <a:lnTo>
                    <a:pt x="180975" y="2495550"/>
                  </a:lnTo>
                  <a:cubicBezTo>
                    <a:pt x="190500" y="2489200"/>
                    <a:pt x="201455" y="2484595"/>
                    <a:pt x="209550" y="2476500"/>
                  </a:cubicBezTo>
                  <a:cubicBezTo>
                    <a:pt x="246220" y="2439830"/>
                    <a:pt x="226917" y="2455397"/>
                    <a:pt x="266700" y="2428875"/>
                  </a:cubicBezTo>
                  <a:cubicBezTo>
                    <a:pt x="275959" y="2401097"/>
                    <a:pt x="278461" y="2389103"/>
                    <a:pt x="295275" y="2362200"/>
                  </a:cubicBezTo>
                  <a:cubicBezTo>
                    <a:pt x="303689" y="2348738"/>
                    <a:pt x="314325" y="2336800"/>
                    <a:pt x="323850" y="2324100"/>
                  </a:cubicBezTo>
                  <a:cubicBezTo>
                    <a:pt x="332237" y="2298939"/>
                    <a:pt x="346911" y="2246563"/>
                    <a:pt x="371475" y="2238375"/>
                  </a:cubicBezTo>
                  <a:lnTo>
                    <a:pt x="400050" y="2228850"/>
                  </a:lnTo>
                  <a:cubicBezTo>
                    <a:pt x="423485" y="2205415"/>
                    <a:pt x="442694" y="2191188"/>
                    <a:pt x="457200" y="2162175"/>
                  </a:cubicBezTo>
                  <a:cubicBezTo>
                    <a:pt x="461690" y="2153195"/>
                    <a:pt x="463550" y="2143125"/>
                    <a:pt x="466725" y="2133600"/>
                  </a:cubicBezTo>
                  <a:cubicBezTo>
                    <a:pt x="463550" y="2098675"/>
                    <a:pt x="467095" y="2062469"/>
                    <a:pt x="457200" y="2028825"/>
                  </a:cubicBezTo>
                  <a:cubicBezTo>
                    <a:pt x="442299" y="1978163"/>
                    <a:pt x="417244" y="1977453"/>
                    <a:pt x="390525" y="1943100"/>
                  </a:cubicBezTo>
                  <a:cubicBezTo>
                    <a:pt x="376469" y="1925028"/>
                    <a:pt x="365125" y="1905000"/>
                    <a:pt x="352425" y="1885950"/>
                  </a:cubicBezTo>
                  <a:cubicBezTo>
                    <a:pt x="346075" y="1876425"/>
                    <a:pt x="342900" y="1863725"/>
                    <a:pt x="333375" y="1857375"/>
                  </a:cubicBezTo>
                  <a:lnTo>
                    <a:pt x="276225" y="1819275"/>
                  </a:lnTo>
                  <a:cubicBezTo>
                    <a:pt x="280616" y="1788536"/>
                    <a:pt x="285782" y="1723977"/>
                    <a:pt x="304800" y="1695450"/>
                  </a:cubicBezTo>
                  <a:cubicBezTo>
                    <a:pt x="317500" y="1676400"/>
                    <a:pt x="335660" y="1660020"/>
                    <a:pt x="342900" y="1638300"/>
                  </a:cubicBezTo>
                  <a:cubicBezTo>
                    <a:pt x="349250" y="1619250"/>
                    <a:pt x="357080" y="1600631"/>
                    <a:pt x="361950" y="1581150"/>
                  </a:cubicBezTo>
                  <a:cubicBezTo>
                    <a:pt x="376345" y="1523569"/>
                    <a:pt x="367335" y="1555469"/>
                    <a:pt x="390525" y="1485900"/>
                  </a:cubicBezTo>
                  <a:lnTo>
                    <a:pt x="409575" y="1428750"/>
                  </a:lnTo>
                  <a:cubicBezTo>
                    <a:pt x="412750" y="1419225"/>
                    <a:pt x="410746" y="1405744"/>
                    <a:pt x="419100" y="1400175"/>
                  </a:cubicBezTo>
                  <a:lnTo>
                    <a:pt x="447675" y="1381125"/>
                  </a:lnTo>
                  <a:cubicBezTo>
                    <a:pt x="502324" y="1399341"/>
                    <a:pt x="451313" y="1377605"/>
                    <a:pt x="504825" y="1419225"/>
                  </a:cubicBezTo>
                  <a:cubicBezTo>
                    <a:pt x="522897" y="1433281"/>
                    <a:pt x="561975" y="1457325"/>
                    <a:pt x="561975" y="1457325"/>
                  </a:cubicBezTo>
                  <a:cubicBezTo>
                    <a:pt x="568447" y="1448696"/>
                    <a:pt x="602636" y="1404578"/>
                    <a:pt x="609600" y="1390650"/>
                  </a:cubicBezTo>
                  <a:cubicBezTo>
                    <a:pt x="614090" y="1381670"/>
                    <a:pt x="615950" y="1371600"/>
                    <a:pt x="619125" y="1362075"/>
                  </a:cubicBezTo>
                  <a:cubicBezTo>
                    <a:pt x="615950" y="1339850"/>
                    <a:pt x="617272" y="1316499"/>
                    <a:pt x="609600" y="1295400"/>
                  </a:cubicBezTo>
                  <a:cubicBezTo>
                    <a:pt x="604175" y="1280481"/>
                    <a:pt x="590252" y="1270218"/>
                    <a:pt x="581025" y="1257300"/>
                  </a:cubicBezTo>
                  <a:cubicBezTo>
                    <a:pt x="574371" y="1247985"/>
                    <a:pt x="569304" y="1237519"/>
                    <a:pt x="561975" y="1228725"/>
                  </a:cubicBezTo>
                  <a:cubicBezTo>
                    <a:pt x="539056" y="1201223"/>
                    <a:pt x="532922" y="1199831"/>
                    <a:pt x="504825" y="1181100"/>
                  </a:cubicBezTo>
                  <a:cubicBezTo>
                    <a:pt x="501650" y="1171575"/>
                    <a:pt x="495300" y="1162565"/>
                    <a:pt x="495300" y="1152525"/>
                  </a:cubicBezTo>
                  <a:cubicBezTo>
                    <a:pt x="495300" y="1140057"/>
                    <a:pt x="522767" y="1057644"/>
                    <a:pt x="523875" y="1057275"/>
                  </a:cubicBezTo>
                  <a:cubicBezTo>
                    <a:pt x="533400" y="1054100"/>
                    <a:pt x="543673" y="1052626"/>
                    <a:pt x="552450" y="1047750"/>
                  </a:cubicBezTo>
                  <a:cubicBezTo>
                    <a:pt x="572464" y="1036631"/>
                    <a:pt x="609600" y="1009650"/>
                    <a:pt x="609600" y="1009650"/>
                  </a:cubicBezTo>
                  <a:cubicBezTo>
                    <a:pt x="635160" y="1014762"/>
                    <a:pt x="693658" y="1024414"/>
                    <a:pt x="714375" y="1038225"/>
                  </a:cubicBezTo>
                  <a:cubicBezTo>
                    <a:pt x="723900" y="1044575"/>
                    <a:pt x="732711" y="1052155"/>
                    <a:pt x="742950" y="1057275"/>
                  </a:cubicBezTo>
                  <a:cubicBezTo>
                    <a:pt x="821820" y="1096710"/>
                    <a:pt x="718208" y="1031255"/>
                    <a:pt x="800100" y="1085850"/>
                  </a:cubicBezTo>
                  <a:cubicBezTo>
                    <a:pt x="806885" y="1106205"/>
                    <a:pt x="816160" y="1131595"/>
                    <a:pt x="819150" y="1152525"/>
                  </a:cubicBezTo>
                  <a:cubicBezTo>
                    <a:pt x="820773" y="1163886"/>
                    <a:pt x="814219" y="1255409"/>
                    <a:pt x="847725" y="1276350"/>
                  </a:cubicBezTo>
                  <a:cubicBezTo>
                    <a:pt x="863185" y="1286012"/>
                    <a:pt x="920669" y="1299349"/>
                    <a:pt x="942975" y="1304925"/>
                  </a:cubicBezTo>
                  <a:cubicBezTo>
                    <a:pt x="949325" y="1285875"/>
                    <a:pt x="957155" y="1267256"/>
                    <a:pt x="962025" y="1247775"/>
                  </a:cubicBezTo>
                  <a:cubicBezTo>
                    <a:pt x="965200" y="1235075"/>
                    <a:pt x="966393" y="1221707"/>
                    <a:pt x="971550" y="1209675"/>
                  </a:cubicBezTo>
                  <a:cubicBezTo>
                    <a:pt x="976059" y="1199153"/>
                    <a:pt x="981075" y="1187450"/>
                    <a:pt x="990600" y="1181100"/>
                  </a:cubicBezTo>
                  <a:cubicBezTo>
                    <a:pt x="1001492" y="1173838"/>
                    <a:pt x="1016000" y="1174750"/>
                    <a:pt x="1028700" y="1171575"/>
                  </a:cubicBezTo>
                  <a:cubicBezTo>
                    <a:pt x="1038225" y="1184275"/>
                    <a:pt x="1049399" y="1195892"/>
                    <a:pt x="1057275" y="1209675"/>
                  </a:cubicBezTo>
                  <a:cubicBezTo>
                    <a:pt x="1062256" y="1218392"/>
                    <a:pt x="1057820" y="1233760"/>
                    <a:pt x="1066800" y="1238250"/>
                  </a:cubicBezTo>
                  <a:cubicBezTo>
                    <a:pt x="1075780" y="1242740"/>
                    <a:pt x="1085850" y="1231900"/>
                    <a:pt x="1095375" y="1228725"/>
                  </a:cubicBezTo>
                  <a:cubicBezTo>
                    <a:pt x="1102268" y="1187368"/>
                    <a:pt x="1105550" y="1163888"/>
                    <a:pt x="1114425" y="1123950"/>
                  </a:cubicBezTo>
                  <a:cubicBezTo>
                    <a:pt x="1117265" y="1111171"/>
                    <a:pt x="1118793" y="1097882"/>
                    <a:pt x="1123950" y="1085850"/>
                  </a:cubicBezTo>
                  <a:cubicBezTo>
                    <a:pt x="1128459" y="1075328"/>
                    <a:pt x="1137880" y="1067514"/>
                    <a:pt x="1143000" y="1057275"/>
                  </a:cubicBezTo>
                  <a:cubicBezTo>
                    <a:pt x="1147490" y="1048295"/>
                    <a:pt x="1148370" y="1037840"/>
                    <a:pt x="1152525" y="1028700"/>
                  </a:cubicBezTo>
                  <a:cubicBezTo>
                    <a:pt x="1164276" y="1002847"/>
                    <a:pt x="1190625" y="952500"/>
                    <a:pt x="1190625" y="952500"/>
                  </a:cubicBezTo>
                  <a:cubicBezTo>
                    <a:pt x="1195780" y="911259"/>
                    <a:pt x="1178068" y="866775"/>
                    <a:pt x="1228725" y="866775"/>
                  </a:cubicBezTo>
                  <a:cubicBezTo>
                    <a:pt x="1238765" y="866775"/>
                    <a:pt x="1247775" y="873125"/>
                    <a:pt x="1257300" y="876300"/>
                  </a:cubicBezTo>
                  <a:cubicBezTo>
                    <a:pt x="1270000" y="873125"/>
                    <a:pt x="1284508" y="874037"/>
                    <a:pt x="1295400" y="866775"/>
                  </a:cubicBezTo>
                  <a:cubicBezTo>
                    <a:pt x="1321006" y="849704"/>
                    <a:pt x="1318033" y="823694"/>
                    <a:pt x="1304925" y="800100"/>
                  </a:cubicBezTo>
                  <a:cubicBezTo>
                    <a:pt x="1295052" y="782328"/>
                    <a:pt x="1279023" y="768739"/>
                    <a:pt x="1266825" y="752475"/>
                  </a:cubicBezTo>
                  <a:cubicBezTo>
                    <a:pt x="1246630" y="725549"/>
                    <a:pt x="1244545" y="717440"/>
                    <a:pt x="1228725" y="685800"/>
                  </a:cubicBezTo>
                  <a:cubicBezTo>
                    <a:pt x="1231900" y="654050"/>
                    <a:pt x="1228733" y="621006"/>
                    <a:pt x="1238250" y="590550"/>
                  </a:cubicBezTo>
                  <a:cubicBezTo>
                    <a:pt x="1245079" y="568697"/>
                    <a:pt x="1269110" y="555120"/>
                    <a:pt x="1276350" y="533400"/>
                  </a:cubicBezTo>
                  <a:lnTo>
                    <a:pt x="1285875" y="504825"/>
                  </a:lnTo>
                  <a:cubicBezTo>
                    <a:pt x="1230961" y="468216"/>
                    <a:pt x="1283934" y="499911"/>
                    <a:pt x="1228725" y="476250"/>
                  </a:cubicBezTo>
                  <a:cubicBezTo>
                    <a:pt x="1146335" y="440940"/>
                    <a:pt x="1229063" y="470013"/>
                    <a:pt x="1162050" y="447675"/>
                  </a:cubicBezTo>
                  <a:cubicBezTo>
                    <a:pt x="1153806" y="422942"/>
                    <a:pt x="1143023" y="407638"/>
                    <a:pt x="1162050" y="381000"/>
                  </a:cubicBezTo>
                  <a:cubicBezTo>
                    <a:pt x="1171277" y="368082"/>
                    <a:pt x="1189603" y="364290"/>
                    <a:pt x="1200150" y="352425"/>
                  </a:cubicBezTo>
                  <a:cubicBezTo>
                    <a:pt x="1235085" y="313123"/>
                    <a:pt x="1234840" y="305505"/>
                    <a:pt x="1247775" y="266700"/>
                  </a:cubicBezTo>
                  <a:cubicBezTo>
                    <a:pt x="1244600" y="241300"/>
                    <a:pt x="1246998" y="214557"/>
                    <a:pt x="1238250" y="190500"/>
                  </a:cubicBezTo>
                  <a:cubicBezTo>
                    <a:pt x="1233647" y="177841"/>
                    <a:pt x="1218299" y="172273"/>
                    <a:pt x="1209675" y="161925"/>
                  </a:cubicBezTo>
                  <a:cubicBezTo>
                    <a:pt x="1169988" y="114300"/>
                    <a:pt x="1214437" y="149225"/>
                    <a:pt x="1162050" y="114300"/>
                  </a:cubicBezTo>
                  <a:cubicBezTo>
                    <a:pt x="1107455" y="32408"/>
                    <a:pt x="1180150" y="128780"/>
                    <a:pt x="1114425" y="76200"/>
                  </a:cubicBezTo>
                  <a:cubicBezTo>
                    <a:pt x="1105486" y="69049"/>
                    <a:pt x="1101725" y="57150"/>
                    <a:pt x="1095375" y="47625"/>
                  </a:cubicBezTo>
                  <a:lnTo>
                    <a:pt x="1104900" y="19050"/>
                  </a:lnTo>
                  <a:lnTo>
                    <a:pt x="1152525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2D477889-C1F4-4DE4-AEB2-0EAF7127A4D2}"/>
              </a:ext>
            </a:extLst>
          </p:cNvPr>
          <p:cNvSpPr/>
          <p:nvPr/>
        </p:nvSpPr>
        <p:spPr>
          <a:xfrm>
            <a:off x="2011510" y="1168494"/>
            <a:ext cx="514350" cy="411437"/>
          </a:xfrm>
          <a:custGeom>
            <a:avLst/>
            <a:gdLst>
              <a:gd name="connsiteX0" fmla="*/ 361950 w 488950"/>
              <a:gd name="connsiteY0" fmla="*/ 0 h 381000"/>
              <a:gd name="connsiteX1" fmla="*/ 488950 w 488950"/>
              <a:gd name="connsiteY1" fmla="*/ 133350 h 381000"/>
              <a:gd name="connsiteX2" fmla="*/ 368300 w 488950"/>
              <a:gd name="connsiteY2" fmla="*/ 381000 h 381000"/>
              <a:gd name="connsiteX3" fmla="*/ 101600 w 488950"/>
              <a:gd name="connsiteY3" fmla="*/ 285750 h 381000"/>
              <a:gd name="connsiteX4" fmla="*/ 0 w 488950"/>
              <a:gd name="connsiteY4" fmla="*/ 177800 h 381000"/>
              <a:gd name="connsiteX5" fmla="*/ 12700 w 488950"/>
              <a:gd name="connsiteY5" fmla="*/ 88900 h 381000"/>
              <a:gd name="connsiteX6" fmla="*/ 95250 w 488950"/>
              <a:gd name="connsiteY6" fmla="*/ 0 h 381000"/>
              <a:gd name="connsiteX7" fmla="*/ 361950 w 488950"/>
              <a:gd name="connsiteY7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950" h="381000">
                <a:moveTo>
                  <a:pt x="361950" y="0"/>
                </a:moveTo>
                <a:lnTo>
                  <a:pt x="488950" y="133350"/>
                </a:lnTo>
                <a:lnTo>
                  <a:pt x="368300" y="381000"/>
                </a:lnTo>
                <a:lnTo>
                  <a:pt x="101600" y="285750"/>
                </a:lnTo>
                <a:lnTo>
                  <a:pt x="0" y="177800"/>
                </a:lnTo>
                <a:lnTo>
                  <a:pt x="12700" y="88900"/>
                </a:lnTo>
                <a:lnTo>
                  <a:pt x="95250" y="0"/>
                </a:lnTo>
                <a:lnTo>
                  <a:pt x="36195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0C37947E-9F35-44DE-BC34-1AB71757E471}"/>
              </a:ext>
            </a:extLst>
          </p:cNvPr>
          <p:cNvSpPr/>
          <p:nvPr/>
        </p:nvSpPr>
        <p:spPr>
          <a:xfrm>
            <a:off x="4191000" y="1162050"/>
            <a:ext cx="584200" cy="520700"/>
          </a:xfrm>
          <a:custGeom>
            <a:avLst/>
            <a:gdLst>
              <a:gd name="connsiteX0" fmla="*/ 463550 w 584200"/>
              <a:gd name="connsiteY0" fmla="*/ 0 h 520700"/>
              <a:gd name="connsiteX1" fmla="*/ 571500 w 584200"/>
              <a:gd name="connsiteY1" fmla="*/ 133350 h 520700"/>
              <a:gd name="connsiteX2" fmla="*/ 584200 w 584200"/>
              <a:gd name="connsiteY2" fmla="*/ 317500 h 520700"/>
              <a:gd name="connsiteX3" fmla="*/ 450850 w 584200"/>
              <a:gd name="connsiteY3" fmla="*/ 419100 h 520700"/>
              <a:gd name="connsiteX4" fmla="*/ 393700 w 584200"/>
              <a:gd name="connsiteY4" fmla="*/ 514350 h 520700"/>
              <a:gd name="connsiteX5" fmla="*/ 101600 w 584200"/>
              <a:gd name="connsiteY5" fmla="*/ 520700 h 520700"/>
              <a:gd name="connsiteX6" fmla="*/ 19050 w 584200"/>
              <a:gd name="connsiteY6" fmla="*/ 425450 h 520700"/>
              <a:gd name="connsiteX7" fmla="*/ 0 w 584200"/>
              <a:gd name="connsiteY7" fmla="*/ 114300 h 520700"/>
              <a:gd name="connsiteX8" fmla="*/ 107950 w 584200"/>
              <a:gd name="connsiteY8" fmla="*/ 12700 h 520700"/>
              <a:gd name="connsiteX9" fmla="*/ 463550 w 584200"/>
              <a:gd name="connsiteY9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20700">
                <a:moveTo>
                  <a:pt x="463550" y="0"/>
                </a:moveTo>
                <a:lnTo>
                  <a:pt x="571500" y="133350"/>
                </a:lnTo>
                <a:lnTo>
                  <a:pt x="584200" y="317500"/>
                </a:lnTo>
                <a:lnTo>
                  <a:pt x="450850" y="419100"/>
                </a:lnTo>
                <a:lnTo>
                  <a:pt x="393700" y="514350"/>
                </a:lnTo>
                <a:lnTo>
                  <a:pt x="101600" y="520700"/>
                </a:lnTo>
                <a:lnTo>
                  <a:pt x="19050" y="425450"/>
                </a:lnTo>
                <a:lnTo>
                  <a:pt x="0" y="114300"/>
                </a:lnTo>
                <a:lnTo>
                  <a:pt x="107950" y="12700"/>
                </a:lnTo>
                <a:lnTo>
                  <a:pt x="46355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99A358F-182F-46D5-83E5-13E8FA0E53D4}"/>
              </a:ext>
            </a:extLst>
          </p:cNvPr>
          <p:cNvGrpSpPr/>
          <p:nvPr/>
        </p:nvGrpSpPr>
        <p:grpSpPr>
          <a:xfrm>
            <a:off x="3040685" y="1004285"/>
            <a:ext cx="1184111" cy="793485"/>
            <a:chOff x="3040685" y="1004285"/>
            <a:chExt cx="1184111" cy="793485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B2782932-F9DB-4D3E-B420-6881C1A8606D}"/>
                </a:ext>
              </a:extLst>
            </p:cNvPr>
            <p:cNvGrpSpPr/>
            <p:nvPr/>
          </p:nvGrpSpPr>
          <p:grpSpPr>
            <a:xfrm>
              <a:off x="3137252" y="1073694"/>
              <a:ext cx="613099" cy="693387"/>
              <a:chOff x="3190823" y="966538"/>
              <a:chExt cx="613099" cy="693387"/>
            </a:xfrm>
          </p:grpSpPr>
          <p:pic>
            <p:nvPicPr>
              <p:cNvPr id="232" name="Graphic 231" descr="Line arrow Straight">
                <a:extLst>
                  <a:ext uri="{FF2B5EF4-FFF2-40B4-BE49-F238E27FC236}">
                    <a16:creationId xmlns:a16="http://schemas.microsoft.com/office/drawing/2014/main" id="{03E58E2A-9CEC-4CAF-A110-53C09AA5E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90823" y="1139225"/>
                <a:ext cx="594605" cy="520700"/>
              </a:xfrm>
              <a:prstGeom prst="rect">
                <a:avLst/>
              </a:prstGeom>
            </p:spPr>
          </p:pic>
          <p:pic>
            <p:nvPicPr>
              <p:cNvPr id="233" name="Graphic 232" descr="Line arrow Straight">
                <a:extLst>
                  <a:ext uri="{FF2B5EF4-FFF2-40B4-BE49-F238E27FC236}">
                    <a16:creationId xmlns:a16="http://schemas.microsoft.com/office/drawing/2014/main" id="{8ED957D1-DBBB-4CC8-AD7C-C0693EBB4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209317" y="966538"/>
                <a:ext cx="594605" cy="520700"/>
              </a:xfrm>
              <a:prstGeom prst="rect">
                <a:avLst/>
              </a:prstGeom>
            </p:spPr>
          </p:pic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1520054-EACA-4A23-A225-18849F3B6A07}"/>
                </a:ext>
              </a:extLst>
            </p:cNvPr>
            <p:cNvSpPr txBox="1"/>
            <p:nvPr/>
          </p:nvSpPr>
          <p:spPr>
            <a:xfrm>
              <a:off x="3081834" y="1004285"/>
              <a:ext cx="11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Expansion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9B7BF1AC-D7E6-4AB2-AB5A-1C3FC8FA4B39}"/>
                </a:ext>
              </a:extLst>
            </p:cNvPr>
            <p:cNvSpPr txBox="1"/>
            <p:nvPr/>
          </p:nvSpPr>
          <p:spPr>
            <a:xfrm>
              <a:off x="3040685" y="1536160"/>
              <a:ext cx="11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Contraction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38AACA1-E032-42DB-82A6-3CBE5376BEE4}"/>
              </a:ext>
            </a:extLst>
          </p:cNvPr>
          <p:cNvGrpSpPr/>
          <p:nvPr/>
        </p:nvGrpSpPr>
        <p:grpSpPr>
          <a:xfrm>
            <a:off x="3125597" y="2462534"/>
            <a:ext cx="1205592" cy="794147"/>
            <a:chOff x="3125597" y="1003885"/>
            <a:chExt cx="1205592" cy="79414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E819946F-2BF7-4DC4-B755-80E704443A65}"/>
                </a:ext>
              </a:extLst>
            </p:cNvPr>
            <p:cNvGrpSpPr/>
            <p:nvPr/>
          </p:nvGrpSpPr>
          <p:grpSpPr>
            <a:xfrm>
              <a:off x="3137252" y="1073694"/>
              <a:ext cx="613099" cy="693387"/>
              <a:chOff x="3190823" y="966538"/>
              <a:chExt cx="613099" cy="693387"/>
            </a:xfrm>
          </p:grpSpPr>
          <p:pic>
            <p:nvPicPr>
              <p:cNvPr id="242" name="Graphic 241" descr="Line arrow Straight">
                <a:extLst>
                  <a:ext uri="{FF2B5EF4-FFF2-40B4-BE49-F238E27FC236}">
                    <a16:creationId xmlns:a16="http://schemas.microsoft.com/office/drawing/2014/main" id="{A4D1E4DE-6645-41AE-93AC-539413439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90823" y="1139225"/>
                <a:ext cx="594605" cy="520700"/>
              </a:xfrm>
              <a:prstGeom prst="rect">
                <a:avLst/>
              </a:prstGeom>
            </p:spPr>
          </p:pic>
          <p:pic>
            <p:nvPicPr>
              <p:cNvPr id="243" name="Graphic 242" descr="Line arrow Straight">
                <a:extLst>
                  <a:ext uri="{FF2B5EF4-FFF2-40B4-BE49-F238E27FC236}">
                    <a16:creationId xmlns:a16="http://schemas.microsoft.com/office/drawing/2014/main" id="{02D9D8B9-5938-4698-8EC4-C15A58DA7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209317" y="966538"/>
                <a:ext cx="594605" cy="520700"/>
              </a:xfrm>
              <a:prstGeom prst="rect">
                <a:avLst/>
              </a:prstGeom>
            </p:spPr>
          </p:pic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61B2763-75B6-428B-B160-7AF76979B776}"/>
                </a:ext>
              </a:extLst>
            </p:cNvPr>
            <p:cNvSpPr txBox="1"/>
            <p:nvPr/>
          </p:nvSpPr>
          <p:spPr>
            <a:xfrm>
              <a:off x="3188227" y="1003885"/>
              <a:ext cx="11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Filling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E564E6C-CC85-4827-A192-AC4F10F70572}"/>
                </a:ext>
              </a:extLst>
            </p:cNvPr>
            <p:cNvSpPr txBox="1"/>
            <p:nvPr/>
          </p:nvSpPr>
          <p:spPr>
            <a:xfrm>
              <a:off x="3125597" y="1536422"/>
              <a:ext cx="11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Unfilling</a:t>
              </a:r>
              <a:endParaRPr lang="en-US" sz="1050" dirty="0"/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2E60D267-077A-48CE-BB87-314EC598FA3F}"/>
              </a:ext>
            </a:extLst>
          </p:cNvPr>
          <p:cNvGrpSpPr/>
          <p:nvPr/>
        </p:nvGrpSpPr>
        <p:grpSpPr>
          <a:xfrm>
            <a:off x="1939654" y="2340142"/>
            <a:ext cx="708884" cy="1080386"/>
            <a:chOff x="1939654" y="2225842"/>
            <a:chExt cx="708884" cy="108038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E595C29-F491-4D71-B358-FBAE381CC040}"/>
                </a:ext>
              </a:extLst>
            </p:cNvPr>
            <p:cNvGrpSpPr/>
            <p:nvPr/>
          </p:nvGrpSpPr>
          <p:grpSpPr>
            <a:xfrm>
              <a:off x="1939654" y="2225842"/>
              <a:ext cx="708884" cy="1080386"/>
              <a:chOff x="1943166" y="735807"/>
              <a:chExt cx="708884" cy="108038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B55EE529-7A1D-46AB-8B97-21A1D16BCD65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7F6C28A-A5E4-4208-82C9-CDEAF0D99902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52170F75-EA0F-448A-ADD1-4A8EB069E93A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A3E4FF17-2AFB-4BB2-8DCF-A8D9B40C0EDB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E5F87F94-E0A7-4628-96E9-29247D41A365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3934B9CE-0992-4B40-88D5-EFE7F891B491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5139BE9F-4432-4698-BB89-90BE3A3EC760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D083E0D-AF9C-4810-902E-FBFEB7240367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BA43AF5C-F14C-4E84-87FA-03F2363F3FB2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C425BBEE-FC00-4CD2-9E60-EDAFC62F3B06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B595DC4D-3A82-4C20-BE1F-4A3312FECEA3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D6B04F54-D364-4331-AA14-A3FAD89710AF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2B4EA08-9BE9-4991-97AC-82EF55714C16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BD18AED8-AC2D-40B1-AF76-5EBAF1106E33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D635B1ED-3CFF-4F58-BE11-AA965D4879EF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7EE1536-FDDE-433D-AE43-8E6E2258D65D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27AEE92C-6892-4667-9588-7E944E0737CD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FF06E667-6467-40A6-BCDB-CDE2843CEC8A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6CE99DF7-6F90-42C8-AFD0-4AB46C31909D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E27A4E6D-D143-47C4-956B-73091AA098F0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A5DA89B5-70AB-46DF-B93B-01BE08A00245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7336ED79-69AF-4778-8459-645F084B9E44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3370C547-BB9F-49D5-8AB0-14B0EBC1B55E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08C3801-07C1-4318-93CB-5725E525AB32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9C2CDFC8-13DA-4F27-928F-D1BB4DC884CD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87FE54C5-FF32-48F0-B88C-96E699BC88F9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C935386A-C49A-4598-A115-08EA47E7AFD2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193493C3-2DB5-4BF6-AC43-64C0E7B57F27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5728458D-BD51-43BF-8495-9E8B8D65EAA7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44D86CD3-10EB-49A8-920A-980F78AC99E7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ACD51D7E-80C5-4424-BAB8-DEE6E2A59724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5932E1FB-7B3D-43ED-9761-7F5831FE149F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D8345E92-054F-4F4D-A00A-C87BE3C68430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8C78B349-A89F-4E00-9F86-4BD34474AE04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B250B36B-CD6D-435E-AEB8-B404B3B8916C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CD650E22-CC3E-4980-9B47-52BC9C5967B0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B6F54B5-E379-4821-B068-D79F4D463898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D2F94375-A733-4471-975C-8CA39224F4BD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0802A8AB-3BB7-4AD9-9153-F3DA301CA4D2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AEC24893-558B-497C-803D-BA95E1D37B03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2976565E-89CE-453B-A7DE-523FF1FCA2BA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5E7BAE17-0444-4C63-AE5C-AEA1878CFDD8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5D9A9518-9CF2-466B-A414-1FFBE33C4DD7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450B89E7-7601-4B96-93C4-E710BE3435EA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68506C85-D94F-4D18-B6CA-E570E45EF3AC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A4243386-487E-412D-A3A4-7F2FD1457475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3F8F4AAC-2535-4D53-B9D6-1986EDCE1744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99DFAF45-F1EC-44C9-AE84-67C024048F41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48D4788-80D0-4267-990B-790F12B99B7E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CECE112D-4632-4AE8-9233-F24574590A01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9712A927-922E-4717-954C-71D3010E0565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BF8A0432-1622-41F5-B941-CC08C4D84B33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CFE797B0-B0AF-4D0C-9053-D544F9FC8D6D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44B26070-3BAF-4A88-9EE6-FE3005B73151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46" name="Freeform 14">
                <a:extLst>
                  <a:ext uri="{FF2B5EF4-FFF2-40B4-BE49-F238E27FC236}">
                    <a16:creationId xmlns:a16="http://schemas.microsoft.com/office/drawing/2014/main" id="{B99CC65C-66D3-4C4C-AC8C-531F97C1B091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BB2A2D3-5593-4BC5-BFC4-B77679BF8294}"/>
                </a:ext>
              </a:extLst>
            </p:cNvPr>
            <p:cNvSpPr/>
            <p:nvPr/>
          </p:nvSpPr>
          <p:spPr>
            <a:xfrm>
              <a:off x="2011680" y="2415540"/>
              <a:ext cx="571500" cy="701040"/>
            </a:xfrm>
            <a:custGeom>
              <a:avLst/>
              <a:gdLst>
                <a:gd name="connsiteX0" fmla="*/ 480060 w 571500"/>
                <a:gd name="connsiteY0" fmla="*/ 0 h 701040"/>
                <a:gd name="connsiteX1" fmla="*/ 563880 w 571500"/>
                <a:gd name="connsiteY1" fmla="*/ 228600 h 701040"/>
                <a:gd name="connsiteX2" fmla="*/ 571500 w 571500"/>
                <a:gd name="connsiteY2" fmla="*/ 381000 h 701040"/>
                <a:gd name="connsiteX3" fmla="*/ 464820 w 571500"/>
                <a:gd name="connsiteY3" fmla="*/ 510540 h 701040"/>
                <a:gd name="connsiteX4" fmla="*/ 373380 w 571500"/>
                <a:gd name="connsiteY4" fmla="*/ 685800 h 701040"/>
                <a:gd name="connsiteX5" fmla="*/ 0 w 571500"/>
                <a:gd name="connsiteY5" fmla="*/ 701040 h 701040"/>
                <a:gd name="connsiteX6" fmla="*/ 15240 w 571500"/>
                <a:gd name="connsiteY6" fmla="*/ 236220 h 701040"/>
                <a:gd name="connsiteX7" fmla="*/ 114300 w 571500"/>
                <a:gd name="connsiteY7" fmla="*/ 129540 h 701040"/>
                <a:gd name="connsiteX8" fmla="*/ 274320 w 571500"/>
                <a:gd name="connsiteY8" fmla="*/ 22860 h 701040"/>
                <a:gd name="connsiteX9" fmla="*/ 480060 w 571500"/>
                <a:gd name="connsiteY9" fmla="*/ 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701040">
                  <a:moveTo>
                    <a:pt x="480060" y="0"/>
                  </a:moveTo>
                  <a:lnTo>
                    <a:pt x="563880" y="228600"/>
                  </a:lnTo>
                  <a:lnTo>
                    <a:pt x="571500" y="381000"/>
                  </a:lnTo>
                  <a:lnTo>
                    <a:pt x="464820" y="510540"/>
                  </a:lnTo>
                  <a:lnTo>
                    <a:pt x="373380" y="685800"/>
                  </a:lnTo>
                  <a:lnTo>
                    <a:pt x="0" y="701040"/>
                  </a:lnTo>
                  <a:lnTo>
                    <a:pt x="15240" y="236220"/>
                  </a:lnTo>
                  <a:lnTo>
                    <a:pt x="114300" y="129540"/>
                  </a:lnTo>
                  <a:lnTo>
                    <a:pt x="274320" y="22860"/>
                  </a:lnTo>
                  <a:lnTo>
                    <a:pt x="48006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F403F80-2918-437B-A63B-D54533D6A2ED}"/>
              </a:ext>
            </a:extLst>
          </p:cNvPr>
          <p:cNvGrpSpPr/>
          <p:nvPr/>
        </p:nvGrpSpPr>
        <p:grpSpPr>
          <a:xfrm>
            <a:off x="4120978" y="2340142"/>
            <a:ext cx="708884" cy="1080386"/>
            <a:chOff x="1939654" y="2225842"/>
            <a:chExt cx="708884" cy="1080386"/>
          </a:xfrm>
        </p:grpSpPr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6C9D5AF2-562F-44AA-8DBF-9147DF78F815}"/>
                </a:ext>
              </a:extLst>
            </p:cNvPr>
            <p:cNvGrpSpPr/>
            <p:nvPr/>
          </p:nvGrpSpPr>
          <p:grpSpPr>
            <a:xfrm>
              <a:off x="1939654" y="2225842"/>
              <a:ext cx="708884" cy="1080386"/>
              <a:chOff x="1943166" y="735807"/>
              <a:chExt cx="708884" cy="1080386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6FE98468-0C74-469E-A7C7-EDF0729009CE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BDA7625A-0B00-4F35-A371-6916DA3AE617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00D06CAC-7544-4CFD-BB3B-07EA0D677142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33D19EB3-1BBF-4DCE-A73F-5413B962F247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B1FF70FE-FDA3-489F-AD5C-19951F12811A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2D8560B2-54C9-45FF-9C0D-1F617F98044A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260D2200-7D1A-4F79-90BF-129139304461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BA67D26E-24C9-44AA-985F-078D85DD0FCE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0D6E2A1A-C1EB-4CD2-ABE8-901DF3655A0E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883ACF1-0BFA-409E-898A-600EEF70F2D1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F05EA15-1162-4C55-9D8E-354F770C16A5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3499DA51-4984-417A-BF3E-2843FE205B87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2278400-69B9-4175-8A6F-847B2B872F31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9FFF463E-2772-4BFC-AF9C-0474ED0C24F9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AD2D2DAC-9C29-41FB-9A5E-3BD86722CAE0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7F0B90B3-84F5-45C2-9981-373E5F9F8C9D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A69B3AFB-7509-45C3-B12A-A7A75B61546E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3B5E2E3A-69BE-45FF-8E12-127789B98F55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7E9B077B-E05B-4E1B-B1B6-4311396944E2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6052F4D6-5C1B-45D1-B8ED-8D2C8C32E431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740FDB75-A4E9-41D9-B8AD-C11E94C218E9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6DBB5EA5-B2E3-42E3-876E-251BD1735A3D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AC14CDA2-60AD-42BD-8D61-48EB71451C3F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23A3CF64-081D-4DCD-8793-6149F661EE12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435B71A7-5A87-4CB9-B17C-F6A7893D41BB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EB608854-D044-4C2A-B649-078027067AF7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6F83EA2D-BFF1-48A7-9A62-54845CEDA788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EBFFFA20-C30D-466F-AD0C-9912BE4D3BB6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20E7ADEE-0440-47BF-8D71-FBD5F96639A1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50CD790D-E141-424F-B691-2BA1ED4E5338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36FB3191-3A11-41B2-9CC0-D9BB075C9ABA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559590EB-6177-4037-B533-5027337272F6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64DAE34B-31F4-44C1-A267-07E47BAF4331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1F8AD99A-02EF-4851-928A-7A5CB73583D8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FA72CCD7-B185-4D8D-AA74-FE1A3A606E62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F4BD9A19-FCA3-435D-95CC-41252766F714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1B27DF3C-7F4F-43EC-8453-6651FFB69026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695BBF84-DFB1-49FF-A5ED-A46EA138CF84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FE60B493-5D01-4DEE-8331-23C49169D230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EF85F5E6-B3E5-4DE3-B276-3B912DF1DA24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A1D46952-220C-4396-9ED0-11C402F69B3D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69A6007F-2C26-4EF1-9480-E2CA4D16E9FF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83ACDA78-E7C1-410A-B161-1CA559377406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1D0F2213-1412-4C88-9C72-31AF0F4D1F85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EA6D7AEB-47D3-4A3B-A621-9D299112E571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DA9CF2A6-4A0D-47B5-86EC-E6502AE31FB7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9C4E4AEF-1460-4541-A6C8-10FFC7AA948D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8A8BB3B-927A-4EC2-8895-071C305D61BD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A1936845-B0C2-48B4-8454-0AE87A57296C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A9BAFD7C-2458-457C-B874-A4BFD9413485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81D28185-4735-4738-B6AA-305D1F7A13CA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7BBED487-C159-4483-9D14-3E7B347CC05C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06838F87-E17C-44D6-965A-325E3349DC3C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64A8479B-3A3A-437D-927F-8743750012AF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62" name="Freeform 14">
                <a:extLst>
                  <a:ext uri="{FF2B5EF4-FFF2-40B4-BE49-F238E27FC236}">
                    <a16:creationId xmlns:a16="http://schemas.microsoft.com/office/drawing/2014/main" id="{61EC9E04-8C86-4296-8656-FAE7D919C93C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AB7FC4DB-32F7-4197-AD28-297FF41F9D59}"/>
                </a:ext>
              </a:extLst>
            </p:cNvPr>
            <p:cNvSpPr/>
            <p:nvPr/>
          </p:nvSpPr>
          <p:spPr>
            <a:xfrm>
              <a:off x="2011680" y="2415540"/>
              <a:ext cx="571500" cy="701040"/>
            </a:xfrm>
            <a:custGeom>
              <a:avLst/>
              <a:gdLst>
                <a:gd name="connsiteX0" fmla="*/ 480060 w 571500"/>
                <a:gd name="connsiteY0" fmla="*/ 0 h 701040"/>
                <a:gd name="connsiteX1" fmla="*/ 563880 w 571500"/>
                <a:gd name="connsiteY1" fmla="*/ 228600 h 701040"/>
                <a:gd name="connsiteX2" fmla="*/ 571500 w 571500"/>
                <a:gd name="connsiteY2" fmla="*/ 381000 h 701040"/>
                <a:gd name="connsiteX3" fmla="*/ 464820 w 571500"/>
                <a:gd name="connsiteY3" fmla="*/ 510540 h 701040"/>
                <a:gd name="connsiteX4" fmla="*/ 373380 w 571500"/>
                <a:gd name="connsiteY4" fmla="*/ 685800 h 701040"/>
                <a:gd name="connsiteX5" fmla="*/ 0 w 571500"/>
                <a:gd name="connsiteY5" fmla="*/ 701040 h 701040"/>
                <a:gd name="connsiteX6" fmla="*/ 15240 w 571500"/>
                <a:gd name="connsiteY6" fmla="*/ 236220 h 701040"/>
                <a:gd name="connsiteX7" fmla="*/ 114300 w 571500"/>
                <a:gd name="connsiteY7" fmla="*/ 129540 h 701040"/>
                <a:gd name="connsiteX8" fmla="*/ 274320 w 571500"/>
                <a:gd name="connsiteY8" fmla="*/ 22860 h 701040"/>
                <a:gd name="connsiteX9" fmla="*/ 480060 w 571500"/>
                <a:gd name="connsiteY9" fmla="*/ 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701040">
                  <a:moveTo>
                    <a:pt x="480060" y="0"/>
                  </a:moveTo>
                  <a:lnTo>
                    <a:pt x="563880" y="228600"/>
                  </a:lnTo>
                  <a:lnTo>
                    <a:pt x="571500" y="381000"/>
                  </a:lnTo>
                  <a:lnTo>
                    <a:pt x="464820" y="510540"/>
                  </a:lnTo>
                  <a:lnTo>
                    <a:pt x="373380" y="685800"/>
                  </a:lnTo>
                  <a:lnTo>
                    <a:pt x="0" y="701040"/>
                  </a:lnTo>
                  <a:lnTo>
                    <a:pt x="15240" y="236220"/>
                  </a:lnTo>
                  <a:lnTo>
                    <a:pt x="114300" y="129540"/>
                  </a:lnTo>
                  <a:lnTo>
                    <a:pt x="274320" y="22860"/>
                  </a:lnTo>
                  <a:lnTo>
                    <a:pt x="48006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00B7FE99-331A-4A6D-88A6-18AA96B98F10}"/>
              </a:ext>
            </a:extLst>
          </p:cNvPr>
          <p:cNvGrpSpPr/>
          <p:nvPr/>
        </p:nvGrpSpPr>
        <p:grpSpPr>
          <a:xfrm>
            <a:off x="5034435" y="612926"/>
            <a:ext cx="2141390" cy="782717"/>
            <a:chOff x="578950" y="5129225"/>
            <a:chExt cx="2141390" cy="782717"/>
          </a:xfrm>
        </p:grpSpPr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1A42AF1C-2DB2-4936-A871-9F2145887316}"/>
                </a:ext>
              </a:extLst>
            </p:cNvPr>
            <p:cNvSpPr/>
            <p:nvPr/>
          </p:nvSpPr>
          <p:spPr>
            <a:xfrm>
              <a:off x="578950" y="5199475"/>
              <a:ext cx="175430" cy="126906"/>
            </a:xfrm>
            <a:custGeom>
              <a:avLst/>
              <a:gdLst>
                <a:gd name="connsiteX0" fmla="*/ 361950 w 488950"/>
                <a:gd name="connsiteY0" fmla="*/ 0 h 381000"/>
                <a:gd name="connsiteX1" fmla="*/ 488950 w 488950"/>
                <a:gd name="connsiteY1" fmla="*/ 133350 h 381000"/>
                <a:gd name="connsiteX2" fmla="*/ 368300 w 488950"/>
                <a:gd name="connsiteY2" fmla="*/ 381000 h 381000"/>
                <a:gd name="connsiteX3" fmla="*/ 101600 w 488950"/>
                <a:gd name="connsiteY3" fmla="*/ 285750 h 381000"/>
                <a:gd name="connsiteX4" fmla="*/ 0 w 488950"/>
                <a:gd name="connsiteY4" fmla="*/ 177800 h 381000"/>
                <a:gd name="connsiteX5" fmla="*/ 12700 w 488950"/>
                <a:gd name="connsiteY5" fmla="*/ 88900 h 381000"/>
                <a:gd name="connsiteX6" fmla="*/ 95250 w 488950"/>
                <a:gd name="connsiteY6" fmla="*/ 0 h 381000"/>
                <a:gd name="connsiteX7" fmla="*/ 361950 w 488950"/>
                <a:gd name="connsiteY7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50" h="381000">
                  <a:moveTo>
                    <a:pt x="361950" y="0"/>
                  </a:moveTo>
                  <a:lnTo>
                    <a:pt x="488950" y="133350"/>
                  </a:lnTo>
                  <a:lnTo>
                    <a:pt x="368300" y="381000"/>
                  </a:lnTo>
                  <a:lnTo>
                    <a:pt x="101600" y="285750"/>
                  </a:lnTo>
                  <a:lnTo>
                    <a:pt x="0" y="177800"/>
                  </a:lnTo>
                  <a:lnTo>
                    <a:pt x="12700" y="88900"/>
                  </a:lnTo>
                  <a:lnTo>
                    <a:pt x="95250" y="0"/>
                  </a:lnTo>
                  <a:lnTo>
                    <a:pt x="361950" y="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4B034F14-BB2C-442F-87E0-4A9C14BE8717}"/>
                </a:ext>
              </a:extLst>
            </p:cNvPr>
            <p:cNvSpPr txBox="1"/>
            <p:nvPr/>
          </p:nvSpPr>
          <p:spPr>
            <a:xfrm>
              <a:off x="714149" y="5129225"/>
              <a:ext cx="12536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Extent of Occurrence</a:t>
              </a: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9118399C-F838-4C96-A1DA-7AED915DFF96}"/>
                </a:ext>
              </a:extLst>
            </p:cNvPr>
            <p:cNvSpPr/>
            <p:nvPr/>
          </p:nvSpPr>
          <p:spPr>
            <a:xfrm rot="16200000">
              <a:off x="617556" y="5395357"/>
              <a:ext cx="98217" cy="9496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53D0704-C5EC-46E0-A8A2-CD10E7717B16}"/>
                </a:ext>
              </a:extLst>
            </p:cNvPr>
            <p:cNvSpPr/>
            <p:nvPr/>
          </p:nvSpPr>
          <p:spPr>
            <a:xfrm rot="16200000">
              <a:off x="617556" y="5560926"/>
              <a:ext cx="98217" cy="9496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B4AD25F2-27DB-4018-8F98-A249D7BA5755}"/>
                </a:ext>
              </a:extLst>
            </p:cNvPr>
            <p:cNvSpPr txBox="1"/>
            <p:nvPr/>
          </p:nvSpPr>
          <p:spPr>
            <a:xfrm>
              <a:off x="708337" y="5334775"/>
              <a:ext cx="12536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Absent cell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B51ED993-BBE3-4F37-A527-1B71EAAB1918}"/>
                </a:ext>
              </a:extLst>
            </p:cNvPr>
            <p:cNvSpPr txBox="1"/>
            <p:nvPr/>
          </p:nvSpPr>
          <p:spPr>
            <a:xfrm>
              <a:off x="702525" y="5492994"/>
              <a:ext cx="1776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Occupied cell (within core range)</a:t>
              </a: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42AC7F70-457C-4A4F-84C0-FD73B415D3EB}"/>
                </a:ext>
              </a:extLst>
            </p:cNvPr>
            <p:cNvSpPr/>
            <p:nvPr/>
          </p:nvSpPr>
          <p:spPr>
            <a:xfrm rot="16200000">
              <a:off x="617556" y="5749042"/>
              <a:ext cx="98217" cy="94969"/>
            </a:xfrm>
            <a:prstGeom prst="rect">
              <a:avLst/>
            </a:prstGeom>
            <a:pattFill prst="pct25">
              <a:fgClr>
                <a:srgbClr val="92D050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CC9C1621-7659-4A6C-B39C-BF1C48612585}"/>
                </a:ext>
              </a:extLst>
            </p:cNvPr>
            <p:cNvSpPr txBox="1"/>
            <p:nvPr/>
          </p:nvSpPr>
          <p:spPr>
            <a:xfrm>
              <a:off x="696713" y="5681110"/>
              <a:ext cx="20236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Occupied cell (within marginal range)</a:t>
              </a:r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F867867A-CE4A-45FE-A26E-98151B17AF7D}"/>
              </a:ext>
            </a:extLst>
          </p:cNvPr>
          <p:cNvSpPr txBox="1"/>
          <p:nvPr/>
        </p:nvSpPr>
        <p:spPr>
          <a:xfrm>
            <a:off x="1549917" y="601940"/>
            <a:ext cx="2781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A) Change at range edges (EOO &amp; AOO change)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8C5FBAC-76F4-40C9-A54E-6F335A773D07}"/>
              </a:ext>
            </a:extLst>
          </p:cNvPr>
          <p:cNvSpPr txBox="1"/>
          <p:nvPr/>
        </p:nvSpPr>
        <p:spPr>
          <a:xfrm>
            <a:off x="1549917" y="2027238"/>
            <a:ext cx="2568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B) Changes within range (AOO change only)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49A4D21D-A907-432C-AD5F-AFBF3A9C7945}"/>
              </a:ext>
            </a:extLst>
          </p:cNvPr>
          <p:cNvSpPr txBox="1"/>
          <p:nvPr/>
        </p:nvSpPr>
        <p:spPr>
          <a:xfrm>
            <a:off x="1549917" y="3504800"/>
            <a:ext cx="2568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C) Spatial variability in change</a:t>
            </a:r>
          </a:p>
        </p:txBody>
      </p: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60631703-E119-4C9F-BA09-4A2A358729CB}"/>
              </a:ext>
            </a:extLst>
          </p:cNvPr>
          <p:cNvGrpSpPr/>
          <p:nvPr/>
        </p:nvGrpSpPr>
        <p:grpSpPr>
          <a:xfrm>
            <a:off x="3076169" y="3868054"/>
            <a:ext cx="708884" cy="1080386"/>
            <a:chOff x="1933522" y="3730407"/>
            <a:chExt cx="708884" cy="1080386"/>
          </a:xfrm>
        </p:grpSpPr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2CA05275-BE11-4C40-ACB9-52AD32E31454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C770D003-70FA-417B-B924-CB524C7AE187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8D49CEB7-5B3F-4D6B-B817-B6E31797DD80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1D9A192D-EC8D-4880-B662-C300C7AEB8D7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CB867FF2-6EA7-4855-949C-69F1E72654BF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D4313C5B-42C2-49D6-9E70-375831A04045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1DD0DC36-5D57-4166-8E32-A1BA431C6C1D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62F0135E-BE57-4E57-8042-F27BBD8F8EE5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0DE7FAE4-EEA7-443B-81F4-5E526035C25C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ADC10064-E6BA-463F-8A66-4BD7112E8839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6D348B68-E89C-4ECB-A909-0B51822C8BD9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290CA729-3884-4306-97C3-EABC5D22EB1A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17225139-68F1-4879-BB8B-FC6379526F69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2DE18DF9-6A12-4B13-AB0E-EBF123E57B06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BD20FACD-5D59-4DCE-A782-E8E33DFFE9EB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5606C250-F906-4B81-A135-D87512287C8C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BDA20292-EE16-409B-AB9E-58993733151F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CD218BD8-5AB2-4927-B7F5-B1DA36CB18DE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15045424-98BE-463F-A40F-CE0201882B28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CDC46B32-51E2-4E7C-A3FB-BEDF2D871E4F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5FF28287-CFB5-4916-9371-9AC5A9ECD069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CD1B48FF-A3A1-4D8E-8406-6BF992821D47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E84F1C69-FE98-4CB2-A3D5-BE1622ED33FD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00375BBB-C857-40AD-B11D-83BE7179E0D2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41B9A069-F3A8-41B0-9855-AC2D44ABF01F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874B3EDD-699D-4F1E-B2A1-A492B802A6A9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888EF73C-4CBC-44BB-B039-D4D8E9A17AB2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D02D1376-83E3-421A-B1D8-EB9AE45A360A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4AE71BFE-1C84-42AB-BD5E-523ACFE6D703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B0FDA465-2913-4945-B02B-3DC89B509B51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A3898562-B993-4803-B2AD-6C8C93A57212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9E990A86-F0D1-4FBB-A03A-77058DD57F0E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C352F24A-D6D6-4251-900A-94F7E4B1C989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AF38292B-511C-407C-9139-D51251F1E91F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AE68A9E3-A109-4795-9626-2C4717AC7D85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AF23D772-DEA2-411C-B5B6-35BD17F54D36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A87548C5-3E29-4903-BABD-A786F382E394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924FF85E-2C24-4318-ADA8-B7EE74026BEA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D58C0949-9AE6-4202-B73A-39991FE4F25C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A00D67B2-5F14-41B8-AA5D-9B6C596F12ED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32DE1EFF-21F3-4259-87BC-FDA1BE26925C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FB73A71F-18D4-4D09-ACC4-3D6591AA3888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706003DC-8AFE-4F9D-9C3A-3728DE79DF06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1BC51718-F1E1-4DE2-A25E-E9B095A466BD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BF97274C-3176-40DB-8ED5-245FE6847ED4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347AA122-0E73-4C2D-B2D6-FC2D62E13B76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FF2D5FED-342B-49CE-99E7-2B14A4E69437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EC55276C-E9BF-446D-9DDD-253536186E7B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D360D78A-47F9-4614-9212-F8EEAAF718FA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EEAACE72-5486-4D4F-8B01-249EA2A3356C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5FA60438-6309-4CE7-9980-F62A0A97AADA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9E87CB6F-2A32-4AE6-AE29-3A1622FC3506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C9091909-F698-48B4-89EA-07FFB7344A67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B23F5E5F-91BB-41A0-8F8F-31E6BF773347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0321B883-EC20-4C6F-A7EF-7C71BEA8FC1D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426" name="Freeform 14">
                <a:extLst>
                  <a:ext uri="{FF2B5EF4-FFF2-40B4-BE49-F238E27FC236}">
                    <a16:creationId xmlns:a16="http://schemas.microsoft.com/office/drawing/2014/main" id="{67EAAF61-72D3-4CF6-89D0-1FAC8988BEE9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A3E7ADF3-BEFC-4AC0-AC77-0EDB801EE7BB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57" name="Graphic 656" descr="Line arrow Straight">
            <a:extLst>
              <a:ext uri="{FF2B5EF4-FFF2-40B4-BE49-F238E27FC236}">
                <a16:creationId xmlns:a16="http://schemas.microsoft.com/office/drawing/2014/main" id="{A3817783-6019-410E-BE3F-57BDB4224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14802" y="3871580"/>
            <a:ext cx="867809" cy="520700"/>
          </a:xfrm>
          <a:prstGeom prst="rect">
            <a:avLst/>
          </a:prstGeom>
        </p:spPr>
      </p:pic>
      <p:pic>
        <p:nvPicPr>
          <p:cNvPr id="658" name="Graphic 657" descr="Line arrow Straight">
            <a:extLst>
              <a:ext uri="{FF2B5EF4-FFF2-40B4-BE49-F238E27FC236}">
                <a16:creationId xmlns:a16="http://schemas.microsoft.com/office/drawing/2014/main" id="{9CF0B41C-2FB0-4F51-8C1E-0C1E72FBB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4421" y="4542142"/>
            <a:ext cx="867809" cy="520700"/>
          </a:xfrm>
          <a:prstGeom prst="rect">
            <a:avLst/>
          </a:prstGeom>
        </p:spPr>
      </p:pic>
      <p:pic>
        <p:nvPicPr>
          <p:cNvPr id="774" name="Picture 773">
            <a:extLst>
              <a:ext uri="{FF2B5EF4-FFF2-40B4-BE49-F238E27FC236}">
                <a16:creationId xmlns:a16="http://schemas.microsoft.com/office/drawing/2014/main" id="{3EB0BD22-C386-4BF0-A5B9-A3F4ABFC6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415" y="3722797"/>
            <a:ext cx="453563" cy="699564"/>
          </a:xfrm>
          <a:prstGeom prst="rect">
            <a:avLst/>
          </a:prstGeom>
        </p:spPr>
      </p:pic>
      <p:pic>
        <p:nvPicPr>
          <p:cNvPr id="833" name="Picture 832">
            <a:extLst>
              <a:ext uri="{FF2B5EF4-FFF2-40B4-BE49-F238E27FC236}">
                <a16:creationId xmlns:a16="http://schemas.microsoft.com/office/drawing/2014/main" id="{1E99DCE6-B855-4C1C-AB8C-294C9F82D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806" y="4510178"/>
            <a:ext cx="457200" cy="701299"/>
          </a:xfrm>
          <a:prstGeom prst="rect">
            <a:avLst/>
          </a:prstGeom>
        </p:spPr>
      </p:pic>
      <p:sp>
        <p:nvSpPr>
          <p:cNvPr id="834" name="TextBox 833">
            <a:extLst>
              <a:ext uri="{FF2B5EF4-FFF2-40B4-BE49-F238E27FC236}">
                <a16:creationId xmlns:a16="http://schemas.microsoft.com/office/drawing/2014/main" id="{42BCAF54-61E5-4405-833E-5F1F245AC7C0}"/>
              </a:ext>
            </a:extLst>
          </p:cNvPr>
          <p:cNvSpPr txBox="1"/>
          <p:nvPr/>
        </p:nvSpPr>
        <p:spPr>
          <a:xfrm>
            <a:off x="3712421" y="3818350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Loss in core range</a:t>
            </a: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6AE89D2B-C44F-491E-A7CA-A9FADEF55071}"/>
              </a:ext>
            </a:extLst>
          </p:cNvPr>
          <p:cNvSpPr txBox="1"/>
          <p:nvPr/>
        </p:nvSpPr>
        <p:spPr>
          <a:xfrm>
            <a:off x="3649647" y="4885446"/>
            <a:ext cx="13888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Loss in marginal range</a:t>
            </a:r>
          </a:p>
        </p:txBody>
      </p:sp>
      <p:pic>
        <p:nvPicPr>
          <p:cNvPr id="894" name="Picture 893">
            <a:extLst>
              <a:ext uri="{FF2B5EF4-FFF2-40B4-BE49-F238E27FC236}">
                <a16:creationId xmlns:a16="http://schemas.microsoft.com/office/drawing/2014/main" id="{25CA344D-A8D7-46C3-89D6-B7AC9A940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447" y="3713838"/>
            <a:ext cx="457200" cy="701299"/>
          </a:xfrm>
          <a:prstGeom prst="rect">
            <a:avLst/>
          </a:prstGeom>
        </p:spPr>
      </p:pic>
      <p:pic>
        <p:nvPicPr>
          <p:cNvPr id="953" name="Picture 952">
            <a:extLst>
              <a:ext uri="{FF2B5EF4-FFF2-40B4-BE49-F238E27FC236}">
                <a16:creationId xmlns:a16="http://schemas.microsoft.com/office/drawing/2014/main" id="{E31519CC-6EB7-4FAD-B066-2EC2FE7AD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852" y="4486841"/>
            <a:ext cx="457200" cy="695405"/>
          </a:xfrm>
          <a:prstGeom prst="rect">
            <a:avLst/>
          </a:prstGeom>
        </p:spPr>
      </p:pic>
      <p:pic>
        <p:nvPicPr>
          <p:cNvPr id="955" name="Graphic 954" descr="Line arrow Straight">
            <a:extLst>
              <a:ext uri="{FF2B5EF4-FFF2-40B4-BE49-F238E27FC236}">
                <a16:creationId xmlns:a16="http://schemas.microsoft.com/office/drawing/2014/main" id="{F247165D-B7FF-41AF-836E-177560D8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3910" y="3863086"/>
            <a:ext cx="867809" cy="520700"/>
          </a:xfrm>
          <a:prstGeom prst="rect">
            <a:avLst/>
          </a:prstGeom>
        </p:spPr>
      </p:pic>
      <p:pic>
        <p:nvPicPr>
          <p:cNvPr id="956" name="Graphic 955" descr="Line arrow Straight">
            <a:extLst>
              <a:ext uri="{FF2B5EF4-FFF2-40B4-BE49-F238E27FC236}">
                <a16:creationId xmlns:a16="http://schemas.microsoft.com/office/drawing/2014/main" id="{F7BC54B2-D1D1-4A41-A5FF-18AC8A7A9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3529" y="4533648"/>
            <a:ext cx="867809" cy="520700"/>
          </a:xfrm>
          <a:prstGeom prst="rect">
            <a:avLst/>
          </a:prstGeom>
        </p:spPr>
      </p:pic>
      <p:sp>
        <p:nvSpPr>
          <p:cNvPr id="957" name="TextBox 956">
            <a:extLst>
              <a:ext uri="{FF2B5EF4-FFF2-40B4-BE49-F238E27FC236}">
                <a16:creationId xmlns:a16="http://schemas.microsoft.com/office/drawing/2014/main" id="{02EC7087-B5E2-49C5-B206-257E811F320C}"/>
              </a:ext>
            </a:extLst>
          </p:cNvPr>
          <p:cNvSpPr txBox="1"/>
          <p:nvPr/>
        </p:nvSpPr>
        <p:spPr>
          <a:xfrm>
            <a:off x="2081529" y="3809856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Gain in core range</a:t>
            </a:r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id="{1F03686D-C9C2-4858-95C1-5361EDE52E39}"/>
              </a:ext>
            </a:extLst>
          </p:cNvPr>
          <p:cNvSpPr txBox="1"/>
          <p:nvPr/>
        </p:nvSpPr>
        <p:spPr>
          <a:xfrm>
            <a:off x="2018755" y="4876952"/>
            <a:ext cx="1479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Gain in marginal range</a:t>
            </a:r>
          </a:p>
        </p:txBody>
      </p:sp>
    </p:spTree>
    <p:extLst>
      <p:ext uri="{BB962C8B-B14F-4D97-AF65-F5344CB8AC3E}">
        <p14:creationId xmlns:p14="http://schemas.microsoft.com/office/powerpoint/2010/main" val="148273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Rectangle 958">
            <a:extLst>
              <a:ext uri="{FF2B5EF4-FFF2-40B4-BE49-F238E27FC236}">
                <a16:creationId xmlns:a16="http://schemas.microsoft.com/office/drawing/2014/main" id="{4EBEDC5B-8FB0-4421-85A0-01C456974A54}"/>
              </a:ext>
            </a:extLst>
          </p:cNvPr>
          <p:cNvSpPr/>
          <p:nvPr/>
        </p:nvSpPr>
        <p:spPr>
          <a:xfrm>
            <a:off x="1363980" y="495300"/>
            <a:ext cx="5684520" cy="4890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58697-FCA7-4A54-8633-B3FCB590B999}"/>
              </a:ext>
            </a:extLst>
          </p:cNvPr>
          <p:cNvGrpSpPr/>
          <p:nvPr/>
        </p:nvGrpSpPr>
        <p:grpSpPr>
          <a:xfrm>
            <a:off x="1943166" y="883130"/>
            <a:ext cx="708884" cy="1080386"/>
            <a:chOff x="1943166" y="735807"/>
            <a:chExt cx="708884" cy="10803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704E3C-0F65-4DF1-BF19-6BBC7B10B38F}"/>
                </a:ext>
              </a:extLst>
            </p:cNvPr>
            <p:cNvGrpSpPr/>
            <p:nvPr/>
          </p:nvGrpSpPr>
          <p:grpSpPr>
            <a:xfrm>
              <a:off x="2011511" y="735807"/>
              <a:ext cx="572194" cy="1080386"/>
              <a:chOff x="3960583" y="2285417"/>
              <a:chExt cx="1402833" cy="2574000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336722-1653-4F95-9682-E6F62D3E0933}"/>
                  </a:ext>
                </a:extLst>
              </p:cNvPr>
              <p:cNvSpPr/>
              <p:nvPr/>
            </p:nvSpPr>
            <p:spPr>
              <a:xfrm rot="16200000">
                <a:off x="4428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E7C3B5-29B9-4811-99D6-7C9F95B5E72D}"/>
                  </a:ext>
                </a:extLst>
              </p:cNvPr>
              <p:cNvSpPr/>
              <p:nvPr/>
            </p:nvSpPr>
            <p:spPr>
              <a:xfrm rot="16200000">
                <a:off x="4428000" y="228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DC93EE-6366-42B3-8588-20A57550F4CF}"/>
                  </a:ext>
                </a:extLst>
              </p:cNvPr>
              <p:cNvSpPr/>
              <p:nvPr/>
            </p:nvSpPr>
            <p:spPr>
              <a:xfrm rot="16200000">
                <a:off x="4428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FF1CA0-03EC-488A-B654-A301F80A6C6B}"/>
                  </a:ext>
                </a:extLst>
              </p:cNvPr>
              <p:cNvSpPr/>
              <p:nvPr/>
            </p:nvSpPr>
            <p:spPr>
              <a:xfrm rot="16200000">
                <a:off x="4428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E38D96-2EE4-44AD-B727-0FCB0EA187BB}"/>
                  </a:ext>
                </a:extLst>
              </p:cNvPr>
              <p:cNvSpPr/>
              <p:nvPr/>
            </p:nvSpPr>
            <p:spPr>
              <a:xfrm rot="16200000">
                <a:off x="4428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17E2EB-1A36-4208-A6A2-A0E1C2656AC2}"/>
                  </a:ext>
                </a:extLst>
              </p:cNvPr>
              <p:cNvSpPr/>
              <p:nvPr/>
            </p:nvSpPr>
            <p:spPr>
              <a:xfrm rot="16200000">
                <a:off x="4662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F2F3E3-A1AD-4CBF-AC40-CC8BE6FB4300}"/>
                  </a:ext>
                </a:extLst>
              </p:cNvPr>
              <p:cNvSpPr/>
              <p:nvPr/>
            </p:nvSpPr>
            <p:spPr>
              <a:xfrm rot="16200000">
                <a:off x="4662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E8683B8-37EA-49D3-96C5-1EBF5AEF80A5}"/>
                  </a:ext>
                </a:extLst>
              </p:cNvPr>
              <p:cNvSpPr/>
              <p:nvPr/>
            </p:nvSpPr>
            <p:spPr>
              <a:xfrm rot="16200000">
                <a:off x="4662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2F9463-DF13-4ECB-910D-4FA83F0F07FA}"/>
                  </a:ext>
                </a:extLst>
              </p:cNvPr>
              <p:cNvSpPr/>
              <p:nvPr/>
            </p:nvSpPr>
            <p:spPr>
              <a:xfrm rot="16200000">
                <a:off x="4662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5D6637-BA35-4BDB-B254-48736A48FED7}"/>
                  </a:ext>
                </a:extLst>
              </p:cNvPr>
              <p:cNvSpPr/>
              <p:nvPr/>
            </p:nvSpPr>
            <p:spPr>
              <a:xfrm rot="16200000">
                <a:off x="4896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5DE7F5-C6ED-4D02-A3F4-610E0DFE60DE}"/>
                  </a:ext>
                </a:extLst>
              </p:cNvPr>
              <p:cNvSpPr/>
              <p:nvPr/>
            </p:nvSpPr>
            <p:spPr>
              <a:xfrm rot="16200000">
                <a:off x="4896000" y="345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44E03B-FD67-4104-8330-7BB78D893426}"/>
                  </a:ext>
                </a:extLst>
              </p:cNvPr>
              <p:cNvSpPr/>
              <p:nvPr/>
            </p:nvSpPr>
            <p:spPr>
              <a:xfrm rot="16200000">
                <a:off x="4662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8D9CAC-D43C-4C55-9914-711B1DD9C9A3}"/>
                  </a:ext>
                </a:extLst>
              </p:cNvPr>
              <p:cNvSpPr/>
              <p:nvPr/>
            </p:nvSpPr>
            <p:spPr>
              <a:xfrm rot="16200000">
                <a:off x="4428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55A4EA-5E7B-4D9A-B2B6-45EBFA5646F7}"/>
                  </a:ext>
                </a:extLst>
              </p:cNvPr>
              <p:cNvSpPr/>
              <p:nvPr/>
            </p:nvSpPr>
            <p:spPr>
              <a:xfrm rot="16200000">
                <a:off x="4896000" y="298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D88D89-5731-40B8-8723-8938B54FEF37}"/>
                  </a:ext>
                </a:extLst>
              </p:cNvPr>
              <p:cNvSpPr/>
              <p:nvPr/>
            </p:nvSpPr>
            <p:spPr>
              <a:xfrm rot="16200000">
                <a:off x="4896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756B452-A4C7-4BE2-83D6-567EC9460092}"/>
                  </a:ext>
                </a:extLst>
              </p:cNvPr>
              <p:cNvSpPr/>
              <p:nvPr/>
            </p:nvSpPr>
            <p:spPr>
              <a:xfrm rot="16200000">
                <a:off x="4896000" y="369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61F54C-BF9F-4D23-8F20-59AB6BA7BF03}"/>
                  </a:ext>
                </a:extLst>
              </p:cNvPr>
              <p:cNvSpPr/>
              <p:nvPr/>
            </p:nvSpPr>
            <p:spPr>
              <a:xfrm rot="16200000">
                <a:off x="4896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A080815-087E-4779-9D11-BB604A5B5F66}"/>
                  </a:ext>
                </a:extLst>
              </p:cNvPr>
              <p:cNvSpPr/>
              <p:nvPr/>
            </p:nvSpPr>
            <p:spPr>
              <a:xfrm rot="16200000">
                <a:off x="4428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329F598-4F89-4F2E-861B-D960EAE88EB5}"/>
                  </a:ext>
                </a:extLst>
              </p:cNvPr>
              <p:cNvSpPr/>
              <p:nvPr/>
            </p:nvSpPr>
            <p:spPr>
              <a:xfrm rot="16200000">
                <a:off x="4428000" y="369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C5E65C4-756F-4F2E-A072-ABC85BC10728}"/>
                  </a:ext>
                </a:extLst>
              </p:cNvPr>
              <p:cNvSpPr/>
              <p:nvPr/>
            </p:nvSpPr>
            <p:spPr>
              <a:xfrm rot="16200000">
                <a:off x="4662000" y="3690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FA66EB5-9C90-4056-9177-71FE1548EF95}"/>
                  </a:ext>
                </a:extLst>
              </p:cNvPr>
              <p:cNvSpPr/>
              <p:nvPr/>
            </p:nvSpPr>
            <p:spPr>
              <a:xfrm rot="16200000">
                <a:off x="4662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09C14A6-B6D2-451D-B1B6-7EF456198C65}"/>
                  </a:ext>
                </a:extLst>
              </p:cNvPr>
              <p:cNvSpPr/>
              <p:nvPr/>
            </p:nvSpPr>
            <p:spPr>
              <a:xfrm rot="16200000">
                <a:off x="5130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4DB5FED-2E4C-45E0-A30E-654A333CD337}"/>
                  </a:ext>
                </a:extLst>
              </p:cNvPr>
              <p:cNvSpPr/>
              <p:nvPr/>
            </p:nvSpPr>
            <p:spPr>
              <a:xfrm rot="16200000">
                <a:off x="5130000" y="298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EE29645-8A5E-4A8D-9DFD-09412CCC72AF}"/>
                  </a:ext>
                </a:extLst>
              </p:cNvPr>
              <p:cNvSpPr/>
              <p:nvPr/>
            </p:nvSpPr>
            <p:spPr>
              <a:xfrm rot="16200000">
                <a:off x="4194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7EFEE6E-C44B-40A8-AC10-0F2AA6F9BBAF}"/>
                  </a:ext>
                </a:extLst>
              </p:cNvPr>
              <p:cNvSpPr/>
              <p:nvPr/>
            </p:nvSpPr>
            <p:spPr>
              <a:xfrm rot="16200000">
                <a:off x="5130000" y="322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DD79C77-245B-4938-8B10-8CF7E4FCE4A4}"/>
                  </a:ext>
                </a:extLst>
              </p:cNvPr>
              <p:cNvSpPr/>
              <p:nvPr/>
            </p:nvSpPr>
            <p:spPr>
              <a:xfrm rot="16200000">
                <a:off x="5130000" y="369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90BB81A-87C1-4A9A-8B32-CE83E8311FC8}"/>
                  </a:ext>
                </a:extLst>
              </p:cNvPr>
              <p:cNvSpPr/>
              <p:nvPr/>
            </p:nvSpPr>
            <p:spPr>
              <a:xfrm rot="16200000">
                <a:off x="5130000" y="345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7957EF6-D7C2-45CB-80CB-07075520C657}"/>
                  </a:ext>
                </a:extLst>
              </p:cNvPr>
              <p:cNvSpPr/>
              <p:nvPr/>
            </p:nvSpPr>
            <p:spPr>
              <a:xfrm rot="16200000">
                <a:off x="4428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E38B33-43F2-490E-863D-161D116BCD91}"/>
                  </a:ext>
                </a:extLst>
              </p:cNvPr>
              <p:cNvSpPr/>
              <p:nvPr/>
            </p:nvSpPr>
            <p:spPr>
              <a:xfrm rot="16200000">
                <a:off x="4194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E379AC4-7607-4676-B691-C72DA4C1D79A}"/>
                  </a:ext>
                </a:extLst>
              </p:cNvPr>
              <p:cNvSpPr/>
              <p:nvPr/>
            </p:nvSpPr>
            <p:spPr>
              <a:xfrm rot="16200000">
                <a:off x="4194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EA2B3F-C63B-42E7-B729-E50BA2B84200}"/>
                  </a:ext>
                </a:extLst>
              </p:cNvPr>
              <p:cNvSpPr/>
              <p:nvPr/>
            </p:nvSpPr>
            <p:spPr>
              <a:xfrm rot="16200000">
                <a:off x="4194000" y="369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1EEB622-54AE-48CC-8974-28AA03DC1B26}"/>
                  </a:ext>
                </a:extLst>
              </p:cNvPr>
              <p:cNvSpPr/>
              <p:nvPr/>
            </p:nvSpPr>
            <p:spPr>
              <a:xfrm rot="16200000">
                <a:off x="4428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4A88902-558E-451A-81DE-FC3D83C3934A}"/>
                  </a:ext>
                </a:extLst>
              </p:cNvPr>
              <p:cNvSpPr/>
              <p:nvPr/>
            </p:nvSpPr>
            <p:spPr>
              <a:xfrm rot="16200000">
                <a:off x="4428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72D389A-571D-4008-932D-637DE7170802}"/>
                  </a:ext>
                </a:extLst>
              </p:cNvPr>
              <p:cNvSpPr/>
              <p:nvPr/>
            </p:nvSpPr>
            <p:spPr>
              <a:xfrm rot="16200000">
                <a:off x="4194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1A362A6-944A-42D2-B103-F5F4F4D583C5}"/>
                  </a:ext>
                </a:extLst>
              </p:cNvPr>
              <p:cNvSpPr/>
              <p:nvPr/>
            </p:nvSpPr>
            <p:spPr>
              <a:xfrm rot="16200000">
                <a:off x="4194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3F1FD5-E5A0-4B8D-BC3A-4575CC618487}"/>
                  </a:ext>
                </a:extLst>
              </p:cNvPr>
              <p:cNvSpPr/>
              <p:nvPr/>
            </p:nvSpPr>
            <p:spPr>
              <a:xfrm rot="16200000">
                <a:off x="4662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9BEF4E-564D-4740-9973-6FD41D3547E5}"/>
                  </a:ext>
                </a:extLst>
              </p:cNvPr>
              <p:cNvSpPr/>
              <p:nvPr/>
            </p:nvSpPr>
            <p:spPr>
              <a:xfrm rot="16200000">
                <a:off x="4662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4C32976-74DA-4253-821D-BDAB492FE645}"/>
                  </a:ext>
                </a:extLst>
              </p:cNvPr>
              <p:cNvSpPr/>
              <p:nvPr/>
            </p:nvSpPr>
            <p:spPr>
              <a:xfrm rot="16200000">
                <a:off x="4662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79CC33D-0B9A-41E4-AB9A-5E8070C09512}"/>
                  </a:ext>
                </a:extLst>
              </p:cNvPr>
              <p:cNvSpPr/>
              <p:nvPr/>
            </p:nvSpPr>
            <p:spPr>
              <a:xfrm rot="16200000">
                <a:off x="4896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9475846-18F0-421D-9B83-267ABF1C93E3}"/>
                  </a:ext>
                </a:extLst>
              </p:cNvPr>
              <p:cNvSpPr/>
              <p:nvPr/>
            </p:nvSpPr>
            <p:spPr>
              <a:xfrm rot="16200000">
                <a:off x="4896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882C814-DE7F-4BB2-8E5B-57CC28170DA4}"/>
                  </a:ext>
                </a:extLst>
              </p:cNvPr>
              <p:cNvSpPr/>
              <p:nvPr/>
            </p:nvSpPr>
            <p:spPr>
              <a:xfrm rot="16200000">
                <a:off x="4896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E49F77-B3EB-4598-A693-E4F20D6346F5}"/>
                  </a:ext>
                </a:extLst>
              </p:cNvPr>
              <p:cNvSpPr/>
              <p:nvPr/>
            </p:nvSpPr>
            <p:spPr>
              <a:xfrm rot="16200000">
                <a:off x="3960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39CA212-7E32-4C52-8932-4D6785E3D39E}"/>
                  </a:ext>
                </a:extLst>
              </p:cNvPr>
              <p:cNvSpPr/>
              <p:nvPr/>
            </p:nvSpPr>
            <p:spPr>
              <a:xfrm rot="16200000">
                <a:off x="3960000" y="298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D5F8015-E07C-4D87-9736-8842C9C52325}"/>
                  </a:ext>
                </a:extLst>
              </p:cNvPr>
              <p:cNvSpPr/>
              <p:nvPr/>
            </p:nvSpPr>
            <p:spPr>
              <a:xfrm rot="16200000">
                <a:off x="3960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95AEE13-1369-4FD8-8130-4FE3993DB003}"/>
                  </a:ext>
                </a:extLst>
              </p:cNvPr>
              <p:cNvSpPr/>
              <p:nvPr/>
            </p:nvSpPr>
            <p:spPr>
              <a:xfrm rot="16200000">
                <a:off x="3960000" y="345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8CF3096-B1AD-4653-B457-0419257F882F}"/>
                  </a:ext>
                </a:extLst>
              </p:cNvPr>
              <p:cNvSpPr/>
              <p:nvPr/>
            </p:nvSpPr>
            <p:spPr>
              <a:xfrm rot="16200000">
                <a:off x="3960000" y="369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FFD9D9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BFFC178-0CF6-40FF-BA7F-394AB21554DF}"/>
                  </a:ext>
                </a:extLst>
              </p:cNvPr>
              <p:cNvSpPr/>
              <p:nvPr/>
            </p:nvSpPr>
            <p:spPr>
              <a:xfrm rot="16200000">
                <a:off x="3960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163AFEE-F4E8-4F7A-9374-AF56C795DE78}"/>
                  </a:ext>
                </a:extLst>
              </p:cNvPr>
              <p:cNvSpPr/>
              <p:nvPr/>
            </p:nvSpPr>
            <p:spPr>
              <a:xfrm rot="16200000">
                <a:off x="4896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D795D2F-48BC-47F3-B4C4-B70699EB1948}"/>
                  </a:ext>
                </a:extLst>
              </p:cNvPr>
              <p:cNvSpPr/>
              <p:nvPr/>
            </p:nvSpPr>
            <p:spPr>
              <a:xfrm rot="16200000">
                <a:off x="5130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897226B-CEAB-4655-8DA2-AAEB46DFEFFC}"/>
                  </a:ext>
                </a:extLst>
              </p:cNvPr>
              <p:cNvSpPr/>
              <p:nvPr/>
            </p:nvSpPr>
            <p:spPr>
              <a:xfrm rot="16200000">
                <a:off x="4194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EF2EDCB-CB58-4419-9F8A-9FD12C088229}"/>
                  </a:ext>
                </a:extLst>
              </p:cNvPr>
              <p:cNvSpPr/>
              <p:nvPr/>
            </p:nvSpPr>
            <p:spPr>
              <a:xfrm rot="16200000">
                <a:off x="4194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8EE9E72-9589-4189-BE8F-CB302EE1A82E}"/>
                  </a:ext>
                </a:extLst>
              </p:cNvPr>
              <p:cNvSpPr/>
              <p:nvPr/>
            </p:nvSpPr>
            <p:spPr>
              <a:xfrm rot="16200000">
                <a:off x="4194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FB877B3-5AEA-4618-B412-D5E30E863D4F}"/>
                  </a:ext>
                </a:extLst>
              </p:cNvPr>
              <p:cNvSpPr/>
              <p:nvPr/>
            </p:nvSpPr>
            <p:spPr>
              <a:xfrm rot="16200000">
                <a:off x="3960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13FE3499-C1E8-4031-819A-DDF495608006}"/>
                </a:ext>
              </a:extLst>
            </p:cNvPr>
            <p:cNvSpPr/>
            <p:nvPr/>
          </p:nvSpPr>
          <p:spPr>
            <a:xfrm>
              <a:off x="1943166" y="735807"/>
              <a:ext cx="708884" cy="1080386"/>
            </a:xfrm>
            <a:custGeom>
              <a:avLst/>
              <a:gdLst>
                <a:gd name="connsiteX0" fmla="*/ 1152525 w 3657600"/>
                <a:gd name="connsiteY0" fmla="*/ 0 h 5781675"/>
                <a:gd name="connsiteX1" fmla="*/ 1152525 w 3657600"/>
                <a:gd name="connsiteY1" fmla="*/ 0 h 5781675"/>
                <a:gd name="connsiteX2" fmla="*/ 1257300 w 3657600"/>
                <a:gd name="connsiteY2" fmla="*/ 66675 h 5781675"/>
                <a:gd name="connsiteX3" fmla="*/ 1304925 w 3657600"/>
                <a:gd name="connsiteY3" fmla="*/ 104775 h 5781675"/>
                <a:gd name="connsiteX4" fmla="*/ 1343025 w 3657600"/>
                <a:gd name="connsiteY4" fmla="*/ 95250 h 5781675"/>
                <a:gd name="connsiteX5" fmla="*/ 1362075 w 3657600"/>
                <a:gd name="connsiteY5" fmla="*/ 66675 h 5781675"/>
                <a:gd name="connsiteX6" fmla="*/ 1419225 w 3657600"/>
                <a:gd name="connsiteY6" fmla="*/ 47625 h 5781675"/>
                <a:gd name="connsiteX7" fmla="*/ 1524000 w 3657600"/>
                <a:gd name="connsiteY7" fmla="*/ 95250 h 5781675"/>
                <a:gd name="connsiteX8" fmla="*/ 1552575 w 3657600"/>
                <a:gd name="connsiteY8" fmla="*/ 114300 h 5781675"/>
                <a:gd name="connsiteX9" fmla="*/ 1581150 w 3657600"/>
                <a:gd name="connsiteY9" fmla="*/ 133350 h 5781675"/>
                <a:gd name="connsiteX10" fmla="*/ 1590675 w 3657600"/>
                <a:gd name="connsiteY10" fmla="*/ 161925 h 5781675"/>
                <a:gd name="connsiteX11" fmla="*/ 1609725 w 3657600"/>
                <a:gd name="connsiteY11" fmla="*/ 190500 h 5781675"/>
                <a:gd name="connsiteX12" fmla="*/ 1647825 w 3657600"/>
                <a:gd name="connsiteY12" fmla="*/ 390525 h 5781675"/>
                <a:gd name="connsiteX13" fmla="*/ 1666875 w 3657600"/>
                <a:gd name="connsiteY13" fmla="*/ 419100 h 5781675"/>
                <a:gd name="connsiteX14" fmla="*/ 1676400 w 3657600"/>
                <a:gd name="connsiteY14" fmla="*/ 447675 h 5781675"/>
                <a:gd name="connsiteX15" fmla="*/ 1704975 w 3657600"/>
                <a:gd name="connsiteY15" fmla="*/ 466725 h 5781675"/>
                <a:gd name="connsiteX16" fmla="*/ 1733550 w 3657600"/>
                <a:gd name="connsiteY16" fmla="*/ 457200 h 5781675"/>
                <a:gd name="connsiteX17" fmla="*/ 1762125 w 3657600"/>
                <a:gd name="connsiteY17" fmla="*/ 438150 h 5781675"/>
                <a:gd name="connsiteX18" fmla="*/ 1800225 w 3657600"/>
                <a:gd name="connsiteY18" fmla="*/ 447675 h 5781675"/>
                <a:gd name="connsiteX19" fmla="*/ 1828800 w 3657600"/>
                <a:gd name="connsiteY19" fmla="*/ 466725 h 5781675"/>
                <a:gd name="connsiteX20" fmla="*/ 1857375 w 3657600"/>
                <a:gd name="connsiteY20" fmla="*/ 523875 h 5781675"/>
                <a:gd name="connsiteX21" fmla="*/ 1962150 w 3657600"/>
                <a:gd name="connsiteY21" fmla="*/ 476250 h 5781675"/>
                <a:gd name="connsiteX22" fmla="*/ 2000250 w 3657600"/>
                <a:gd name="connsiteY22" fmla="*/ 457200 h 5781675"/>
                <a:gd name="connsiteX23" fmla="*/ 2057400 w 3657600"/>
                <a:gd name="connsiteY23" fmla="*/ 438150 h 5781675"/>
                <a:gd name="connsiteX24" fmla="*/ 2066925 w 3657600"/>
                <a:gd name="connsiteY24" fmla="*/ 466725 h 5781675"/>
                <a:gd name="connsiteX25" fmla="*/ 2047875 w 3657600"/>
                <a:gd name="connsiteY25" fmla="*/ 542925 h 5781675"/>
                <a:gd name="connsiteX26" fmla="*/ 2019300 w 3657600"/>
                <a:gd name="connsiteY26" fmla="*/ 571500 h 5781675"/>
                <a:gd name="connsiteX27" fmla="*/ 1971675 w 3657600"/>
                <a:gd name="connsiteY27" fmla="*/ 657225 h 5781675"/>
                <a:gd name="connsiteX28" fmla="*/ 1962150 w 3657600"/>
                <a:gd name="connsiteY28" fmla="*/ 742950 h 5781675"/>
                <a:gd name="connsiteX29" fmla="*/ 1952625 w 3657600"/>
                <a:gd name="connsiteY29" fmla="*/ 790575 h 5781675"/>
                <a:gd name="connsiteX30" fmla="*/ 1962150 w 3657600"/>
                <a:gd name="connsiteY30" fmla="*/ 838200 h 5781675"/>
                <a:gd name="connsiteX31" fmla="*/ 2000250 w 3657600"/>
                <a:gd name="connsiteY31" fmla="*/ 828675 h 5781675"/>
                <a:gd name="connsiteX32" fmla="*/ 2009775 w 3657600"/>
                <a:gd name="connsiteY32" fmla="*/ 781050 h 5781675"/>
                <a:gd name="connsiteX33" fmla="*/ 2076450 w 3657600"/>
                <a:gd name="connsiteY33" fmla="*/ 790575 h 5781675"/>
                <a:gd name="connsiteX34" fmla="*/ 2105025 w 3657600"/>
                <a:gd name="connsiteY34" fmla="*/ 800100 h 5781675"/>
                <a:gd name="connsiteX35" fmla="*/ 2133600 w 3657600"/>
                <a:gd name="connsiteY35" fmla="*/ 828675 h 5781675"/>
                <a:gd name="connsiteX36" fmla="*/ 2247900 w 3657600"/>
                <a:gd name="connsiteY36" fmla="*/ 819150 h 5781675"/>
                <a:gd name="connsiteX37" fmla="*/ 2276475 w 3657600"/>
                <a:gd name="connsiteY37" fmla="*/ 809625 h 5781675"/>
                <a:gd name="connsiteX38" fmla="*/ 2276475 w 3657600"/>
                <a:gd name="connsiteY38" fmla="*/ 742950 h 5781675"/>
                <a:gd name="connsiteX39" fmla="*/ 2295525 w 3657600"/>
                <a:gd name="connsiteY39" fmla="*/ 714375 h 5781675"/>
                <a:gd name="connsiteX40" fmla="*/ 2314575 w 3657600"/>
                <a:gd name="connsiteY40" fmla="*/ 657225 h 5781675"/>
                <a:gd name="connsiteX41" fmla="*/ 2371725 w 3657600"/>
                <a:gd name="connsiteY41" fmla="*/ 619125 h 5781675"/>
                <a:gd name="connsiteX42" fmla="*/ 2400300 w 3657600"/>
                <a:gd name="connsiteY42" fmla="*/ 600075 h 5781675"/>
                <a:gd name="connsiteX43" fmla="*/ 2428875 w 3657600"/>
                <a:gd name="connsiteY43" fmla="*/ 581025 h 5781675"/>
                <a:gd name="connsiteX44" fmla="*/ 2457450 w 3657600"/>
                <a:gd name="connsiteY44" fmla="*/ 590550 h 5781675"/>
                <a:gd name="connsiteX45" fmla="*/ 2495550 w 3657600"/>
                <a:gd name="connsiteY45" fmla="*/ 628650 h 5781675"/>
                <a:gd name="connsiteX46" fmla="*/ 2524125 w 3657600"/>
                <a:gd name="connsiteY46" fmla="*/ 600075 h 5781675"/>
                <a:gd name="connsiteX47" fmla="*/ 2543175 w 3657600"/>
                <a:gd name="connsiteY47" fmla="*/ 542925 h 5781675"/>
                <a:gd name="connsiteX48" fmla="*/ 2562225 w 3657600"/>
                <a:gd name="connsiteY48" fmla="*/ 514350 h 5781675"/>
                <a:gd name="connsiteX49" fmla="*/ 2590800 w 3657600"/>
                <a:gd name="connsiteY49" fmla="*/ 457200 h 5781675"/>
                <a:gd name="connsiteX50" fmla="*/ 2619375 w 3657600"/>
                <a:gd name="connsiteY50" fmla="*/ 447675 h 5781675"/>
                <a:gd name="connsiteX51" fmla="*/ 2647950 w 3657600"/>
                <a:gd name="connsiteY51" fmla="*/ 390525 h 5781675"/>
                <a:gd name="connsiteX52" fmla="*/ 2676525 w 3657600"/>
                <a:gd name="connsiteY52" fmla="*/ 381000 h 5781675"/>
                <a:gd name="connsiteX53" fmla="*/ 2676525 w 3657600"/>
                <a:gd name="connsiteY53" fmla="*/ 447675 h 5781675"/>
                <a:gd name="connsiteX54" fmla="*/ 2657475 w 3657600"/>
                <a:gd name="connsiteY54" fmla="*/ 504825 h 5781675"/>
                <a:gd name="connsiteX55" fmla="*/ 2667000 w 3657600"/>
                <a:gd name="connsiteY55" fmla="*/ 542925 h 5781675"/>
                <a:gd name="connsiteX56" fmla="*/ 2676525 w 3657600"/>
                <a:gd name="connsiteY56" fmla="*/ 514350 h 5781675"/>
                <a:gd name="connsiteX57" fmla="*/ 2695575 w 3657600"/>
                <a:gd name="connsiteY57" fmla="*/ 485775 h 5781675"/>
                <a:gd name="connsiteX58" fmla="*/ 2762250 w 3657600"/>
                <a:gd name="connsiteY58" fmla="*/ 476250 h 5781675"/>
                <a:gd name="connsiteX59" fmla="*/ 2790825 w 3657600"/>
                <a:gd name="connsiteY59" fmla="*/ 466725 h 5781675"/>
                <a:gd name="connsiteX60" fmla="*/ 2819400 w 3657600"/>
                <a:gd name="connsiteY60" fmla="*/ 447675 h 5781675"/>
                <a:gd name="connsiteX61" fmla="*/ 2847975 w 3657600"/>
                <a:gd name="connsiteY61" fmla="*/ 476250 h 5781675"/>
                <a:gd name="connsiteX62" fmla="*/ 2905125 w 3657600"/>
                <a:gd name="connsiteY62" fmla="*/ 495300 h 5781675"/>
                <a:gd name="connsiteX63" fmla="*/ 2933700 w 3657600"/>
                <a:gd name="connsiteY63" fmla="*/ 504825 h 5781675"/>
                <a:gd name="connsiteX64" fmla="*/ 2962275 w 3657600"/>
                <a:gd name="connsiteY64" fmla="*/ 561975 h 5781675"/>
                <a:gd name="connsiteX65" fmla="*/ 2971800 w 3657600"/>
                <a:gd name="connsiteY65" fmla="*/ 590550 h 5781675"/>
                <a:gd name="connsiteX66" fmla="*/ 3009900 w 3657600"/>
                <a:gd name="connsiteY66" fmla="*/ 647700 h 5781675"/>
                <a:gd name="connsiteX67" fmla="*/ 3095625 w 3657600"/>
                <a:gd name="connsiteY67" fmla="*/ 676275 h 5781675"/>
                <a:gd name="connsiteX68" fmla="*/ 3124200 w 3657600"/>
                <a:gd name="connsiteY68" fmla="*/ 685800 h 5781675"/>
                <a:gd name="connsiteX69" fmla="*/ 3152775 w 3657600"/>
                <a:gd name="connsiteY69" fmla="*/ 695325 h 5781675"/>
                <a:gd name="connsiteX70" fmla="*/ 3171825 w 3657600"/>
                <a:gd name="connsiteY70" fmla="*/ 762000 h 5781675"/>
                <a:gd name="connsiteX71" fmla="*/ 3200400 w 3657600"/>
                <a:gd name="connsiteY71" fmla="*/ 847725 h 5781675"/>
                <a:gd name="connsiteX72" fmla="*/ 3209925 w 3657600"/>
                <a:gd name="connsiteY72" fmla="*/ 876300 h 5781675"/>
                <a:gd name="connsiteX73" fmla="*/ 3219450 w 3657600"/>
                <a:gd name="connsiteY73" fmla="*/ 904875 h 5781675"/>
                <a:gd name="connsiteX74" fmla="*/ 3276600 w 3657600"/>
                <a:gd name="connsiteY74" fmla="*/ 933450 h 5781675"/>
                <a:gd name="connsiteX75" fmla="*/ 3362325 w 3657600"/>
                <a:gd name="connsiteY75" fmla="*/ 952500 h 5781675"/>
                <a:gd name="connsiteX76" fmla="*/ 3371850 w 3657600"/>
                <a:gd name="connsiteY76" fmla="*/ 981075 h 5781675"/>
                <a:gd name="connsiteX77" fmla="*/ 3381375 w 3657600"/>
                <a:gd name="connsiteY77" fmla="*/ 1028700 h 5781675"/>
                <a:gd name="connsiteX78" fmla="*/ 3400425 w 3657600"/>
                <a:gd name="connsiteY78" fmla="*/ 1057275 h 5781675"/>
                <a:gd name="connsiteX79" fmla="*/ 3409950 w 3657600"/>
                <a:gd name="connsiteY79" fmla="*/ 1285875 h 5781675"/>
                <a:gd name="connsiteX80" fmla="*/ 3400425 w 3657600"/>
                <a:gd name="connsiteY80" fmla="*/ 1466850 h 5781675"/>
                <a:gd name="connsiteX81" fmla="*/ 3390900 w 3657600"/>
                <a:gd name="connsiteY81" fmla="*/ 1495425 h 5781675"/>
                <a:gd name="connsiteX82" fmla="*/ 3371850 w 3657600"/>
                <a:gd name="connsiteY82" fmla="*/ 1524000 h 5781675"/>
                <a:gd name="connsiteX83" fmla="*/ 3362325 w 3657600"/>
                <a:gd name="connsiteY83" fmla="*/ 1571625 h 5781675"/>
                <a:gd name="connsiteX84" fmla="*/ 3352800 w 3657600"/>
                <a:gd name="connsiteY84" fmla="*/ 1600200 h 5781675"/>
                <a:gd name="connsiteX85" fmla="*/ 3362325 w 3657600"/>
                <a:gd name="connsiteY85" fmla="*/ 1695450 h 5781675"/>
                <a:gd name="connsiteX86" fmla="*/ 3381375 w 3657600"/>
                <a:gd name="connsiteY86" fmla="*/ 1724025 h 5781675"/>
                <a:gd name="connsiteX87" fmla="*/ 3390900 w 3657600"/>
                <a:gd name="connsiteY87" fmla="*/ 1752600 h 5781675"/>
                <a:gd name="connsiteX88" fmla="*/ 3419475 w 3657600"/>
                <a:gd name="connsiteY88" fmla="*/ 1781175 h 5781675"/>
                <a:gd name="connsiteX89" fmla="*/ 3448050 w 3657600"/>
                <a:gd name="connsiteY89" fmla="*/ 1838325 h 5781675"/>
                <a:gd name="connsiteX90" fmla="*/ 3457575 w 3657600"/>
                <a:gd name="connsiteY90" fmla="*/ 2028825 h 5781675"/>
                <a:gd name="connsiteX91" fmla="*/ 3467100 w 3657600"/>
                <a:gd name="connsiteY91" fmla="*/ 2085975 h 5781675"/>
                <a:gd name="connsiteX92" fmla="*/ 3495675 w 3657600"/>
                <a:gd name="connsiteY92" fmla="*/ 2143125 h 5781675"/>
                <a:gd name="connsiteX93" fmla="*/ 3524250 w 3657600"/>
                <a:gd name="connsiteY93" fmla="*/ 2219325 h 5781675"/>
                <a:gd name="connsiteX94" fmla="*/ 3533775 w 3657600"/>
                <a:gd name="connsiteY94" fmla="*/ 2295525 h 5781675"/>
                <a:gd name="connsiteX95" fmla="*/ 3543300 w 3657600"/>
                <a:gd name="connsiteY95" fmla="*/ 2390775 h 5781675"/>
                <a:gd name="connsiteX96" fmla="*/ 3552825 w 3657600"/>
                <a:gd name="connsiteY96" fmla="*/ 2419350 h 5781675"/>
                <a:gd name="connsiteX97" fmla="*/ 3571875 w 3657600"/>
                <a:gd name="connsiteY97" fmla="*/ 2514600 h 5781675"/>
                <a:gd name="connsiteX98" fmla="*/ 3590925 w 3657600"/>
                <a:gd name="connsiteY98" fmla="*/ 2581275 h 5781675"/>
                <a:gd name="connsiteX99" fmla="*/ 3600450 w 3657600"/>
                <a:gd name="connsiteY99" fmla="*/ 2657475 h 5781675"/>
                <a:gd name="connsiteX100" fmla="*/ 3609975 w 3657600"/>
                <a:gd name="connsiteY100" fmla="*/ 2724150 h 5781675"/>
                <a:gd name="connsiteX101" fmla="*/ 3638550 w 3657600"/>
                <a:gd name="connsiteY101" fmla="*/ 2743200 h 5781675"/>
                <a:gd name="connsiteX102" fmla="*/ 3657600 w 3657600"/>
                <a:gd name="connsiteY102" fmla="*/ 3028950 h 5781675"/>
                <a:gd name="connsiteX103" fmla="*/ 3629025 w 3657600"/>
                <a:gd name="connsiteY103" fmla="*/ 3152775 h 5781675"/>
                <a:gd name="connsiteX104" fmla="*/ 3619500 w 3657600"/>
                <a:gd name="connsiteY104" fmla="*/ 3181350 h 5781675"/>
                <a:gd name="connsiteX105" fmla="*/ 3590925 w 3657600"/>
                <a:gd name="connsiteY105" fmla="*/ 3162300 h 5781675"/>
                <a:gd name="connsiteX106" fmla="*/ 3571875 w 3657600"/>
                <a:gd name="connsiteY106" fmla="*/ 3124200 h 5781675"/>
                <a:gd name="connsiteX107" fmla="*/ 3505200 w 3657600"/>
                <a:gd name="connsiteY107" fmla="*/ 3048000 h 5781675"/>
                <a:gd name="connsiteX108" fmla="*/ 3457575 w 3657600"/>
                <a:gd name="connsiteY108" fmla="*/ 3000375 h 5781675"/>
                <a:gd name="connsiteX109" fmla="*/ 3438525 w 3657600"/>
                <a:gd name="connsiteY109" fmla="*/ 3028950 h 5781675"/>
                <a:gd name="connsiteX110" fmla="*/ 3457575 w 3657600"/>
                <a:gd name="connsiteY110" fmla="*/ 3086100 h 5781675"/>
                <a:gd name="connsiteX111" fmla="*/ 3400425 w 3657600"/>
                <a:gd name="connsiteY111" fmla="*/ 3124200 h 5781675"/>
                <a:gd name="connsiteX112" fmla="*/ 3381375 w 3657600"/>
                <a:gd name="connsiteY112" fmla="*/ 3171825 h 5781675"/>
                <a:gd name="connsiteX113" fmla="*/ 3362325 w 3657600"/>
                <a:gd name="connsiteY113" fmla="*/ 3228975 h 5781675"/>
                <a:gd name="connsiteX114" fmla="*/ 3352800 w 3657600"/>
                <a:gd name="connsiteY114" fmla="*/ 3324225 h 5781675"/>
                <a:gd name="connsiteX115" fmla="*/ 3295650 w 3657600"/>
                <a:gd name="connsiteY115" fmla="*/ 3362325 h 5781675"/>
                <a:gd name="connsiteX116" fmla="*/ 3238500 w 3657600"/>
                <a:gd name="connsiteY116" fmla="*/ 3400425 h 5781675"/>
                <a:gd name="connsiteX117" fmla="*/ 3181350 w 3657600"/>
                <a:gd name="connsiteY117" fmla="*/ 3429000 h 5781675"/>
                <a:gd name="connsiteX118" fmla="*/ 3124200 w 3657600"/>
                <a:gd name="connsiteY118" fmla="*/ 3448050 h 5781675"/>
                <a:gd name="connsiteX119" fmla="*/ 3105150 w 3657600"/>
                <a:gd name="connsiteY119" fmla="*/ 3514725 h 5781675"/>
                <a:gd name="connsiteX120" fmla="*/ 2752725 w 3657600"/>
                <a:gd name="connsiteY120" fmla="*/ 3562350 h 5781675"/>
                <a:gd name="connsiteX121" fmla="*/ 2695575 w 3657600"/>
                <a:gd name="connsiteY121" fmla="*/ 3581400 h 5781675"/>
                <a:gd name="connsiteX122" fmla="*/ 2667000 w 3657600"/>
                <a:gd name="connsiteY122" fmla="*/ 3590925 h 5781675"/>
                <a:gd name="connsiteX123" fmla="*/ 2647950 w 3657600"/>
                <a:gd name="connsiteY123" fmla="*/ 3619500 h 5781675"/>
                <a:gd name="connsiteX124" fmla="*/ 2609850 w 3657600"/>
                <a:gd name="connsiteY124" fmla="*/ 3657600 h 5781675"/>
                <a:gd name="connsiteX125" fmla="*/ 2638425 w 3657600"/>
                <a:gd name="connsiteY125" fmla="*/ 3667125 h 5781675"/>
                <a:gd name="connsiteX126" fmla="*/ 2686050 w 3657600"/>
                <a:gd name="connsiteY126" fmla="*/ 3724275 h 5781675"/>
                <a:gd name="connsiteX127" fmla="*/ 2628900 w 3657600"/>
                <a:gd name="connsiteY127" fmla="*/ 3771900 h 5781675"/>
                <a:gd name="connsiteX128" fmla="*/ 2600325 w 3657600"/>
                <a:gd name="connsiteY128" fmla="*/ 3752850 h 5781675"/>
                <a:gd name="connsiteX129" fmla="*/ 2581275 w 3657600"/>
                <a:gd name="connsiteY129" fmla="*/ 3695700 h 5781675"/>
                <a:gd name="connsiteX130" fmla="*/ 2562225 w 3657600"/>
                <a:gd name="connsiteY130" fmla="*/ 3667125 h 5781675"/>
                <a:gd name="connsiteX131" fmla="*/ 2514600 w 3657600"/>
                <a:gd name="connsiteY131" fmla="*/ 3590925 h 5781675"/>
                <a:gd name="connsiteX132" fmla="*/ 2495550 w 3657600"/>
                <a:gd name="connsiteY132" fmla="*/ 3619500 h 5781675"/>
                <a:gd name="connsiteX133" fmla="*/ 2466975 w 3657600"/>
                <a:gd name="connsiteY133" fmla="*/ 3686175 h 5781675"/>
                <a:gd name="connsiteX134" fmla="*/ 2438400 w 3657600"/>
                <a:gd name="connsiteY134" fmla="*/ 3714750 h 5781675"/>
                <a:gd name="connsiteX135" fmla="*/ 2419350 w 3657600"/>
                <a:gd name="connsiteY135" fmla="*/ 3743325 h 5781675"/>
                <a:gd name="connsiteX136" fmla="*/ 2457450 w 3657600"/>
                <a:gd name="connsiteY136" fmla="*/ 3810000 h 5781675"/>
                <a:gd name="connsiteX137" fmla="*/ 2476500 w 3657600"/>
                <a:gd name="connsiteY137" fmla="*/ 3838575 h 5781675"/>
                <a:gd name="connsiteX138" fmla="*/ 2505075 w 3657600"/>
                <a:gd name="connsiteY138" fmla="*/ 3857625 h 5781675"/>
                <a:gd name="connsiteX139" fmla="*/ 2533650 w 3657600"/>
                <a:gd name="connsiteY139" fmla="*/ 3895725 h 5781675"/>
                <a:gd name="connsiteX140" fmla="*/ 2562225 w 3657600"/>
                <a:gd name="connsiteY140" fmla="*/ 3914775 h 5781675"/>
                <a:gd name="connsiteX141" fmla="*/ 2590800 w 3657600"/>
                <a:gd name="connsiteY141" fmla="*/ 3943350 h 5781675"/>
                <a:gd name="connsiteX142" fmla="*/ 2647950 w 3657600"/>
                <a:gd name="connsiteY142" fmla="*/ 3962400 h 5781675"/>
                <a:gd name="connsiteX143" fmla="*/ 2657475 w 3657600"/>
                <a:gd name="connsiteY143" fmla="*/ 3990975 h 5781675"/>
                <a:gd name="connsiteX144" fmla="*/ 2667000 w 3657600"/>
                <a:gd name="connsiteY144" fmla="*/ 4181475 h 5781675"/>
                <a:gd name="connsiteX145" fmla="*/ 2724150 w 3657600"/>
                <a:gd name="connsiteY145" fmla="*/ 4238625 h 5781675"/>
                <a:gd name="connsiteX146" fmla="*/ 2743200 w 3657600"/>
                <a:gd name="connsiteY146" fmla="*/ 4267200 h 5781675"/>
                <a:gd name="connsiteX147" fmla="*/ 2790825 w 3657600"/>
                <a:gd name="connsiteY147" fmla="*/ 4314825 h 5781675"/>
                <a:gd name="connsiteX148" fmla="*/ 2800350 w 3657600"/>
                <a:gd name="connsiteY148" fmla="*/ 4343400 h 5781675"/>
                <a:gd name="connsiteX149" fmla="*/ 2819400 w 3657600"/>
                <a:gd name="connsiteY149" fmla="*/ 4371975 h 5781675"/>
                <a:gd name="connsiteX150" fmla="*/ 2828925 w 3657600"/>
                <a:gd name="connsiteY150" fmla="*/ 4400550 h 5781675"/>
                <a:gd name="connsiteX151" fmla="*/ 2867025 w 3657600"/>
                <a:gd name="connsiteY151" fmla="*/ 4457700 h 5781675"/>
                <a:gd name="connsiteX152" fmla="*/ 2886075 w 3657600"/>
                <a:gd name="connsiteY152" fmla="*/ 4486275 h 5781675"/>
                <a:gd name="connsiteX153" fmla="*/ 2924175 w 3657600"/>
                <a:gd name="connsiteY153" fmla="*/ 4572000 h 5781675"/>
                <a:gd name="connsiteX154" fmla="*/ 2952750 w 3657600"/>
                <a:gd name="connsiteY154" fmla="*/ 4591050 h 5781675"/>
                <a:gd name="connsiteX155" fmla="*/ 3009900 w 3657600"/>
                <a:gd name="connsiteY155" fmla="*/ 4629150 h 5781675"/>
                <a:gd name="connsiteX156" fmla="*/ 3095625 w 3657600"/>
                <a:gd name="connsiteY156" fmla="*/ 4705350 h 5781675"/>
                <a:gd name="connsiteX157" fmla="*/ 3133725 w 3657600"/>
                <a:gd name="connsiteY157" fmla="*/ 4762500 h 5781675"/>
                <a:gd name="connsiteX158" fmla="*/ 3219450 w 3657600"/>
                <a:gd name="connsiteY158" fmla="*/ 4810125 h 5781675"/>
                <a:gd name="connsiteX159" fmla="*/ 3190875 w 3657600"/>
                <a:gd name="connsiteY159" fmla="*/ 4829175 h 5781675"/>
                <a:gd name="connsiteX160" fmla="*/ 3209925 w 3657600"/>
                <a:gd name="connsiteY160" fmla="*/ 4857750 h 5781675"/>
                <a:gd name="connsiteX161" fmla="*/ 3200400 w 3657600"/>
                <a:gd name="connsiteY161" fmla="*/ 4905375 h 5781675"/>
                <a:gd name="connsiteX162" fmla="*/ 3124200 w 3657600"/>
                <a:gd name="connsiteY162" fmla="*/ 4981575 h 5781675"/>
                <a:gd name="connsiteX163" fmla="*/ 3095625 w 3657600"/>
                <a:gd name="connsiteY163" fmla="*/ 4991100 h 5781675"/>
                <a:gd name="connsiteX164" fmla="*/ 3086100 w 3657600"/>
                <a:gd name="connsiteY164" fmla="*/ 5019675 h 5781675"/>
                <a:gd name="connsiteX165" fmla="*/ 3076575 w 3657600"/>
                <a:gd name="connsiteY165" fmla="*/ 5076825 h 5781675"/>
                <a:gd name="connsiteX166" fmla="*/ 3019425 w 3657600"/>
                <a:gd name="connsiteY166" fmla="*/ 5114925 h 5781675"/>
                <a:gd name="connsiteX167" fmla="*/ 2962275 w 3657600"/>
                <a:gd name="connsiteY167" fmla="*/ 5143500 h 5781675"/>
                <a:gd name="connsiteX168" fmla="*/ 2943225 w 3657600"/>
                <a:gd name="connsiteY168" fmla="*/ 5172075 h 5781675"/>
                <a:gd name="connsiteX169" fmla="*/ 2914650 w 3657600"/>
                <a:gd name="connsiteY169" fmla="*/ 5181600 h 5781675"/>
                <a:gd name="connsiteX170" fmla="*/ 2886075 w 3657600"/>
                <a:gd name="connsiteY170" fmla="*/ 5200650 h 5781675"/>
                <a:gd name="connsiteX171" fmla="*/ 2867025 w 3657600"/>
                <a:gd name="connsiteY171" fmla="*/ 5229225 h 5781675"/>
                <a:gd name="connsiteX172" fmla="*/ 2819400 w 3657600"/>
                <a:gd name="connsiteY172" fmla="*/ 5267325 h 5781675"/>
                <a:gd name="connsiteX173" fmla="*/ 2828925 w 3657600"/>
                <a:gd name="connsiteY173" fmla="*/ 5419725 h 5781675"/>
                <a:gd name="connsiteX174" fmla="*/ 2895600 w 3657600"/>
                <a:gd name="connsiteY174" fmla="*/ 5476875 h 5781675"/>
                <a:gd name="connsiteX175" fmla="*/ 2933700 w 3657600"/>
                <a:gd name="connsiteY175" fmla="*/ 5534025 h 5781675"/>
                <a:gd name="connsiteX176" fmla="*/ 2971800 w 3657600"/>
                <a:gd name="connsiteY176" fmla="*/ 5600700 h 5781675"/>
                <a:gd name="connsiteX177" fmla="*/ 2943225 w 3657600"/>
                <a:gd name="connsiteY177" fmla="*/ 5638800 h 5781675"/>
                <a:gd name="connsiteX178" fmla="*/ 2924175 w 3657600"/>
                <a:gd name="connsiteY178" fmla="*/ 5667375 h 5781675"/>
                <a:gd name="connsiteX179" fmla="*/ 2895600 w 3657600"/>
                <a:gd name="connsiteY179" fmla="*/ 5657850 h 5781675"/>
                <a:gd name="connsiteX180" fmla="*/ 2867025 w 3657600"/>
                <a:gd name="connsiteY180" fmla="*/ 5629275 h 5781675"/>
                <a:gd name="connsiteX181" fmla="*/ 2838450 w 3657600"/>
                <a:gd name="connsiteY181" fmla="*/ 5619750 h 5781675"/>
                <a:gd name="connsiteX182" fmla="*/ 2533650 w 3657600"/>
                <a:gd name="connsiteY182" fmla="*/ 5629275 h 5781675"/>
                <a:gd name="connsiteX183" fmla="*/ 2343150 w 3657600"/>
                <a:gd name="connsiteY183" fmla="*/ 5638800 h 5781675"/>
                <a:gd name="connsiteX184" fmla="*/ 2324100 w 3657600"/>
                <a:gd name="connsiteY184" fmla="*/ 5667375 h 5781675"/>
                <a:gd name="connsiteX185" fmla="*/ 2257425 w 3657600"/>
                <a:gd name="connsiteY185" fmla="*/ 5695950 h 5781675"/>
                <a:gd name="connsiteX186" fmla="*/ 2162175 w 3657600"/>
                <a:gd name="connsiteY186" fmla="*/ 5705475 h 5781675"/>
                <a:gd name="connsiteX187" fmla="*/ 2095500 w 3657600"/>
                <a:gd name="connsiteY187" fmla="*/ 5724525 h 5781675"/>
                <a:gd name="connsiteX188" fmla="*/ 2038350 w 3657600"/>
                <a:gd name="connsiteY188" fmla="*/ 5705475 h 5781675"/>
                <a:gd name="connsiteX189" fmla="*/ 2000250 w 3657600"/>
                <a:gd name="connsiteY189" fmla="*/ 5695950 h 5781675"/>
                <a:gd name="connsiteX190" fmla="*/ 1971675 w 3657600"/>
                <a:gd name="connsiteY190" fmla="*/ 5686425 h 5781675"/>
                <a:gd name="connsiteX191" fmla="*/ 1885950 w 3657600"/>
                <a:gd name="connsiteY191" fmla="*/ 5638800 h 5781675"/>
                <a:gd name="connsiteX192" fmla="*/ 1847850 w 3657600"/>
                <a:gd name="connsiteY192" fmla="*/ 5648325 h 5781675"/>
                <a:gd name="connsiteX193" fmla="*/ 1809750 w 3657600"/>
                <a:gd name="connsiteY193" fmla="*/ 5705475 h 5781675"/>
                <a:gd name="connsiteX194" fmla="*/ 1781175 w 3657600"/>
                <a:gd name="connsiteY194" fmla="*/ 5724525 h 5781675"/>
                <a:gd name="connsiteX195" fmla="*/ 1762125 w 3657600"/>
                <a:gd name="connsiteY195" fmla="*/ 5753100 h 5781675"/>
                <a:gd name="connsiteX196" fmla="*/ 1695450 w 3657600"/>
                <a:gd name="connsiteY196" fmla="*/ 5781675 h 5781675"/>
                <a:gd name="connsiteX197" fmla="*/ 1619250 w 3657600"/>
                <a:gd name="connsiteY197" fmla="*/ 5715000 h 5781675"/>
                <a:gd name="connsiteX198" fmla="*/ 1600200 w 3657600"/>
                <a:gd name="connsiteY198" fmla="*/ 5686425 h 5781675"/>
                <a:gd name="connsiteX199" fmla="*/ 1581150 w 3657600"/>
                <a:gd name="connsiteY199" fmla="*/ 5657850 h 5781675"/>
                <a:gd name="connsiteX200" fmla="*/ 1543050 w 3657600"/>
                <a:gd name="connsiteY200" fmla="*/ 5676900 h 5781675"/>
                <a:gd name="connsiteX201" fmla="*/ 1466850 w 3657600"/>
                <a:gd name="connsiteY201" fmla="*/ 5695950 h 5781675"/>
                <a:gd name="connsiteX202" fmla="*/ 1438275 w 3657600"/>
                <a:gd name="connsiteY202" fmla="*/ 5715000 h 5781675"/>
                <a:gd name="connsiteX203" fmla="*/ 1371600 w 3657600"/>
                <a:gd name="connsiteY203" fmla="*/ 5762625 h 5781675"/>
                <a:gd name="connsiteX204" fmla="*/ 1304925 w 3657600"/>
                <a:gd name="connsiteY204" fmla="*/ 5686425 h 5781675"/>
                <a:gd name="connsiteX205" fmla="*/ 1266825 w 3657600"/>
                <a:gd name="connsiteY205" fmla="*/ 5629275 h 5781675"/>
                <a:gd name="connsiteX206" fmla="*/ 1238250 w 3657600"/>
                <a:gd name="connsiteY206" fmla="*/ 5619750 h 5781675"/>
                <a:gd name="connsiteX207" fmla="*/ 1190625 w 3657600"/>
                <a:gd name="connsiteY207" fmla="*/ 5600700 h 5781675"/>
                <a:gd name="connsiteX208" fmla="*/ 1152525 w 3657600"/>
                <a:gd name="connsiteY208" fmla="*/ 5591175 h 5781675"/>
                <a:gd name="connsiteX209" fmla="*/ 1085850 w 3657600"/>
                <a:gd name="connsiteY209" fmla="*/ 5553075 h 5781675"/>
                <a:gd name="connsiteX210" fmla="*/ 1028700 w 3657600"/>
                <a:gd name="connsiteY210" fmla="*/ 5524500 h 5781675"/>
                <a:gd name="connsiteX211" fmla="*/ 942975 w 3657600"/>
                <a:gd name="connsiteY211" fmla="*/ 5600700 h 5781675"/>
                <a:gd name="connsiteX212" fmla="*/ 885825 w 3657600"/>
                <a:gd name="connsiteY212" fmla="*/ 5648325 h 5781675"/>
                <a:gd name="connsiteX213" fmla="*/ 857250 w 3657600"/>
                <a:gd name="connsiteY213" fmla="*/ 5657850 h 5781675"/>
                <a:gd name="connsiteX214" fmla="*/ 771525 w 3657600"/>
                <a:gd name="connsiteY214" fmla="*/ 5724525 h 5781675"/>
                <a:gd name="connsiteX215" fmla="*/ 742950 w 3657600"/>
                <a:gd name="connsiteY215" fmla="*/ 5734050 h 5781675"/>
                <a:gd name="connsiteX216" fmla="*/ 666750 w 3657600"/>
                <a:gd name="connsiteY216" fmla="*/ 5762625 h 5781675"/>
                <a:gd name="connsiteX217" fmla="*/ 638175 w 3657600"/>
                <a:gd name="connsiteY217" fmla="*/ 5753100 h 5781675"/>
                <a:gd name="connsiteX218" fmla="*/ 619125 w 3657600"/>
                <a:gd name="connsiteY218" fmla="*/ 5695950 h 5781675"/>
                <a:gd name="connsiteX219" fmla="*/ 628650 w 3657600"/>
                <a:gd name="connsiteY219" fmla="*/ 5648325 h 5781675"/>
                <a:gd name="connsiteX220" fmla="*/ 638175 w 3657600"/>
                <a:gd name="connsiteY220" fmla="*/ 5591175 h 5781675"/>
                <a:gd name="connsiteX221" fmla="*/ 657225 w 3657600"/>
                <a:gd name="connsiteY221" fmla="*/ 5562600 h 5781675"/>
                <a:gd name="connsiteX222" fmla="*/ 666750 w 3657600"/>
                <a:gd name="connsiteY222" fmla="*/ 5534025 h 5781675"/>
                <a:gd name="connsiteX223" fmla="*/ 723900 w 3657600"/>
                <a:gd name="connsiteY223" fmla="*/ 5400675 h 5781675"/>
                <a:gd name="connsiteX224" fmla="*/ 742950 w 3657600"/>
                <a:gd name="connsiteY224" fmla="*/ 5324475 h 5781675"/>
                <a:gd name="connsiteX225" fmla="*/ 752475 w 3657600"/>
                <a:gd name="connsiteY225" fmla="*/ 5286375 h 5781675"/>
                <a:gd name="connsiteX226" fmla="*/ 771525 w 3657600"/>
                <a:gd name="connsiteY226" fmla="*/ 5153025 h 5781675"/>
                <a:gd name="connsiteX227" fmla="*/ 781050 w 3657600"/>
                <a:gd name="connsiteY227" fmla="*/ 5114925 h 5781675"/>
                <a:gd name="connsiteX228" fmla="*/ 790575 w 3657600"/>
                <a:gd name="connsiteY228" fmla="*/ 5067300 h 5781675"/>
                <a:gd name="connsiteX229" fmla="*/ 800100 w 3657600"/>
                <a:gd name="connsiteY229" fmla="*/ 5038725 h 5781675"/>
                <a:gd name="connsiteX230" fmla="*/ 809625 w 3657600"/>
                <a:gd name="connsiteY230" fmla="*/ 5000625 h 5781675"/>
                <a:gd name="connsiteX231" fmla="*/ 828675 w 3657600"/>
                <a:gd name="connsiteY231" fmla="*/ 4943475 h 5781675"/>
                <a:gd name="connsiteX232" fmla="*/ 847725 w 3657600"/>
                <a:gd name="connsiteY232" fmla="*/ 4838700 h 5781675"/>
                <a:gd name="connsiteX233" fmla="*/ 866775 w 3657600"/>
                <a:gd name="connsiteY233" fmla="*/ 4781550 h 5781675"/>
                <a:gd name="connsiteX234" fmla="*/ 876300 w 3657600"/>
                <a:gd name="connsiteY234" fmla="*/ 4752975 h 5781675"/>
                <a:gd name="connsiteX235" fmla="*/ 904875 w 3657600"/>
                <a:gd name="connsiteY235" fmla="*/ 4686300 h 5781675"/>
                <a:gd name="connsiteX236" fmla="*/ 876300 w 3657600"/>
                <a:gd name="connsiteY236" fmla="*/ 4676775 h 5781675"/>
                <a:gd name="connsiteX237" fmla="*/ 809625 w 3657600"/>
                <a:gd name="connsiteY237" fmla="*/ 4657725 h 5781675"/>
                <a:gd name="connsiteX238" fmla="*/ 752475 w 3657600"/>
                <a:gd name="connsiteY238" fmla="*/ 4619625 h 5781675"/>
                <a:gd name="connsiteX239" fmla="*/ 723900 w 3657600"/>
                <a:gd name="connsiteY239" fmla="*/ 4600575 h 5781675"/>
                <a:gd name="connsiteX240" fmla="*/ 695325 w 3657600"/>
                <a:gd name="connsiteY240" fmla="*/ 4581525 h 5781675"/>
                <a:gd name="connsiteX241" fmla="*/ 666750 w 3657600"/>
                <a:gd name="connsiteY241" fmla="*/ 4572000 h 5781675"/>
                <a:gd name="connsiteX242" fmla="*/ 638175 w 3657600"/>
                <a:gd name="connsiteY242" fmla="*/ 4552950 h 5781675"/>
                <a:gd name="connsiteX243" fmla="*/ 600075 w 3657600"/>
                <a:gd name="connsiteY243" fmla="*/ 4543425 h 5781675"/>
                <a:gd name="connsiteX244" fmla="*/ 571500 w 3657600"/>
                <a:gd name="connsiteY244" fmla="*/ 4533900 h 5781675"/>
                <a:gd name="connsiteX245" fmla="*/ 533400 w 3657600"/>
                <a:gd name="connsiteY245" fmla="*/ 4524375 h 5781675"/>
                <a:gd name="connsiteX246" fmla="*/ 466725 w 3657600"/>
                <a:gd name="connsiteY246" fmla="*/ 4486275 h 5781675"/>
                <a:gd name="connsiteX247" fmla="*/ 438150 w 3657600"/>
                <a:gd name="connsiteY247" fmla="*/ 4457700 h 5781675"/>
                <a:gd name="connsiteX248" fmla="*/ 381000 w 3657600"/>
                <a:gd name="connsiteY248" fmla="*/ 4438650 h 5781675"/>
                <a:gd name="connsiteX249" fmla="*/ 352425 w 3657600"/>
                <a:gd name="connsiteY249" fmla="*/ 4419600 h 5781675"/>
                <a:gd name="connsiteX250" fmla="*/ 323850 w 3657600"/>
                <a:gd name="connsiteY250" fmla="*/ 4410075 h 5781675"/>
                <a:gd name="connsiteX251" fmla="*/ 266700 w 3657600"/>
                <a:gd name="connsiteY251" fmla="*/ 4371975 h 5781675"/>
                <a:gd name="connsiteX252" fmla="*/ 247650 w 3657600"/>
                <a:gd name="connsiteY252" fmla="*/ 4343400 h 5781675"/>
                <a:gd name="connsiteX253" fmla="*/ 228600 w 3657600"/>
                <a:gd name="connsiteY253" fmla="*/ 4286250 h 5781675"/>
                <a:gd name="connsiteX254" fmla="*/ 209550 w 3657600"/>
                <a:gd name="connsiteY254" fmla="*/ 4162425 h 5781675"/>
                <a:gd name="connsiteX255" fmla="*/ 200025 w 3657600"/>
                <a:gd name="connsiteY255" fmla="*/ 4133850 h 5781675"/>
                <a:gd name="connsiteX256" fmla="*/ 180975 w 3657600"/>
                <a:gd name="connsiteY256" fmla="*/ 4105275 h 5781675"/>
                <a:gd name="connsiteX257" fmla="*/ 152400 w 3657600"/>
                <a:gd name="connsiteY257" fmla="*/ 4029075 h 5781675"/>
                <a:gd name="connsiteX258" fmla="*/ 133350 w 3657600"/>
                <a:gd name="connsiteY258" fmla="*/ 3952875 h 5781675"/>
                <a:gd name="connsiteX259" fmla="*/ 123825 w 3657600"/>
                <a:gd name="connsiteY259" fmla="*/ 3895725 h 5781675"/>
                <a:gd name="connsiteX260" fmla="*/ 104775 w 3657600"/>
                <a:gd name="connsiteY260" fmla="*/ 3857625 h 5781675"/>
                <a:gd name="connsiteX261" fmla="*/ 123825 w 3657600"/>
                <a:gd name="connsiteY261" fmla="*/ 3686175 h 5781675"/>
                <a:gd name="connsiteX262" fmla="*/ 133350 w 3657600"/>
                <a:gd name="connsiteY262" fmla="*/ 3648075 h 5781675"/>
                <a:gd name="connsiteX263" fmla="*/ 152400 w 3657600"/>
                <a:gd name="connsiteY263" fmla="*/ 3619500 h 5781675"/>
                <a:gd name="connsiteX264" fmla="*/ 142875 w 3657600"/>
                <a:gd name="connsiteY264" fmla="*/ 3467100 h 5781675"/>
                <a:gd name="connsiteX265" fmla="*/ 123825 w 3657600"/>
                <a:gd name="connsiteY265" fmla="*/ 3438525 h 5781675"/>
                <a:gd name="connsiteX266" fmla="*/ 95250 w 3657600"/>
                <a:gd name="connsiteY266" fmla="*/ 3371850 h 5781675"/>
                <a:gd name="connsiteX267" fmla="*/ 57150 w 3657600"/>
                <a:gd name="connsiteY267" fmla="*/ 3314700 h 5781675"/>
                <a:gd name="connsiteX268" fmla="*/ 28575 w 3657600"/>
                <a:gd name="connsiteY268" fmla="*/ 3257550 h 5781675"/>
                <a:gd name="connsiteX269" fmla="*/ 19050 w 3657600"/>
                <a:gd name="connsiteY269" fmla="*/ 3219450 h 5781675"/>
                <a:gd name="connsiteX270" fmla="*/ 0 w 3657600"/>
                <a:gd name="connsiteY270" fmla="*/ 2847975 h 5781675"/>
                <a:gd name="connsiteX271" fmla="*/ 9525 w 3657600"/>
                <a:gd name="connsiteY271" fmla="*/ 2466975 h 5781675"/>
                <a:gd name="connsiteX272" fmla="*/ 38100 w 3657600"/>
                <a:gd name="connsiteY272" fmla="*/ 2476500 h 5781675"/>
                <a:gd name="connsiteX273" fmla="*/ 66675 w 3657600"/>
                <a:gd name="connsiteY273" fmla="*/ 2505075 h 5781675"/>
                <a:gd name="connsiteX274" fmla="*/ 123825 w 3657600"/>
                <a:gd name="connsiteY274" fmla="*/ 2533650 h 5781675"/>
                <a:gd name="connsiteX275" fmla="*/ 180975 w 3657600"/>
                <a:gd name="connsiteY275" fmla="*/ 2495550 h 5781675"/>
                <a:gd name="connsiteX276" fmla="*/ 209550 w 3657600"/>
                <a:gd name="connsiteY276" fmla="*/ 2476500 h 5781675"/>
                <a:gd name="connsiteX277" fmla="*/ 266700 w 3657600"/>
                <a:gd name="connsiteY277" fmla="*/ 2428875 h 5781675"/>
                <a:gd name="connsiteX278" fmla="*/ 295275 w 3657600"/>
                <a:gd name="connsiteY278" fmla="*/ 2362200 h 5781675"/>
                <a:gd name="connsiteX279" fmla="*/ 323850 w 3657600"/>
                <a:gd name="connsiteY279" fmla="*/ 2324100 h 5781675"/>
                <a:gd name="connsiteX280" fmla="*/ 371475 w 3657600"/>
                <a:gd name="connsiteY280" fmla="*/ 2238375 h 5781675"/>
                <a:gd name="connsiteX281" fmla="*/ 400050 w 3657600"/>
                <a:gd name="connsiteY281" fmla="*/ 2228850 h 5781675"/>
                <a:gd name="connsiteX282" fmla="*/ 457200 w 3657600"/>
                <a:gd name="connsiteY282" fmla="*/ 2162175 h 5781675"/>
                <a:gd name="connsiteX283" fmla="*/ 466725 w 3657600"/>
                <a:gd name="connsiteY283" fmla="*/ 2133600 h 5781675"/>
                <a:gd name="connsiteX284" fmla="*/ 457200 w 3657600"/>
                <a:gd name="connsiteY284" fmla="*/ 2028825 h 5781675"/>
                <a:gd name="connsiteX285" fmla="*/ 390525 w 3657600"/>
                <a:gd name="connsiteY285" fmla="*/ 1943100 h 5781675"/>
                <a:gd name="connsiteX286" fmla="*/ 352425 w 3657600"/>
                <a:gd name="connsiteY286" fmla="*/ 1885950 h 5781675"/>
                <a:gd name="connsiteX287" fmla="*/ 333375 w 3657600"/>
                <a:gd name="connsiteY287" fmla="*/ 1857375 h 5781675"/>
                <a:gd name="connsiteX288" fmla="*/ 276225 w 3657600"/>
                <a:gd name="connsiteY288" fmla="*/ 1819275 h 5781675"/>
                <a:gd name="connsiteX289" fmla="*/ 304800 w 3657600"/>
                <a:gd name="connsiteY289" fmla="*/ 1695450 h 5781675"/>
                <a:gd name="connsiteX290" fmla="*/ 342900 w 3657600"/>
                <a:gd name="connsiteY290" fmla="*/ 1638300 h 5781675"/>
                <a:gd name="connsiteX291" fmla="*/ 361950 w 3657600"/>
                <a:gd name="connsiteY291" fmla="*/ 1581150 h 5781675"/>
                <a:gd name="connsiteX292" fmla="*/ 390525 w 3657600"/>
                <a:gd name="connsiteY292" fmla="*/ 1485900 h 5781675"/>
                <a:gd name="connsiteX293" fmla="*/ 409575 w 3657600"/>
                <a:gd name="connsiteY293" fmla="*/ 1428750 h 5781675"/>
                <a:gd name="connsiteX294" fmla="*/ 419100 w 3657600"/>
                <a:gd name="connsiteY294" fmla="*/ 1400175 h 5781675"/>
                <a:gd name="connsiteX295" fmla="*/ 447675 w 3657600"/>
                <a:gd name="connsiteY295" fmla="*/ 1381125 h 5781675"/>
                <a:gd name="connsiteX296" fmla="*/ 504825 w 3657600"/>
                <a:gd name="connsiteY296" fmla="*/ 1419225 h 5781675"/>
                <a:gd name="connsiteX297" fmla="*/ 561975 w 3657600"/>
                <a:gd name="connsiteY297" fmla="*/ 1457325 h 5781675"/>
                <a:gd name="connsiteX298" fmla="*/ 609600 w 3657600"/>
                <a:gd name="connsiteY298" fmla="*/ 1390650 h 5781675"/>
                <a:gd name="connsiteX299" fmla="*/ 619125 w 3657600"/>
                <a:gd name="connsiteY299" fmla="*/ 1362075 h 5781675"/>
                <a:gd name="connsiteX300" fmla="*/ 609600 w 3657600"/>
                <a:gd name="connsiteY300" fmla="*/ 1295400 h 5781675"/>
                <a:gd name="connsiteX301" fmla="*/ 581025 w 3657600"/>
                <a:gd name="connsiteY301" fmla="*/ 1257300 h 5781675"/>
                <a:gd name="connsiteX302" fmla="*/ 561975 w 3657600"/>
                <a:gd name="connsiteY302" fmla="*/ 1228725 h 5781675"/>
                <a:gd name="connsiteX303" fmla="*/ 504825 w 3657600"/>
                <a:gd name="connsiteY303" fmla="*/ 1181100 h 5781675"/>
                <a:gd name="connsiteX304" fmla="*/ 495300 w 3657600"/>
                <a:gd name="connsiteY304" fmla="*/ 1152525 h 5781675"/>
                <a:gd name="connsiteX305" fmla="*/ 523875 w 3657600"/>
                <a:gd name="connsiteY305" fmla="*/ 1057275 h 5781675"/>
                <a:gd name="connsiteX306" fmla="*/ 552450 w 3657600"/>
                <a:gd name="connsiteY306" fmla="*/ 1047750 h 5781675"/>
                <a:gd name="connsiteX307" fmla="*/ 609600 w 3657600"/>
                <a:gd name="connsiteY307" fmla="*/ 1009650 h 5781675"/>
                <a:gd name="connsiteX308" fmla="*/ 714375 w 3657600"/>
                <a:gd name="connsiteY308" fmla="*/ 1038225 h 5781675"/>
                <a:gd name="connsiteX309" fmla="*/ 742950 w 3657600"/>
                <a:gd name="connsiteY309" fmla="*/ 1057275 h 5781675"/>
                <a:gd name="connsiteX310" fmla="*/ 800100 w 3657600"/>
                <a:gd name="connsiteY310" fmla="*/ 1085850 h 5781675"/>
                <a:gd name="connsiteX311" fmla="*/ 819150 w 3657600"/>
                <a:gd name="connsiteY311" fmla="*/ 1152525 h 5781675"/>
                <a:gd name="connsiteX312" fmla="*/ 847725 w 3657600"/>
                <a:gd name="connsiteY312" fmla="*/ 1276350 h 5781675"/>
                <a:gd name="connsiteX313" fmla="*/ 942975 w 3657600"/>
                <a:gd name="connsiteY313" fmla="*/ 1304925 h 5781675"/>
                <a:gd name="connsiteX314" fmla="*/ 962025 w 3657600"/>
                <a:gd name="connsiteY314" fmla="*/ 1247775 h 5781675"/>
                <a:gd name="connsiteX315" fmla="*/ 971550 w 3657600"/>
                <a:gd name="connsiteY315" fmla="*/ 1209675 h 5781675"/>
                <a:gd name="connsiteX316" fmla="*/ 990600 w 3657600"/>
                <a:gd name="connsiteY316" fmla="*/ 1181100 h 5781675"/>
                <a:gd name="connsiteX317" fmla="*/ 1028700 w 3657600"/>
                <a:gd name="connsiteY317" fmla="*/ 1171575 h 5781675"/>
                <a:gd name="connsiteX318" fmla="*/ 1057275 w 3657600"/>
                <a:gd name="connsiteY318" fmla="*/ 1209675 h 5781675"/>
                <a:gd name="connsiteX319" fmla="*/ 1066800 w 3657600"/>
                <a:gd name="connsiteY319" fmla="*/ 1238250 h 5781675"/>
                <a:gd name="connsiteX320" fmla="*/ 1095375 w 3657600"/>
                <a:gd name="connsiteY320" fmla="*/ 1228725 h 5781675"/>
                <a:gd name="connsiteX321" fmla="*/ 1114425 w 3657600"/>
                <a:gd name="connsiteY321" fmla="*/ 1123950 h 5781675"/>
                <a:gd name="connsiteX322" fmla="*/ 1123950 w 3657600"/>
                <a:gd name="connsiteY322" fmla="*/ 1085850 h 5781675"/>
                <a:gd name="connsiteX323" fmla="*/ 1143000 w 3657600"/>
                <a:gd name="connsiteY323" fmla="*/ 1057275 h 5781675"/>
                <a:gd name="connsiteX324" fmla="*/ 1152525 w 3657600"/>
                <a:gd name="connsiteY324" fmla="*/ 1028700 h 5781675"/>
                <a:gd name="connsiteX325" fmla="*/ 1190625 w 3657600"/>
                <a:gd name="connsiteY325" fmla="*/ 952500 h 5781675"/>
                <a:gd name="connsiteX326" fmla="*/ 1228725 w 3657600"/>
                <a:gd name="connsiteY326" fmla="*/ 866775 h 5781675"/>
                <a:gd name="connsiteX327" fmla="*/ 1257300 w 3657600"/>
                <a:gd name="connsiteY327" fmla="*/ 876300 h 5781675"/>
                <a:gd name="connsiteX328" fmla="*/ 1295400 w 3657600"/>
                <a:gd name="connsiteY328" fmla="*/ 866775 h 5781675"/>
                <a:gd name="connsiteX329" fmla="*/ 1304925 w 3657600"/>
                <a:gd name="connsiteY329" fmla="*/ 800100 h 5781675"/>
                <a:gd name="connsiteX330" fmla="*/ 1266825 w 3657600"/>
                <a:gd name="connsiteY330" fmla="*/ 752475 h 5781675"/>
                <a:gd name="connsiteX331" fmla="*/ 1228725 w 3657600"/>
                <a:gd name="connsiteY331" fmla="*/ 685800 h 5781675"/>
                <a:gd name="connsiteX332" fmla="*/ 1238250 w 3657600"/>
                <a:gd name="connsiteY332" fmla="*/ 590550 h 5781675"/>
                <a:gd name="connsiteX333" fmla="*/ 1276350 w 3657600"/>
                <a:gd name="connsiteY333" fmla="*/ 533400 h 5781675"/>
                <a:gd name="connsiteX334" fmla="*/ 1285875 w 3657600"/>
                <a:gd name="connsiteY334" fmla="*/ 504825 h 5781675"/>
                <a:gd name="connsiteX335" fmla="*/ 1228725 w 3657600"/>
                <a:gd name="connsiteY335" fmla="*/ 476250 h 5781675"/>
                <a:gd name="connsiteX336" fmla="*/ 1162050 w 3657600"/>
                <a:gd name="connsiteY336" fmla="*/ 447675 h 5781675"/>
                <a:gd name="connsiteX337" fmla="*/ 1162050 w 3657600"/>
                <a:gd name="connsiteY337" fmla="*/ 381000 h 5781675"/>
                <a:gd name="connsiteX338" fmla="*/ 1200150 w 3657600"/>
                <a:gd name="connsiteY338" fmla="*/ 352425 h 5781675"/>
                <a:gd name="connsiteX339" fmla="*/ 1247775 w 3657600"/>
                <a:gd name="connsiteY339" fmla="*/ 266700 h 5781675"/>
                <a:gd name="connsiteX340" fmla="*/ 1238250 w 3657600"/>
                <a:gd name="connsiteY340" fmla="*/ 190500 h 5781675"/>
                <a:gd name="connsiteX341" fmla="*/ 1209675 w 3657600"/>
                <a:gd name="connsiteY341" fmla="*/ 161925 h 5781675"/>
                <a:gd name="connsiteX342" fmla="*/ 1162050 w 3657600"/>
                <a:gd name="connsiteY342" fmla="*/ 114300 h 5781675"/>
                <a:gd name="connsiteX343" fmla="*/ 1114425 w 3657600"/>
                <a:gd name="connsiteY343" fmla="*/ 76200 h 5781675"/>
                <a:gd name="connsiteX344" fmla="*/ 1095375 w 3657600"/>
                <a:gd name="connsiteY344" fmla="*/ 47625 h 5781675"/>
                <a:gd name="connsiteX345" fmla="*/ 1104900 w 3657600"/>
                <a:gd name="connsiteY345" fmla="*/ 19050 h 5781675"/>
                <a:gd name="connsiteX346" fmla="*/ 1152525 w 3657600"/>
                <a:gd name="connsiteY346" fmla="*/ 0 h 578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</a:cxnLst>
              <a:rect l="l" t="t" r="r" b="b"/>
              <a:pathLst>
                <a:path w="3657600" h="5781675">
                  <a:moveTo>
                    <a:pt x="1152525" y="0"/>
                  </a:moveTo>
                  <a:lnTo>
                    <a:pt x="1152525" y="0"/>
                  </a:lnTo>
                  <a:cubicBezTo>
                    <a:pt x="1187450" y="22225"/>
                    <a:pt x="1234337" y="32231"/>
                    <a:pt x="1257300" y="66675"/>
                  </a:cubicBezTo>
                  <a:cubicBezTo>
                    <a:pt x="1281919" y="103604"/>
                    <a:pt x="1265490" y="91630"/>
                    <a:pt x="1304925" y="104775"/>
                  </a:cubicBezTo>
                  <a:cubicBezTo>
                    <a:pt x="1317625" y="101600"/>
                    <a:pt x="1332133" y="102512"/>
                    <a:pt x="1343025" y="95250"/>
                  </a:cubicBezTo>
                  <a:cubicBezTo>
                    <a:pt x="1352550" y="88900"/>
                    <a:pt x="1352367" y="72742"/>
                    <a:pt x="1362075" y="66675"/>
                  </a:cubicBezTo>
                  <a:cubicBezTo>
                    <a:pt x="1379103" y="56032"/>
                    <a:pt x="1419225" y="47625"/>
                    <a:pt x="1419225" y="47625"/>
                  </a:cubicBezTo>
                  <a:cubicBezTo>
                    <a:pt x="1489301" y="61640"/>
                    <a:pt x="1453380" y="48170"/>
                    <a:pt x="1524000" y="95250"/>
                  </a:cubicBezTo>
                  <a:lnTo>
                    <a:pt x="1552575" y="114300"/>
                  </a:lnTo>
                  <a:lnTo>
                    <a:pt x="1581150" y="133350"/>
                  </a:lnTo>
                  <a:cubicBezTo>
                    <a:pt x="1584325" y="142875"/>
                    <a:pt x="1586185" y="152945"/>
                    <a:pt x="1590675" y="161925"/>
                  </a:cubicBezTo>
                  <a:cubicBezTo>
                    <a:pt x="1595795" y="172164"/>
                    <a:pt x="1608244" y="179149"/>
                    <a:pt x="1609725" y="190500"/>
                  </a:cubicBezTo>
                  <a:cubicBezTo>
                    <a:pt x="1636614" y="396649"/>
                    <a:pt x="1556270" y="360007"/>
                    <a:pt x="1647825" y="390525"/>
                  </a:cubicBezTo>
                  <a:cubicBezTo>
                    <a:pt x="1654175" y="400050"/>
                    <a:pt x="1661755" y="408861"/>
                    <a:pt x="1666875" y="419100"/>
                  </a:cubicBezTo>
                  <a:cubicBezTo>
                    <a:pt x="1671365" y="428080"/>
                    <a:pt x="1670128" y="439835"/>
                    <a:pt x="1676400" y="447675"/>
                  </a:cubicBezTo>
                  <a:cubicBezTo>
                    <a:pt x="1683551" y="456614"/>
                    <a:pt x="1695450" y="460375"/>
                    <a:pt x="1704975" y="466725"/>
                  </a:cubicBezTo>
                  <a:cubicBezTo>
                    <a:pt x="1714500" y="463550"/>
                    <a:pt x="1724570" y="461690"/>
                    <a:pt x="1733550" y="457200"/>
                  </a:cubicBezTo>
                  <a:cubicBezTo>
                    <a:pt x="1743789" y="452080"/>
                    <a:pt x="1750792" y="439769"/>
                    <a:pt x="1762125" y="438150"/>
                  </a:cubicBezTo>
                  <a:cubicBezTo>
                    <a:pt x="1775084" y="436299"/>
                    <a:pt x="1787525" y="444500"/>
                    <a:pt x="1800225" y="447675"/>
                  </a:cubicBezTo>
                  <a:cubicBezTo>
                    <a:pt x="1809750" y="454025"/>
                    <a:pt x="1820705" y="458630"/>
                    <a:pt x="1828800" y="466725"/>
                  </a:cubicBezTo>
                  <a:cubicBezTo>
                    <a:pt x="1847264" y="485189"/>
                    <a:pt x="1849628" y="500634"/>
                    <a:pt x="1857375" y="523875"/>
                  </a:cubicBezTo>
                  <a:cubicBezTo>
                    <a:pt x="1996985" y="454070"/>
                    <a:pt x="1840830" y="530170"/>
                    <a:pt x="1962150" y="476250"/>
                  </a:cubicBezTo>
                  <a:cubicBezTo>
                    <a:pt x="1975125" y="470483"/>
                    <a:pt x="1987067" y="462473"/>
                    <a:pt x="2000250" y="457200"/>
                  </a:cubicBezTo>
                  <a:cubicBezTo>
                    <a:pt x="2018894" y="449742"/>
                    <a:pt x="2057400" y="438150"/>
                    <a:pt x="2057400" y="438150"/>
                  </a:cubicBezTo>
                  <a:cubicBezTo>
                    <a:pt x="2060575" y="447675"/>
                    <a:pt x="2067834" y="456726"/>
                    <a:pt x="2066925" y="466725"/>
                  </a:cubicBezTo>
                  <a:cubicBezTo>
                    <a:pt x="2064555" y="492799"/>
                    <a:pt x="2058709" y="519090"/>
                    <a:pt x="2047875" y="542925"/>
                  </a:cubicBezTo>
                  <a:cubicBezTo>
                    <a:pt x="2042301" y="555188"/>
                    <a:pt x="2027570" y="560867"/>
                    <a:pt x="2019300" y="571500"/>
                  </a:cubicBezTo>
                  <a:cubicBezTo>
                    <a:pt x="1981089" y="620628"/>
                    <a:pt x="1986046" y="614111"/>
                    <a:pt x="1971675" y="657225"/>
                  </a:cubicBezTo>
                  <a:cubicBezTo>
                    <a:pt x="1968500" y="685800"/>
                    <a:pt x="1966216" y="714488"/>
                    <a:pt x="1962150" y="742950"/>
                  </a:cubicBezTo>
                  <a:cubicBezTo>
                    <a:pt x="1959860" y="758977"/>
                    <a:pt x="1952625" y="774386"/>
                    <a:pt x="1952625" y="790575"/>
                  </a:cubicBezTo>
                  <a:cubicBezTo>
                    <a:pt x="1952625" y="806764"/>
                    <a:pt x="1958975" y="822325"/>
                    <a:pt x="1962150" y="838200"/>
                  </a:cubicBezTo>
                  <a:cubicBezTo>
                    <a:pt x="1974850" y="835025"/>
                    <a:pt x="1991869" y="838732"/>
                    <a:pt x="2000250" y="828675"/>
                  </a:cubicBezTo>
                  <a:cubicBezTo>
                    <a:pt x="2010614" y="816238"/>
                    <a:pt x="1995295" y="788290"/>
                    <a:pt x="2009775" y="781050"/>
                  </a:cubicBezTo>
                  <a:cubicBezTo>
                    <a:pt x="2029855" y="771010"/>
                    <a:pt x="2054225" y="787400"/>
                    <a:pt x="2076450" y="790575"/>
                  </a:cubicBezTo>
                  <a:cubicBezTo>
                    <a:pt x="2085975" y="793750"/>
                    <a:pt x="2096671" y="794531"/>
                    <a:pt x="2105025" y="800100"/>
                  </a:cubicBezTo>
                  <a:cubicBezTo>
                    <a:pt x="2116233" y="807572"/>
                    <a:pt x="2120248" y="826895"/>
                    <a:pt x="2133600" y="828675"/>
                  </a:cubicBezTo>
                  <a:cubicBezTo>
                    <a:pt x="2171497" y="833728"/>
                    <a:pt x="2209800" y="822325"/>
                    <a:pt x="2247900" y="819150"/>
                  </a:cubicBezTo>
                  <a:cubicBezTo>
                    <a:pt x="2257425" y="815975"/>
                    <a:pt x="2269375" y="816725"/>
                    <a:pt x="2276475" y="809625"/>
                  </a:cubicBezTo>
                  <a:cubicBezTo>
                    <a:pt x="2295606" y="790494"/>
                    <a:pt x="2281308" y="762284"/>
                    <a:pt x="2276475" y="742950"/>
                  </a:cubicBezTo>
                  <a:cubicBezTo>
                    <a:pt x="2282825" y="733425"/>
                    <a:pt x="2290876" y="724836"/>
                    <a:pt x="2295525" y="714375"/>
                  </a:cubicBezTo>
                  <a:cubicBezTo>
                    <a:pt x="2303680" y="696025"/>
                    <a:pt x="2297867" y="668364"/>
                    <a:pt x="2314575" y="657225"/>
                  </a:cubicBezTo>
                  <a:lnTo>
                    <a:pt x="2371725" y="619125"/>
                  </a:lnTo>
                  <a:lnTo>
                    <a:pt x="2400300" y="600075"/>
                  </a:lnTo>
                  <a:lnTo>
                    <a:pt x="2428875" y="581025"/>
                  </a:lnTo>
                  <a:cubicBezTo>
                    <a:pt x="2438400" y="584200"/>
                    <a:pt x="2451881" y="582196"/>
                    <a:pt x="2457450" y="590550"/>
                  </a:cubicBezTo>
                  <a:cubicBezTo>
                    <a:pt x="2490887" y="640706"/>
                    <a:pt x="2438008" y="647831"/>
                    <a:pt x="2495550" y="628650"/>
                  </a:cubicBezTo>
                  <a:cubicBezTo>
                    <a:pt x="2505075" y="619125"/>
                    <a:pt x="2517583" y="611850"/>
                    <a:pt x="2524125" y="600075"/>
                  </a:cubicBezTo>
                  <a:cubicBezTo>
                    <a:pt x="2533877" y="582522"/>
                    <a:pt x="2532036" y="559633"/>
                    <a:pt x="2543175" y="542925"/>
                  </a:cubicBezTo>
                  <a:cubicBezTo>
                    <a:pt x="2549525" y="533400"/>
                    <a:pt x="2557105" y="524589"/>
                    <a:pt x="2562225" y="514350"/>
                  </a:cubicBezTo>
                  <a:cubicBezTo>
                    <a:pt x="2573729" y="491343"/>
                    <a:pt x="2568052" y="475398"/>
                    <a:pt x="2590800" y="457200"/>
                  </a:cubicBezTo>
                  <a:cubicBezTo>
                    <a:pt x="2598640" y="450928"/>
                    <a:pt x="2609850" y="450850"/>
                    <a:pt x="2619375" y="447675"/>
                  </a:cubicBezTo>
                  <a:cubicBezTo>
                    <a:pt x="2625650" y="428851"/>
                    <a:pt x="2631164" y="403954"/>
                    <a:pt x="2647950" y="390525"/>
                  </a:cubicBezTo>
                  <a:cubicBezTo>
                    <a:pt x="2655790" y="384253"/>
                    <a:pt x="2667000" y="384175"/>
                    <a:pt x="2676525" y="381000"/>
                  </a:cubicBezTo>
                  <a:cubicBezTo>
                    <a:pt x="2689224" y="419097"/>
                    <a:pt x="2689744" y="403611"/>
                    <a:pt x="2676525" y="447675"/>
                  </a:cubicBezTo>
                  <a:cubicBezTo>
                    <a:pt x="2670755" y="466909"/>
                    <a:pt x="2657475" y="504825"/>
                    <a:pt x="2657475" y="504825"/>
                  </a:cubicBezTo>
                  <a:cubicBezTo>
                    <a:pt x="2660650" y="517525"/>
                    <a:pt x="2655291" y="537071"/>
                    <a:pt x="2667000" y="542925"/>
                  </a:cubicBezTo>
                  <a:cubicBezTo>
                    <a:pt x="2675980" y="547415"/>
                    <a:pt x="2672035" y="523330"/>
                    <a:pt x="2676525" y="514350"/>
                  </a:cubicBezTo>
                  <a:cubicBezTo>
                    <a:pt x="2681645" y="504111"/>
                    <a:pt x="2685114" y="490424"/>
                    <a:pt x="2695575" y="485775"/>
                  </a:cubicBezTo>
                  <a:cubicBezTo>
                    <a:pt x="2716091" y="476657"/>
                    <a:pt x="2740025" y="479425"/>
                    <a:pt x="2762250" y="476250"/>
                  </a:cubicBezTo>
                  <a:cubicBezTo>
                    <a:pt x="2771775" y="473075"/>
                    <a:pt x="2781845" y="471215"/>
                    <a:pt x="2790825" y="466725"/>
                  </a:cubicBezTo>
                  <a:cubicBezTo>
                    <a:pt x="2801064" y="461605"/>
                    <a:pt x="2808108" y="445793"/>
                    <a:pt x="2819400" y="447675"/>
                  </a:cubicBezTo>
                  <a:cubicBezTo>
                    <a:pt x="2832687" y="449890"/>
                    <a:pt x="2836200" y="469708"/>
                    <a:pt x="2847975" y="476250"/>
                  </a:cubicBezTo>
                  <a:cubicBezTo>
                    <a:pt x="2865528" y="486002"/>
                    <a:pt x="2886075" y="488950"/>
                    <a:pt x="2905125" y="495300"/>
                  </a:cubicBezTo>
                  <a:lnTo>
                    <a:pt x="2933700" y="504825"/>
                  </a:lnTo>
                  <a:cubicBezTo>
                    <a:pt x="2957641" y="576649"/>
                    <a:pt x="2925346" y="488117"/>
                    <a:pt x="2962275" y="561975"/>
                  </a:cubicBezTo>
                  <a:cubicBezTo>
                    <a:pt x="2966765" y="570955"/>
                    <a:pt x="2966924" y="581773"/>
                    <a:pt x="2971800" y="590550"/>
                  </a:cubicBezTo>
                  <a:cubicBezTo>
                    <a:pt x="2982919" y="610564"/>
                    <a:pt x="2988180" y="640460"/>
                    <a:pt x="3009900" y="647700"/>
                  </a:cubicBezTo>
                  <a:lnTo>
                    <a:pt x="3095625" y="676275"/>
                  </a:lnTo>
                  <a:lnTo>
                    <a:pt x="3124200" y="685800"/>
                  </a:lnTo>
                  <a:lnTo>
                    <a:pt x="3152775" y="695325"/>
                  </a:lnTo>
                  <a:cubicBezTo>
                    <a:pt x="3184786" y="791357"/>
                    <a:pt x="3135945" y="642399"/>
                    <a:pt x="3171825" y="762000"/>
                  </a:cubicBezTo>
                  <a:lnTo>
                    <a:pt x="3200400" y="847725"/>
                  </a:lnTo>
                  <a:lnTo>
                    <a:pt x="3209925" y="876300"/>
                  </a:lnTo>
                  <a:cubicBezTo>
                    <a:pt x="3213100" y="885825"/>
                    <a:pt x="3209925" y="901700"/>
                    <a:pt x="3219450" y="904875"/>
                  </a:cubicBezTo>
                  <a:cubicBezTo>
                    <a:pt x="3291274" y="928816"/>
                    <a:pt x="3202742" y="896521"/>
                    <a:pt x="3276600" y="933450"/>
                  </a:cubicBezTo>
                  <a:cubicBezTo>
                    <a:pt x="3300048" y="945174"/>
                    <a:pt x="3340375" y="948842"/>
                    <a:pt x="3362325" y="952500"/>
                  </a:cubicBezTo>
                  <a:cubicBezTo>
                    <a:pt x="3365500" y="962025"/>
                    <a:pt x="3369415" y="971335"/>
                    <a:pt x="3371850" y="981075"/>
                  </a:cubicBezTo>
                  <a:cubicBezTo>
                    <a:pt x="3375777" y="996781"/>
                    <a:pt x="3375691" y="1013541"/>
                    <a:pt x="3381375" y="1028700"/>
                  </a:cubicBezTo>
                  <a:cubicBezTo>
                    <a:pt x="3385395" y="1039419"/>
                    <a:pt x="3394075" y="1047750"/>
                    <a:pt x="3400425" y="1057275"/>
                  </a:cubicBezTo>
                  <a:cubicBezTo>
                    <a:pt x="3403600" y="1133475"/>
                    <a:pt x="3409950" y="1209609"/>
                    <a:pt x="3409950" y="1285875"/>
                  </a:cubicBezTo>
                  <a:cubicBezTo>
                    <a:pt x="3409950" y="1346283"/>
                    <a:pt x="3405894" y="1406690"/>
                    <a:pt x="3400425" y="1466850"/>
                  </a:cubicBezTo>
                  <a:cubicBezTo>
                    <a:pt x="3399516" y="1476849"/>
                    <a:pt x="3395390" y="1486445"/>
                    <a:pt x="3390900" y="1495425"/>
                  </a:cubicBezTo>
                  <a:cubicBezTo>
                    <a:pt x="3385780" y="1505664"/>
                    <a:pt x="3378200" y="1514475"/>
                    <a:pt x="3371850" y="1524000"/>
                  </a:cubicBezTo>
                  <a:cubicBezTo>
                    <a:pt x="3368675" y="1539875"/>
                    <a:pt x="3366252" y="1555919"/>
                    <a:pt x="3362325" y="1571625"/>
                  </a:cubicBezTo>
                  <a:cubicBezTo>
                    <a:pt x="3359890" y="1581365"/>
                    <a:pt x="3352800" y="1590160"/>
                    <a:pt x="3352800" y="1600200"/>
                  </a:cubicBezTo>
                  <a:cubicBezTo>
                    <a:pt x="3352800" y="1632108"/>
                    <a:pt x="3355150" y="1664359"/>
                    <a:pt x="3362325" y="1695450"/>
                  </a:cubicBezTo>
                  <a:cubicBezTo>
                    <a:pt x="3364899" y="1706604"/>
                    <a:pt x="3376255" y="1713786"/>
                    <a:pt x="3381375" y="1724025"/>
                  </a:cubicBezTo>
                  <a:cubicBezTo>
                    <a:pt x="3385865" y="1733005"/>
                    <a:pt x="3385331" y="1744246"/>
                    <a:pt x="3390900" y="1752600"/>
                  </a:cubicBezTo>
                  <a:cubicBezTo>
                    <a:pt x="3398372" y="1763808"/>
                    <a:pt x="3410851" y="1770827"/>
                    <a:pt x="3419475" y="1781175"/>
                  </a:cubicBezTo>
                  <a:cubicBezTo>
                    <a:pt x="3439991" y="1805794"/>
                    <a:pt x="3438504" y="1809686"/>
                    <a:pt x="3448050" y="1838325"/>
                  </a:cubicBezTo>
                  <a:cubicBezTo>
                    <a:pt x="3451225" y="1901825"/>
                    <a:pt x="3452699" y="1965433"/>
                    <a:pt x="3457575" y="2028825"/>
                  </a:cubicBezTo>
                  <a:cubicBezTo>
                    <a:pt x="3459056" y="2048081"/>
                    <a:pt x="3460993" y="2067653"/>
                    <a:pt x="3467100" y="2085975"/>
                  </a:cubicBezTo>
                  <a:cubicBezTo>
                    <a:pt x="3513661" y="2225657"/>
                    <a:pt x="3463286" y="2013570"/>
                    <a:pt x="3495675" y="2143125"/>
                  </a:cubicBezTo>
                  <a:cubicBezTo>
                    <a:pt x="3512153" y="2209037"/>
                    <a:pt x="3492891" y="2172286"/>
                    <a:pt x="3524250" y="2219325"/>
                  </a:cubicBezTo>
                  <a:cubicBezTo>
                    <a:pt x="3527425" y="2244725"/>
                    <a:pt x="3530948" y="2270084"/>
                    <a:pt x="3533775" y="2295525"/>
                  </a:cubicBezTo>
                  <a:cubicBezTo>
                    <a:pt x="3537299" y="2327238"/>
                    <a:pt x="3538448" y="2359238"/>
                    <a:pt x="3543300" y="2390775"/>
                  </a:cubicBezTo>
                  <a:cubicBezTo>
                    <a:pt x="3544827" y="2400698"/>
                    <a:pt x="3550647" y="2409549"/>
                    <a:pt x="3552825" y="2419350"/>
                  </a:cubicBezTo>
                  <a:cubicBezTo>
                    <a:pt x="3571537" y="2503552"/>
                    <a:pt x="3552898" y="2448180"/>
                    <a:pt x="3571875" y="2514600"/>
                  </a:cubicBezTo>
                  <a:cubicBezTo>
                    <a:pt x="3580934" y="2546307"/>
                    <a:pt x="3584970" y="2545543"/>
                    <a:pt x="3590925" y="2581275"/>
                  </a:cubicBezTo>
                  <a:cubicBezTo>
                    <a:pt x="3595133" y="2606524"/>
                    <a:pt x="3597067" y="2632102"/>
                    <a:pt x="3600450" y="2657475"/>
                  </a:cubicBezTo>
                  <a:cubicBezTo>
                    <a:pt x="3603417" y="2679729"/>
                    <a:pt x="3600857" y="2703634"/>
                    <a:pt x="3609975" y="2724150"/>
                  </a:cubicBezTo>
                  <a:cubicBezTo>
                    <a:pt x="3614624" y="2734611"/>
                    <a:pt x="3629025" y="2736850"/>
                    <a:pt x="3638550" y="2743200"/>
                  </a:cubicBezTo>
                  <a:cubicBezTo>
                    <a:pt x="3657997" y="2859885"/>
                    <a:pt x="3657600" y="2843028"/>
                    <a:pt x="3657600" y="3028950"/>
                  </a:cubicBezTo>
                  <a:cubicBezTo>
                    <a:pt x="3657600" y="3078409"/>
                    <a:pt x="3644115" y="3107505"/>
                    <a:pt x="3629025" y="3152775"/>
                  </a:cubicBezTo>
                  <a:lnTo>
                    <a:pt x="3619500" y="3181350"/>
                  </a:lnTo>
                  <a:cubicBezTo>
                    <a:pt x="3609975" y="3175000"/>
                    <a:pt x="3598254" y="3171094"/>
                    <a:pt x="3590925" y="3162300"/>
                  </a:cubicBezTo>
                  <a:cubicBezTo>
                    <a:pt x="3581835" y="3151392"/>
                    <a:pt x="3579180" y="3136376"/>
                    <a:pt x="3571875" y="3124200"/>
                  </a:cubicBezTo>
                  <a:cubicBezTo>
                    <a:pt x="3534833" y="3062464"/>
                    <a:pt x="3549121" y="3077281"/>
                    <a:pt x="3505200" y="3048000"/>
                  </a:cubicBezTo>
                  <a:cubicBezTo>
                    <a:pt x="3499224" y="3039035"/>
                    <a:pt x="3476251" y="2996640"/>
                    <a:pt x="3457575" y="3000375"/>
                  </a:cubicBezTo>
                  <a:cubicBezTo>
                    <a:pt x="3446350" y="3002620"/>
                    <a:pt x="3444875" y="3019425"/>
                    <a:pt x="3438525" y="3028950"/>
                  </a:cubicBezTo>
                  <a:cubicBezTo>
                    <a:pt x="3444875" y="3048000"/>
                    <a:pt x="3474283" y="3074961"/>
                    <a:pt x="3457575" y="3086100"/>
                  </a:cubicBezTo>
                  <a:lnTo>
                    <a:pt x="3400425" y="3124200"/>
                  </a:lnTo>
                  <a:cubicBezTo>
                    <a:pt x="3394075" y="3140075"/>
                    <a:pt x="3387218" y="3155757"/>
                    <a:pt x="3381375" y="3171825"/>
                  </a:cubicBezTo>
                  <a:cubicBezTo>
                    <a:pt x="3374513" y="3190696"/>
                    <a:pt x="3362325" y="3228975"/>
                    <a:pt x="3362325" y="3228975"/>
                  </a:cubicBezTo>
                  <a:cubicBezTo>
                    <a:pt x="3359150" y="3260725"/>
                    <a:pt x="3362184" y="3293728"/>
                    <a:pt x="3352800" y="3324225"/>
                  </a:cubicBezTo>
                  <a:cubicBezTo>
                    <a:pt x="3342340" y="3358221"/>
                    <a:pt x="3318211" y="3349791"/>
                    <a:pt x="3295650" y="3362325"/>
                  </a:cubicBezTo>
                  <a:cubicBezTo>
                    <a:pt x="3275636" y="3373444"/>
                    <a:pt x="3260220" y="3393185"/>
                    <a:pt x="3238500" y="3400425"/>
                  </a:cubicBezTo>
                  <a:cubicBezTo>
                    <a:pt x="3134287" y="3435163"/>
                    <a:pt x="3292137" y="3379761"/>
                    <a:pt x="3181350" y="3429000"/>
                  </a:cubicBezTo>
                  <a:cubicBezTo>
                    <a:pt x="3163000" y="3437155"/>
                    <a:pt x="3124200" y="3448050"/>
                    <a:pt x="3124200" y="3448050"/>
                  </a:cubicBezTo>
                  <a:cubicBezTo>
                    <a:pt x="3117850" y="3470275"/>
                    <a:pt x="3118745" y="3496032"/>
                    <a:pt x="3105150" y="3514725"/>
                  </a:cubicBezTo>
                  <a:cubicBezTo>
                    <a:pt x="3039435" y="3605083"/>
                    <a:pt x="2755297" y="3562267"/>
                    <a:pt x="2752725" y="3562350"/>
                  </a:cubicBezTo>
                  <a:lnTo>
                    <a:pt x="2695575" y="3581400"/>
                  </a:lnTo>
                  <a:lnTo>
                    <a:pt x="2667000" y="3590925"/>
                  </a:lnTo>
                  <a:cubicBezTo>
                    <a:pt x="2660650" y="3600450"/>
                    <a:pt x="2656889" y="3612349"/>
                    <a:pt x="2647950" y="3619500"/>
                  </a:cubicBezTo>
                  <a:cubicBezTo>
                    <a:pt x="2601768" y="3656445"/>
                    <a:pt x="2630632" y="3595255"/>
                    <a:pt x="2609850" y="3657600"/>
                  </a:cubicBezTo>
                  <a:cubicBezTo>
                    <a:pt x="2619375" y="3660775"/>
                    <a:pt x="2630071" y="3661556"/>
                    <a:pt x="2638425" y="3667125"/>
                  </a:cubicBezTo>
                  <a:cubicBezTo>
                    <a:pt x="2660427" y="3681793"/>
                    <a:pt x="2671993" y="3703190"/>
                    <a:pt x="2686050" y="3724275"/>
                  </a:cubicBezTo>
                  <a:cubicBezTo>
                    <a:pt x="2680589" y="3729736"/>
                    <a:pt x="2642161" y="3771900"/>
                    <a:pt x="2628900" y="3771900"/>
                  </a:cubicBezTo>
                  <a:cubicBezTo>
                    <a:pt x="2617452" y="3771900"/>
                    <a:pt x="2609850" y="3759200"/>
                    <a:pt x="2600325" y="3752850"/>
                  </a:cubicBezTo>
                  <a:cubicBezTo>
                    <a:pt x="2593975" y="3733800"/>
                    <a:pt x="2592414" y="3712408"/>
                    <a:pt x="2581275" y="3695700"/>
                  </a:cubicBezTo>
                  <a:cubicBezTo>
                    <a:pt x="2574925" y="3686175"/>
                    <a:pt x="2566874" y="3677586"/>
                    <a:pt x="2562225" y="3667125"/>
                  </a:cubicBezTo>
                  <a:cubicBezTo>
                    <a:pt x="2528816" y="3591956"/>
                    <a:pt x="2566005" y="3625195"/>
                    <a:pt x="2514600" y="3590925"/>
                  </a:cubicBezTo>
                  <a:cubicBezTo>
                    <a:pt x="2508250" y="3600450"/>
                    <a:pt x="2500670" y="3609261"/>
                    <a:pt x="2495550" y="3619500"/>
                  </a:cubicBezTo>
                  <a:cubicBezTo>
                    <a:pt x="2484736" y="3641127"/>
                    <a:pt x="2479416" y="3665441"/>
                    <a:pt x="2466975" y="3686175"/>
                  </a:cubicBezTo>
                  <a:cubicBezTo>
                    <a:pt x="2460045" y="3697726"/>
                    <a:pt x="2447024" y="3704402"/>
                    <a:pt x="2438400" y="3714750"/>
                  </a:cubicBezTo>
                  <a:cubicBezTo>
                    <a:pt x="2431071" y="3723544"/>
                    <a:pt x="2425700" y="3733800"/>
                    <a:pt x="2419350" y="3743325"/>
                  </a:cubicBezTo>
                  <a:cubicBezTo>
                    <a:pt x="2434768" y="3804998"/>
                    <a:pt x="2416916" y="3761359"/>
                    <a:pt x="2457450" y="3810000"/>
                  </a:cubicBezTo>
                  <a:cubicBezTo>
                    <a:pt x="2464779" y="3818794"/>
                    <a:pt x="2468405" y="3830480"/>
                    <a:pt x="2476500" y="3838575"/>
                  </a:cubicBezTo>
                  <a:cubicBezTo>
                    <a:pt x="2484595" y="3846670"/>
                    <a:pt x="2496980" y="3849530"/>
                    <a:pt x="2505075" y="3857625"/>
                  </a:cubicBezTo>
                  <a:cubicBezTo>
                    <a:pt x="2516300" y="3868850"/>
                    <a:pt x="2522425" y="3884500"/>
                    <a:pt x="2533650" y="3895725"/>
                  </a:cubicBezTo>
                  <a:cubicBezTo>
                    <a:pt x="2541745" y="3903820"/>
                    <a:pt x="2553431" y="3907446"/>
                    <a:pt x="2562225" y="3914775"/>
                  </a:cubicBezTo>
                  <a:cubicBezTo>
                    <a:pt x="2572573" y="3923399"/>
                    <a:pt x="2579025" y="3936808"/>
                    <a:pt x="2590800" y="3943350"/>
                  </a:cubicBezTo>
                  <a:cubicBezTo>
                    <a:pt x="2608353" y="3953102"/>
                    <a:pt x="2647950" y="3962400"/>
                    <a:pt x="2647950" y="3962400"/>
                  </a:cubicBezTo>
                  <a:cubicBezTo>
                    <a:pt x="2651125" y="3971925"/>
                    <a:pt x="2656605" y="3980973"/>
                    <a:pt x="2657475" y="3990975"/>
                  </a:cubicBezTo>
                  <a:cubicBezTo>
                    <a:pt x="2662983" y="4054315"/>
                    <a:pt x="2656548" y="4118761"/>
                    <a:pt x="2667000" y="4181475"/>
                  </a:cubicBezTo>
                  <a:cubicBezTo>
                    <a:pt x="2671430" y="4208058"/>
                    <a:pt x="2704730" y="4225678"/>
                    <a:pt x="2724150" y="4238625"/>
                  </a:cubicBezTo>
                  <a:cubicBezTo>
                    <a:pt x="2730500" y="4248150"/>
                    <a:pt x="2735105" y="4259105"/>
                    <a:pt x="2743200" y="4267200"/>
                  </a:cubicBezTo>
                  <a:cubicBezTo>
                    <a:pt x="2781300" y="4305300"/>
                    <a:pt x="2765425" y="4264025"/>
                    <a:pt x="2790825" y="4314825"/>
                  </a:cubicBezTo>
                  <a:cubicBezTo>
                    <a:pt x="2795315" y="4323805"/>
                    <a:pt x="2795860" y="4334420"/>
                    <a:pt x="2800350" y="4343400"/>
                  </a:cubicBezTo>
                  <a:cubicBezTo>
                    <a:pt x="2805470" y="4353639"/>
                    <a:pt x="2814280" y="4361736"/>
                    <a:pt x="2819400" y="4371975"/>
                  </a:cubicBezTo>
                  <a:cubicBezTo>
                    <a:pt x="2823890" y="4380955"/>
                    <a:pt x="2824049" y="4391773"/>
                    <a:pt x="2828925" y="4400550"/>
                  </a:cubicBezTo>
                  <a:cubicBezTo>
                    <a:pt x="2840044" y="4420564"/>
                    <a:pt x="2854325" y="4438650"/>
                    <a:pt x="2867025" y="4457700"/>
                  </a:cubicBezTo>
                  <a:cubicBezTo>
                    <a:pt x="2873375" y="4467225"/>
                    <a:pt x="2882455" y="4475415"/>
                    <a:pt x="2886075" y="4486275"/>
                  </a:cubicBezTo>
                  <a:cubicBezTo>
                    <a:pt x="2895506" y="4514569"/>
                    <a:pt x="2901534" y="4549359"/>
                    <a:pt x="2924175" y="4572000"/>
                  </a:cubicBezTo>
                  <a:cubicBezTo>
                    <a:pt x="2932270" y="4580095"/>
                    <a:pt x="2943956" y="4583721"/>
                    <a:pt x="2952750" y="4591050"/>
                  </a:cubicBezTo>
                  <a:cubicBezTo>
                    <a:pt x="3000316" y="4630688"/>
                    <a:pt x="2959682" y="4612411"/>
                    <a:pt x="3009900" y="4629150"/>
                  </a:cubicBezTo>
                  <a:cubicBezTo>
                    <a:pt x="3075145" y="4694395"/>
                    <a:pt x="3044634" y="4671356"/>
                    <a:pt x="3095625" y="4705350"/>
                  </a:cubicBezTo>
                  <a:cubicBezTo>
                    <a:pt x="3108325" y="4724400"/>
                    <a:pt x="3114675" y="4749800"/>
                    <a:pt x="3133725" y="4762500"/>
                  </a:cubicBezTo>
                  <a:cubicBezTo>
                    <a:pt x="3199229" y="4806169"/>
                    <a:pt x="3169155" y="4793360"/>
                    <a:pt x="3219450" y="4810125"/>
                  </a:cubicBezTo>
                  <a:cubicBezTo>
                    <a:pt x="3108848" y="4828559"/>
                    <a:pt x="3166618" y="4809769"/>
                    <a:pt x="3190875" y="4829175"/>
                  </a:cubicBezTo>
                  <a:cubicBezTo>
                    <a:pt x="3199814" y="4836326"/>
                    <a:pt x="3203575" y="4848225"/>
                    <a:pt x="3209925" y="4857750"/>
                  </a:cubicBezTo>
                  <a:cubicBezTo>
                    <a:pt x="3206750" y="4873625"/>
                    <a:pt x="3207099" y="4890637"/>
                    <a:pt x="3200400" y="4905375"/>
                  </a:cubicBezTo>
                  <a:cubicBezTo>
                    <a:pt x="3176400" y="4958174"/>
                    <a:pt x="3169149" y="4962311"/>
                    <a:pt x="3124200" y="4981575"/>
                  </a:cubicBezTo>
                  <a:cubicBezTo>
                    <a:pt x="3114972" y="4985530"/>
                    <a:pt x="3105150" y="4987925"/>
                    <a:pt x="3095625" y="4991100"/>
                  </a:cubicBezTo>
                  <a:cubicBezTo>
                    <a:pt x="3092450" y="5000625"/>
                    <a:pt x="3088278" y="5009874"/>
                    <a:pt x="3086100" y="5019675"/>
                  </a:cubicBezTo>
                  <a:cubicBezTo>
                    <a:pt x="3081910" y="5038528"/>
                    <a:pt x="3087650" y="5061003"/>
                    <a:pt x="3076575" y="5076825"/>
                  </a:cubicBezTo>
                  <a:cubicBezTo>
                    <a:pt x="3063445" y="5095582"/>
                    <a:pt x="3038475" y="5102225"/>
                    <a:pt x="3019425" y="5114925"/>
                  </a:cubicBezTo>
                  <a:cubicBezTo>
                    <a:pt x="2982496" y="5139544"/>
                    <a:pt x="3001710" y="5130355"/>
                    <a:pt x="2962275" y="5143500"/>
                  </a:cubicBezTo>
                  <a:cubicBezTo>
                    <a:pt x="2955925" y="5153025"/>
                    <a:pt x="2952164" y="5164924"/>
                    <a:pt x="2943225" y="5172075"/>
                  </a:cubicBezTo>
                  <a:cubicBezTo>
                    <a:pt x="2935385" y="5178347"/>
                    <a:pt x="2923630" y="5177110"/>
                    <a:pt x="2914650" y="5181600"/>
                  </a:cubicBezTo>
                  <a:cubicBezTo>
                    <a:pt x="2904411" y="5186720"/>
                    <a:pt x="2895600" y="5194300"/>
                    <a:pt x="2886075" y="5200650"/>
                  </a:cubicBezTo>
                  <a:cubicBezTo>
                    <a:pt x="2879725" y="5210175"/>
                    <a:pt x="2875964" y="5222074"/>
                    <a:pt x="2867025" y="5229225"/>
                  </a:cubicBezTo>
                  <a:cubicBezTo>
                    <a:pt x="2801300" y="5281805"/>
                    <a:pt x="2873995" y="5185433"/>
                    <a:pt x="2819400" y="5267325"/>
                  </a:cubicBezTo>
                  <a:cubicBezTo>
                    <a:pt x="2822575" y="5318125"/>
                    <a:pt x="2818439" y="5369918"/>
                    <a:pt x="2828925" y="5419725"/>
                  </a:cubicBezTo>
                  <a:cubicBezTo>
                    <a:pt x="2831843" y="5433585"/>
                    <a:pt x="2890190" y="5470789"/>
                    <a:pt x="2895600" y="5476875"/>
                  </a:cubicBezTo>
                  <a:cubicBezTo>
                    <a:pt x="2910811" y="5493987"/>
                    <a:pt x="2921000" y="5514975"/>
                    <a:pt x="2933700" y="5534025"/>
                  </a:cubicBezTo>
                  <a:cubicBezTo>
                    <a:pt x="2960626" y="5574414"/>
                    <a:pt x="2947630" y="5552361"/>
                    <a:pt x="2971800" y="5600700"/>
                  </a:cubicBezTo>
                  <a:cubicBezTo>
                    <a:pt x="2962275" y="5613400"/>
                    <a:pt x="2952452" y="5625882"/>
                    <a:pt x="2943225" y="5638800"/>
                  </a:cubicBezTo>
                  <a:cubicBezTo>
                    <a:pt x="2936571" y="5648115"/>
                    <a:pt x="2934804" y="5663123"/>
                    <a:pt x="2924175" y="5667375"/>
                  </a:cubicBezTo>
                  <a:cubicBezTo>
                    <a:pt x="2914853" y="5671104"/>
                    <a:pt x="2905125" y="5661025"/>
                    <a:pt x="2895600" y="5657850"/>
                  </a:cubicBezTo>
                  <a:cubicBezTo>
                    <a:pt x="2886075" y="5648325"/>
                    <a:pt x="2878233" y="5636747"/>
                    <a:pt x="2867025" y="5629275"/>
                  </a:cubicBezTo>
                  <a:cubicBezTo>
                    <a:pt x="2858671" y="5623706"/>
                    <a:pt x="2848490" y="5619750"/>
                    <a:pt x="2838450" y="5619750"/>
                  </a:cubicBezTo>
                  <a:cubicBezTo>
                    <a:pt x="2736800" y="5619750"/>
                    <a:pt x="2635224" y="5625368"/>
                    <a:pt x="2533650" y="5629275"/>
                  </a:cubicBezTo>
                  <a:cubicBezTo>
                    <a:pt x="2470118" y="5631719"/>
                    <a:pt x="2406650" y="5635625"/>
                    <a:pt x="2343150" y="5638800"/>
                  </a:cubicBezTo>
                  <a:cubicBezTo>
                    <a:pt x="2336800" y="5648325"/>
                    <a:pt x="2332195" y="5659280"/>
                    <a:pt x="2324100" y="5667375"/>
                  </a:cubicBezTo>
                  <a:cubicBezTo>
                    <a:pt x="2305360" y="5686115"/>
                    <a:pt x="2282929" y="5692307"/>
                    <a:pt x="2257425" y="5695950"/>
                  </a:cubicBezTo>
                  <a:cubicBezTo>
                    <a:pt x="2225837" y="5700463"/>
                    <a:pt x="2193925" y="5702300"/>
                    <a:pt x="2162175" y="5705475"/>
                  </a:cubicBezTo>
                  <a:cubicBezTo>
                    <a:pt x="2150817" y="5709261"/>
                    <a:pt x="2104700" y="5725445"/>
                    <a:pt x="2095500" y="5724525"/>
                  </a:cubicBezTo>
                  <a:cubicBezTo>
                    <a:pt x="2075519" y="5722527"/>
                    <a:pt x="2057831" y="5710345"/>
                    <a:pt x="2038350" y="5705475"/>
                  </a:cubicBezTo>
                  <a:cubicBezTo>
                    <a:pt x="2025650" y="5702300"/>
                    <a:pt x="2012837" y="5699546"/>
                    <a:pt x="2000250" y="5695950"/>
                  </a:cubicBezTo>
                  <a:cubicBezTo>
                    <a:pt x="1990596" y="5693192"/>
                    <a:pt x="1980452" y="5691301"/>
                    <a:pt x="1971675" y="5686425"/>
                  </a:cubicBezTo>
                  <a:cubicBezTo>
                    <a:pt x="1873419" y="5631838"/>
                    <a:pt x="1950608" y="5660353"/>
                    <a:pt x="1885950" y="5638800"/>
                  </a:cubicBezTo>
                  <a:cubicBezTo>
                    <a:pt x="1873250" y="5641975"/>
                    <a:pt x="1857702" y="5639705"/>
                    <a:pt x="1847850" y="5648325"/>
                  </a:cubicBezTo>
                  <a:cubicBezTo>
                    <a:pt x="1830620" y="5663402"/>
                    <a:pt x="1828800" y="5692775"/>
                    <a:pt x="1809750" y="5705475"/>
                  </a:cubicBezTo>
                  <a:lnTo>
                    <a:pt x="1781175" y="5724525"/>
                  </a:lnTo>
                  <a:cubicBezTo>
                    <a:pt x="1774825" y="5734050"/>
                    <a:pt x="1770919" y="5745771"/>
                    <a:pt x="1762125" y="5753100"/>
                  </a:cubicBezTo>
                  <a:cubicBezTo>
                    <a:pt x="1746432" y="5766178"/>
                    <a:pt x="1715302" y="5775058"/>
                    <a:pt x="1695450" y="5781675"/>
                  </a:cubicBezTo>
                  <a:cubicBezTo>
                    <a:pt x="1635138" y="5766597"/>
                    <a:pt x="1664612" y="5783042"/>
                    <a:pt x="1619250" y="5715000"/>
                  </a:cubicBezTo>
                  <a:lnTo>
                    <a:pt x="1600200" y="5686425"/>
                  </a:lnTo>
                  <a:lnTo>
                    <a:pt x="1581150" y="5657850"/>
                  </a:lnTo>
                  <a:cubicBezTo>
                    <a:pt x="1568450" y="5664200"/>
                    <a:pt x="1556520" y="5672410"/>
                    <a:pt x="1543050" y="5676900"/>
                  </a:cubicBezTo>
                  <a:cubicBezTo>
                    <a:pt x="1510444" y="5687769"/>
                    <a:pt x="1495363" y="5681693"/>
                    <a:pt x="1466850" y="5695950"/>
                  </a:cubicBezTo>
                  <a:cubicBezTo>
                    <a:pt x="1456611" y="5701070"/>
                    <a:pt x="1447800" y="5708650"/>
                    <a:pt x="1438275" y="5715000"/>
                  </a:cubicBezTo>
                  <a:cubicBezTo>
                    <a:pt x="1394606" y="5780504"/>
                    <a:pt x="1421895" y="5779390"/>
                    <a:pt x="1371600" y="5762625"/>
                  </a:cubicBezTo>
                  <a:cubicBezTo>
                    <a:pt x="1327150" y="5695950"/>
                    <a:pt x="1352550" y="5718175"/>
                    <a:pt x="1304925" y="5686425"/>
                  </a:cubicBezTo>
                  <a:cubicBezTo>
                    <a:pt x="1292225" y="5667375"/>
                    <a:pt x="1288545" y="5636515"/>
                    <a:pt x="1266825" y="5629275"/>
                  </a:cubicBezTo>
                  <a:cubicBezTo>
                    <a:pt x="1257300" y="5626100"/>
                    <a:pt x="1247651" y="5623275"/>
                    <a:pt x="1238250" y="5619750"/>
                  </a:cubicBezTo>
                  <a:cubicBezTo>
                    <a:pt x="1222241" y="5613747"/>
                    <a:pt x="1206845" y="5606107"/>
                    <a:pt x="1190625" y="5600700"/>
                  </a:cubicBezTo>
                  <a:cubicBezTo>
                    <a:pt x="1178206" y="5596560"/>
                    <a:pt x="1165225" y="5594350"/>
                    <a:pt x="1152525" y="5591175"/>
                  </a:cubicBezTo>
                  <a:cubicBezTo>
                    <a:pt x="1060397" y="5522079"/>
                    <a:pt x="1158576" y="5589438"/>
                    <a:pt x="1085850" y="5553075"/>
                  </a:cubicBezTo>
                  <a:cubicBezTo>
                    <a:pt x="1011992" y="5516146"/>
                    <a:pt x="1100524" y="5548441"/>
                    <a:pt x="1028700" y="5524500"/>
                  </a:cubicBezTo>
                  <a:cubicBezTo>
                    <a:pt x="977709" y="5558494"/>
                    <a:pt x="1008220" y="5535455"/>
                    <a:pt x="942975" y="5600700"/>
                  </a:cubicBezTo>
                  <a:cubicBezTo>
                    <a:pt x="921909" y="5621766"/>
                    <a:pt x="912347" y="5635064"/>
                    <a:pt x="885825" y="5648325"/>
                  </a:cubicBezTo>
                  <a:cubicBezTo>
                    <a:pt x="876845" y="5652815"/>
                    <a:pt x="866775" y="5654675"/>
                    <a:pt x="857250" y="5657850"/>
                  </a:cubicBezTo>
                  <a:cubicBezTo>
                    <a:pt x="832595" y="5682505"/>
                    <a:pt x="805704" y="5713132"/>
                    <a:pt x="771525" y="5724525"/>
                  </a:cubicBezTo>
                  <a:cubicBezTo>
                    <a:pt x="762000" y="5727700"/>
                    <a:pt x="752178" y="5730095"/>
                    <a:pt x="742950" y="5734050"/>
                  </a:cubicBezTo>
                  <a:cubicBezTo>
                    <a:pt x="673218" y="5763935"/>
                    <a:pt x="736994" y="5745064"/>
                    <a:pt x="666750" y="5762625"/>
                  </a:cubicBezTo>
                  <a:cubicBezTo>
                    <a:pt x="657225" y="5759450"/>
                    <a:pt x="644011" y="5761270"/>
                    <a:pt x="638175" y="5753100"/>
                  </a:cubicBezTo>
                  <a:cubicBezTo>
                    <a:pt x="626503" y="5736760"/>
                    <a:pt x="619125" y="5695950"/>
                    <a:pt x="619125" y="5695950"/>
                  </a:cubicBezTo>
                  <a:cubicBezTo>
                    <a:pt x="622300" y="5680075"/>
                    <a:pt x="625754" y="5664253"/>
                    <a:pt x="628650" y="5648325"/>
                  </a:cubicBezTo>
                  <a:cubicBezTo>
                    <a:pt x="632105" y="5629324"/>
                    <a:pt x="632068" y="5609497"/>
                    <a:pt x="638175" y="5591175"/>
                  </a:cubicBezTo>
                  <a:cubicBezTo>
                    <a:pt x="641795" y="5580315"/>
                    <a:pt x="652105" y="5572839"/>
                    <a:pt x="657225" y="5562600"/>
                  </a:cubicBezTo>
                  <a:cubicBezTo>
                    <a:pt x="661715" y="5553620"/>
                    <a:pt x="662595" y="5543165"/>
                    <a:pt x="666750" y="5534025"/>
                  </a:cubicBezTo>
                  <a:cubicBezTo>
                    <a:pt x="697039" y="5467390"/>
                    <a:pt x="707743" y="5465302"/>
                    <a:pt x="723900" y="5400675"/>
                  </a:cubicBezTo>
                  <a:lnTo>
                    <a:pt x="742950" y="5324475"/>
                  </a:lnTo>
                  <a:cubicBezTo>
                    <a:pt x="746125" y="5311775"/>
                    <a:pt x="750851" y="5299365"/>
                    <a:pt x="752475" y="5286375"/>
                  </a:cubicBezTo>
                  <a:cubicBezTo>
                    <a:pt x="758328" y="5239551"/>
                    <a:pt x="762370" y="5198802"/>
                    <a:pt x="771525" y="5153025"/>
                  </a:cubicBezTo>
                  <a:cubicBezTo>
                    <a:pt x="774092" y="5140188"/>
                    <a:pt x="778210" y="5127704"/>
                    <a:pt x="781050" y="5114925"/>
                  </a:cubicBezTo>
                  <a:cubicBezTo>
                    <a:pt x="784562" y="5099121"/>
                    <a:pt x="786648" y="5083006"/>
                    <a:pt x="790575" y="5067300"/>
                  </a:cubicBezTo>
                  <a:cubicBezTo>
                    <a:pt x="793010" y="5057560"/>
                    <a:pt x="797342" y="5048379"/>
                    <a:pt x="800100" y="5038725"/>
                  </a:cubicBezTo>
                  <a:cubicBezTo>
                    <a:pt x="803696" y="5026138"/>
                    <a:pt x="805863" y="5013164"/>
                    <a:pt x="809625" y="5000625"/>
                  </a:cubicBezTo>
                  <a:cubicBezTo>
                    <a:pt x="815395" y="4981391"/>
                    <a:pt x="825374" y="4963282"/>
                    <a:pt x="828675" y="4943475"/>
                  </a:cubicBezTo>
                  <a:cubicBezTo>
                    <a:pt x="831787" y="4924805"/>
                    <a:pt x="842020" y="4859620"/>
                    <a:pt x="847725" y="4838700"/>
                  </a:cubicBezTo>
                  <a:cubicBezTo>
                    <a:pt x="853009" y="4819327"/>
                    <a:pt x="860425" y="4800600"/>
                    <a:pt x="866775" y="4781550"/>
                  </a:cubicBezTo>
                  <a:cubicBezTo>
                    <a:pt x="869950" y="4772025"/>
                    <a:pt x="871810" y="4761955"/>
                    <a:pt x="876300" y="4752975"/>
                  </a:cubicBezTo>
                  <a:cubicBezTo>
                    <a:pt x="899840" y="4705895"/>
                    <a:pt x="890860" y="4728345"/>
                    <a:pt x="904875" y="4686300"/>
                  </a:cubicBezTo>
                  <a:cubicBezTo>
                    <a:pt x="895350" y="4683125"/>
                    <a:pt x="885917" y="4679660"/>
                    <a:pt x="876300" y="4676775"/>
                  </a:cubicBezTo>
                  <a:cubicBezTo>
                    <a:pt x="854160" y="4670133"/>
                    <a:pt x="830612" y="4667411"/>
                    <a:pt x="809625" y="4657725"/>
                  </a:cubicBezTo>
                  <a:cubicBezTo>
                    <a:pt x="788837" y="4648131"/>
                    <a:pt x="771525" y="4632325"/>
                    <a:pt x="752475" y="4619625"/>
                  </a:cubicBezTo>
                  <a:lnTo>
                    <a:pt x="723900" y="4600575"/>
                  </a:lnTo>
                  <a:cubicBezTo>
                    <a:pt x="714375" y="4594225"/>
                    <a:pt x="706185" y="4585145"/>
                    <a:pt x="695325" y="4581525"/>
                  </a:cubicBezTo>
                  <a:cubicBezTo>
                    <a:pt x="685800" y="4578350"/>
                    <a:pt x="675730" y="4576490"/>
                    <a:pt x="666750" y="4572000"/>
                  </a:cubicBezTo>
                  <a:cubicBezTo>
                    <a:pt x="656511" y="4566880"/>
                    <a:pt x="648697" y="4557459"/>
                    <a:pt x="638175" y="4552950"/>
                  </a:cubicBezTo>
                  <a:cubicBezTo>
                    <a:pt x="626143" y="4547793"/>
                    <a:pt x="612662" y="4547021"/>
                    <a:pt x="600075" y="4543425"/>
                  </a:cubicBezTo>
                  <a:cubicBezTo>
                    <a:pt x="590421" y="4540667"/>
                    <a:pt x="581154" y="4536658"/>
                    <a:pt x="571500" y="4533900"/>
                  </a:cubicBezTo>
                  <a:cubicBezTo>
                    <a:pt x="558913" y="4530304"/>
                    <a:pt x="545657" y="4528972"/>
                    <a:pt x="533400" y="4524375"/>
                  </a:cubicBezTo>
                  <a:cubicBezTo>
                    <a:pt x="516461" y="4518023"/>
                    <a:pt x="481799" y="4498836"/>
                    <a:pt x="466725" y="4486275"/>
                  </a:cubicBezTo>
                  <a:cubicBezTo>
                    <a:pt x="456377" y="4477651"/>
                    <a:pt x="449925" y="4464242"/>
                    <a:pt x="438150" y="4457700"/>
                  </a:cubicBezTo>
                  <a:cubicBezTo>
                    <a:pt x="420597" y="4447948"/>
                    <a:pt x="397708" y="4449789"/>
                    <a:pt x="381000" y="4438650"/>
                  </a:cubicBezTo>
                  <a:cubicBezTo>
                    <a:pt x="371475" y="4432300"/>
                    <a:pt x="362664" y="4424720"/>
                    <a:pt x="352425" y="4419600"/>
                  </a:cubicBezTo>
                  <a:cubicBezTo>
                    <a:pt x="343445" y="4415110"/>
                    <a:pt x="332627" y="4414951"/>
                    <a:pt x="323850" y="4410075"/>
                  </a:cubicBezTo>
                  <a:cubicBezTo>
                    <a:pt x="303836" y="4398956"/>
                    <a:pt x="266700" y="4371975"/>
                    <a:pt x="266700" y="4371975"/>
                  </a:cubicBezTo>
                  <a:cubicBezTo>
                    <a:pt x="260350" y="4362450"/>
                    <a:pt x="252299" y="4353861"/>
                    <a:pt x="247650" y="4343400"/>
                  </a:cubicBezTo>
                  <a:cubicBezTo>
                    <a:pt x="239495" y="4325050"/>
                    <a:pt x="228600" y="4286250"/>
                    <a:pt x="228600" y="4286250"/>
                  </a:cubicBezTo>
                  <a:cubicBezTo>
                    <a:pt x="222816" y="4239981"/>
                    <a:pt x="220459" y="4206060"/>
                    <a:pt x="209550" y="4162425"/>
                  </a:cubicBezTo>
                  <a:cubicBezTo>
                    <a:pt x="207115" y="4152685"/>
                    <a:pt x="204515" y="4142830"/>
                    <a:pt x="200025" y="4133850"/>
                  </a:cubicBezTo>
                  <a:cubicBezTo>
                    <a:pt x="194905" y="4123611"/>
                    <a:pt x="187325" y="4114800"/>
                    <a:pt x="180975" y="4105275"/>
                  </a:cubicBezTo>
                  <a:cubicBezTo>
                    <a:pt x="145045" y="3961557"/>
                    <a:pt x="202209" y="4178501"/>
                    <a:pt x="152400" y="4029075"/>
                  </a:cubicBezTo>
                  <a:cubicBezTo>
                    <a:pt x="144121" y="4004237"/>
                    <a:pt x="137654" y="3978700"/>
                    <a:pt x="133350" y="3952875"/>
                  </a:cubicBezTo>
                  <a:cubicBezTo>
                    <a:pt x="130175" y="3933825"/>
                    <a:pt x="129374" y="3914223"/>
                    <a:pt x="123825" y="3895725"/>
                  </a:cubicBezTo>
                  <a:cubicBezTo>
                    <a:pt x="119745" y="3882125"/>
                    <a:pt x="111125" y="3870325"/>
                    <a:pt x="104775" y="3857625"/>
                  </a:cubicBezTo>
                  <a:cubicBezTo>
                    <a:pt x="112888" y="3752158"/>
                    <a:pt x="107219" y="3760901"/>
                    <a:pt x="123825" y="3686175"/>
                  </a:cubicBezTo>
                  <a:cubicBezTo>
                    <a:pt x="126665" y="3673396"/>
                    <a:pt x="128193" y="3660107"/>
                    <a:pt x="133350" y="3648075"/>
                  </a:cubicBezTo>
                  <a:cubicBezTo>
                    <a:pt x="137859" y="3637553"/>
                    <a:pt x="146050" y="3629025"/>
                    <a:pt x="152400" y="3619500"/>
                  </a:cubicBezTo>
                  <a:cubicBezTo>
                    <a:pt x="149225" y="3568700"/>
                    <a:pt x="150813" y="3517376"/>
                    <a:pt x="142875" y="3467100"/>
                  </a:cubicBezTo>
                  <a:cubicBezTo>
                    <a:pt x="141090" y="3455792"/>
                    <a:pt x="128945" y="3448764"/>
                    <a:pt x="123825" y="3438525"/>
                  </a:cubicBezTo>
                  <a:cubicBezTo>
                    <a:pt x="84410" y="3359695"/>
                    <a:pt x="154711" y="3470952"/>
                    <a:pt x="95250" y="3371850"/>
                  </a:cubicBezTo>
                  <a:cubicBezTo>
                    <a:pt x="83470" y="3352217"/>
                    <a:pt x="64390" y="3336420"/>
                    <a:pt x="57150" y="3314700"/>
                  </a:cubicBezTo>
                  <a:cubicBezTo>
                    <a:pt x="44005" y="3275265"/>
                    <a:pt x="53194" y="3294479"/>
                    <a:pt x="28575" y="3257550"/>
                  </a:cubicBezTo>
                  <a:cubicBezTo>
                    <a:pt x="25400" y="3244850"/>
                    <a:pt x="21617" y="3232287"/>
                    <a:pt x="19050" y="3219450"/>
                  </a:cubicBezTo>
                  <a:cubicBezTo>
                    <a:pt x="-6752" y="3090439"/>
                    <a:pt x="4923" y="3010437"/>
                    <a:pt x="0" y="2847975"/>
                  </a:cubicBezTo>
                  <a:cubicBezTo>
                    <a:pt x="3175" y="2720975"/>
                    <a:pt x="-3437" y="2593352"/>
                    <a:pt x="9525" y="2466975"/>
                  </a:cubicBezTo>
                  <a:cubicBezTo>
                    <a:pt x="10549" y="2456987"/>
                    <a:pt x="29746" y="2470931"/>
                    <a:pt x="38100" y="2476500"/>
                  </a:cubicBezTo>
                  <a:cubicBezTo>
                    <a:pt x="49308" y="2483972"/>
                    <a:pt x="56327" y="2496451"/>
                    <a:pt x="66675" y="2505075"/>
                  </a:cubicBezTo>
                  <a:cubicBezTo>
                    <a:pt x="91294" y="2525591"/>
                    <a:pt x="95186" y="2524104"/>
                    <a:pt x="123825" y="2533650"/>
                  </a:cubicBezTo>
                  <a:lnTo>
                    <a:pt x="180975" y="2495550"/>
                  </a:lnTo>
                  <a:cubicBezTo>
                    <a:pt x="190500" y="2489200"/>
                    <a:pt x="201455" y="2484595"/>
                    <a:pt x="209550" y="2476500"/>
                  </a:cubicBezTo>
                  <a:cubicBezTo>
                    <a:pt x="246220" y="2439830"/>
                    <a:pt x="226917" y="2455397"/>
                    <a:pt x="266700" y="2428875"/>
                  </a:cubicBezTo>
                  <a:cubicBezTo>
                    <a:pt x="275959" y="2401097"/>
                    <a:pt x="278461" y="2389103"/>
                    <a:pt x="295275" y="2362200"/>
                  </a:cubicBezTo>
                  <a:cubicBezTo>
                    <a:pt x="303689" y="2348738"/>
                    <a:pt x="314325" y="2336800"/>
                    <a:pt x="323850" y="2324100"/>
                  </a:cubicBezTo>
                  <a:cubicBezTo>
                    <a:pt x="332237" y="2298939"/>
                    <a:pt x="346911" y="2246563"/>
                    <a:pt x="371475" y="2238375"/>
                  </a:cubicBezTo>
                  <a:lnTo>
                    <a:pt x="400050" y="2228850"/>
                  </a:lnTo>
                  <a:cubicBezTo>
                    <a:pt x="423485" y="2205415"/>
                    <a:pt x="442694" y="2191188"/>
                    <a:pt x="457200" y="2162175"/>
                  </a:cubicBezTo>
                  <a:cubicBezTo>
                    <a:pt x="461690" y="2153195"/>
                    <a:pt x="463550" y="2143125"/>
                    <a:pt x="466725" y="2133600"/>
                  </a:cubicBezTo>
                  <a:cubicBezTo>
                    <a:pt x="463550" y="2098675"/>
                    <a:pt x="467095" y="2062469"/>
                    <a:pt x="457200" y="2028825"/>
                  </a:cubicBezTo>
                  <a:cubicBezTo>
                    <a:pt x="442299" y="1978163"/>
                    <a:pt x="417244" y="1977453"/>
                    <a:pt x="390525" y="1943100"/>
                  </a:cubicBezTo>
                  <a:cubicBezTo>
                    <a:pt x="376469" y="1925028"/>
                    <a:pt x="365125" y="1905000"/>
                    <a:pt x="352425" y="1885950"/>
                  </a:cubicBezTo>
                  <a:cubicBezTo>
                    <a:pt x="346075" y="1876425"/>
                    <a:pt x="342900" y="1863725"/>
                    <a:pt x="333375" y="1857375"/>
                  </a:cubicBezTo>
                  <a:lnTo>
                    <a:pt x="276225" y="1819275"/>
                  </a:lnTo>
                  <a:cubicBezTo>
                    <a:pt x="280616" y="1788536"/>
                    <a:pt x="285782" y="1723977"/>
                    <a:pt x="304800" y="1695450"/>
                  </a:cubicBezTo>
                  <a:cubicBezTo>
                    <a:pt x="317500" y="1676400"/>
                    <a:pt x="335660" y="1660020"/>
                    <a:pt x="342900" y="1638300"/>
                  </a:cubicBezTo>
                  <a:cubicBezTo>
                    <a:pt x="349250" y="1619250"/>
                    <a:pt x="357080" y="1600631"/>
                    <a:pt x="361950" y="1581150"/>
                  </a:cubicBezTo>
                  <a:cubicBezTo>
                    <a:pt x="376345" y="1523569"/>
                    <a:pt x="367335" y="1555469"/>
                    <a:pt x="390525" y="1485900"/>
                  </a:cubicBezTo>
                  <a:lnTo>
                    <a:pt x="409575" y="1428750"/>
                  </a:lnTo>
                  <a:cubicBezTo>
                    <a:pt x="412750" y="1419225"/>
                    <a:pt x="410746" y="1405744"/>
                    <a:pt x="419100" y="1400175"/>
                  </a:cubicBezTo>
                  <a:lnTo>
                    <a:pt x="447675" y="1381125"/>
                  </a:lnTo>
                  <a:cubicBezTo>
                    <a:pt x="502324" y="1399341"/>
                    <a:pt x="451313" y="1377605"/>
                    <a:pt x="504825" y="1419225"/>
                  </a:cubicBezTo>
                  <a:cubicBezTo>
                    <a:pt x="522897" y="1433281"/>
                    <a:pt x="561975" y="1457325"/>
                    <a:pt x="561975" y="1457325"/>
                  </a:cubicBezTo>
                  <a:cubicBezTo>
                    <a:pt x="568447" y="1448696"/>
                    <a:pt x="602636" y="1404578"/>
                    <a:pt x="609600" y="1390650"/>
                  </a:cubicBezTo>
                  <a:cubicBezTo>
                    <a:pt x="614090" y="1381670"/>
                    <a:pt x="615950" y="1371600"/>
                    <a:pt x="619125" y="1362075"/>
                  </a:cubicBezTo>
                  <a:cubicBezTo>
                    <a:pt x="615950" y="1339850"/>
                    <a:pt x="617272" y="1316499"/>
                    <a:pt x="609600" y="1295400"/>
                  </a:cubicBezTo>
                  <a:cubicBezTo>
                    <a:pt x="604175" y="1280481"/>
                    <a:pt x="590252" y="1270218"/>
                    <a:pt x="581025" y="1257300"/>
                  </a:cubicBezTo>
                  <a:cubicBezTo>
                    <a:pt x="574371" y="1247985"/>
                    <a:pt x="569304" y="1237519"/>
                    <a:pt x="561975" y="1228725"/>
                  </a:cubicBezTo>
                  <a:cubicBezTo>
                    <a:pt x="539056" y="1201223"/>
                    <a:pt x="532922" y="1199831"/>
                    <a:pt x="504825" y="1181100"/>
                  </a:cubicBezTo>
                  <a:cubicBezTo>
                    <a:pt x="501650" y="1171575"/>
                    <a:pt x="495300" y="1162565"/>
                    <a:pt x="495300" y="1152525"/>
                  </a:cubicBezTo>
                  <a:cubicBezTo>
                    <a:pt x="495300" y="1140057"/>
                    <a:pt x="522767" y="1057644"/>
                    <a:pt x="523875" y="1057275"/>
                  </a:cubicBezTo>
                  <a:cubicBezTo>
                    <a:pt x="533400" y="1054100"/>
                    <a:pt x="543673" y="1052626"/>
                    <a:pt x="552450" y="1047750"/>
                  </a:cubicBezTo>
                  <a:cubicBezTo>
                    <a:pt x="572464" y="1036631"/>
                    <a:pt x="609600" y="1009650"/>
                    <a:pt x="609600" y="1009650"/>
                  </a:cubicBezTo>
                  <a:cubicBezTo>
                    <a:pt x="635160" y="1014762"/>
                    <a:pt x="693658" y="1024414"/>
                    <a:pt x="714375" y="1038225"/>
                  </a:cubicBezTo>
                  <a:cubicBezTo>
                    <a:pt x="723900" y="1044575"/>
                    <a:pt x="732711" y="1052155"/>
                    <a:pt x="742950" y="1057275"/>
                  </a:cubicBezTo>
                  <a:cubicBezTo>
                    <a:pt x="821820" y="1096710"/>
                    <a:pt x="718208" y="1031255"/>
                    <a:pt x="800100" y="1085850"/>
                  </a:cubicBezTo>
                  <a:cubicBezTo>
                    <a:pt x="806885" y="1106205"/>
                    <a:pt x="816160" y="1131595"/>
                    <a:pt x="819150" y="1152525"/>
                  </a:cubicBezTo>
                  <a:cubicBezTo>
                    <a:pt x="820773" y="1163886"/>
                    <a:pt x="814219" y="1255409"/>
                    <a:pt x="847725" y="1276350"/>
                  </a:cubicBezTo>
                  <a:cubicBezTo>
                    <a:pt x="863185" y="1286012"/>
                    <a:pt x="920669" y="1299349"/>
                    <a:pt x="942975" y="1304925"/>
                  </a:cubicBezTo>
                  <a:cubicBezTo>
                    <a:pt x="949325" y="1285875"/>
                    <a:pt x="957155" y="1267256"/>
                    <a:pt x="962025" y="1247775"/>
                  </a:cubicBezTo>
                  <a:cubicBezTo>
                    <a:pt x="965200" y="1235075"/>
                    <a:pt x="966393" y="1221707"/>
                    <a:pt x="971550" y="1209675"/>
                  </a:cubicBezTo>
                  <a:cubicBezTo>
                    <a:pt x="976059" y="1199153"/>
                    <a:pt x="981075" y="1187450"/>
                    <a:pt x="990600" y="1181100"/>
                  </a:cubicBezTo>
                  <a:cubicBezTo>
                    <a:pt x="1001492" y="1173838"/>
                    <a:pt x="1016000" y="1174750"/>
                    <a:pt x="1028700" y="1171575"/>
                  </a:cubicBezTo>
                  <a:cubicBezTo>
                    <a:pt x="1038225" y="1184275"/>
                    <a:pt x="1049399" y="1195892"/>
                    <a:pt x="1057275" y="1209675"/>
                  </a:cubicBezTo>
                  <a:cubicBezTo>
                    <a:pt x="1062256" y="1218392"/>
                    <a:pt x="1057820" y="1233760"/>
                    <a:pt x="1066800" y="1238250"/>
                  </a:cubicBezTo>
                  <a:cubicBezTo>
                    <a:pt x="1075780" y="1242740"/>
                    <a:pt x="1085850" y="1231900"/>
                    <a:pt x="1095375" y="1228725"/>
                  </a:cubicBezTo>
                  <a:cubicBezTo>
                    <a:pt x="1102268" y="1187368"/>
                    <a:pt x="1105550" y="1163888"/>
                    <a:pt x="1114425" y="1123950"/>
                  </a:cubicBezTo>
                  <a:cubicBezTo>
                    <a:pt x="1117265" y="1111171"/>
                    <a:pt x="1118793" y="1097882"/>
                    <a:pt x="1123950" y="1085850"/>
                  </a:cubicBezTo>
                  <a:cubicBezTo>
                    <a:pt x="1128459" y="1075328"/>
                    <a:pt x="1137880" y="1067514"/>
                    <a:pt x="1143000" y="1057275"/>
                  </a:cubicBezTo>
                  <a:cubicBezTo>
                    <a:pt x="1147490" y="1048295"/>
                    <a:pt x="1148370" y="1037840"/>
                    <a:pt x="1152525" y="1028700"/>
                  </a:cubicBezTo>
                  <a:cubicBezTo>
                    <a:pt x="1164276" y="1002847"/>
                    <a:pt x="1190625" y="952500"/>
                    <a:pt x="1190625" y="952500"/>
                  </a:cubicBezTo>
                  <a:cubicBezTo>
                    <a:pt x="1195780" y="911259"/>
                    <a:pt x="1178068" y="866775"/>
                    <a:pt x="1228725" y="866775"/>
                  </a:cubicBezTo>
                  <a:cubicBezTo>
                    <a:pt x="1238765" y="866775"/>
                    <a:pt x="1247775" y="873125"/>
                    <a:pt x="1257300" y="876300"/>
                  </a:cubicBezTo>
                  <a:cubicBezTo>
                    <a:pt x="1270000" y="873125"/>
                    <a:pt x="1284508" y="874037"/>
                    <a:pt x="1295400" y="866775"/>
                  </a:cubicBezTo>
                  <a:cubicBezTo>
                    <a:pt x="1321006" y="849704"/>
                    <a:pt x="1318033" y="823694"/>
                    <a:pt x="1304925" y="800100"/>
                  </a:cubicBezTo>
                  <a:cubicBezTo>
                    <a:pt x="1295052" y="782328"/>
                    <a:pt x="1279023" y="768739"/>
                    <a:pt x="1266825" y="752475"/>
                  </a:cubicBezTo>
                  <a:cubicBezTo>
                    <a:pt x="1246630" y="725549"/>
                    <a:pt x="1244545" y="717440"/>
                    <a:pt x="1228725" y="685800"/>
                  </a:cubicBezTo>
                  <a:cubicBezTo>
                    <a:pt x="1231900" y="654050"/>
                    <a:pt x="1228733" y="621006"/>
                    <a:pt x="1238250" y="590550"/>
                  </a:cubicBezTo>
                  <a:cubicBezTo>
                    <a:pt x="1245079" y="568697"/>
                    <a:pt x="1269110" y="555120"/>
                    <a:pt x="1276350" y="533400"/>
                  </a:cubicBezTo>
                  <a:lnTo>
                    <a:pt x="1285875" y="504825"/>
                  </a:lnTo>
                  <a:cubicBezTo>
                    <a:pt x="1230961" y="468216"/>
                    <a:pt x="1283934" y="499911"/>
                    <a:pt x="1228725" y="476250"/>
                  </a:cubicBezTo>
                  <a:cubicBezTo>
                    <a:pt x="1146335" y="440940"/>
                    <a:pt x="1229063" y="470013"/>
                    <a:pt x="1162050" y="447675"/>
                  </a:cubicBezTo>
                  <a:cubicBezTo>
                    <a:pt x="1153806" y="422942"/>
                    <a:pt x="1143023" y="407638"/>
                    <a:pt x="1162050" y="381000"/>
                  </a:cubicBezTo>
                  <a:cubicBezTo>
                    <a:pt x="1171277" y="368082"/>
                    <a:pt x="1189603" y="364290"/>
                    <a:pt x="1200150" y="352425"/>
                  </a:cubicBezTo>
                  <a:cubicBezTo>
                    <a:pt x="1235085" y="313123"/>
                    <a:pt x="1234840" y="305505"/>
                    <a:pt x="1247775" y="266700"/>
                  </a:cubicBezTo>
                  <a:cubicBezTo>
                    <a:pt x="1244600" y="241300"/>
                    <a:pt x="1246998" y="214557"/>
                    <a:pt x="1238250" y="190500"/>
                  </a:cubicBezTo>
                  <a:cubicBezTo>
                    <a:pt x="1233647" y="177841"/>
                    <a:pt x="1218299" y="172273"/>
                    <a:pt x="1209675" y="161925"/>
                  </a:cubicBezTo>
                  <a:cubicBezTo>
                    <a:pt x="1169988" y="114300"/>
                    <a:pt x="1214437" y="149225"/>
                    <a:pt x="1162050" y="114300"/>
                  </a:cubicBezTo>
                  <a:cubicBezTo>
                    <a:pt x="1107455" y="32408"/>
                    <a:pt x="1180150" y="128780"/>
                    <a:pt x="1114425" y="76200"/>
                  </a:cubicBezTo>
                  <a:cubicBezTo>
                    <a:pt x="1105486" y="69049"/>
                    <a:pt x="1101725" y="57150"/>
                    <a:pt x="1095375" y="47625"/>
                  </a:cubicBezTo>
                  <a:lnTo>
                    <a:pt x="1104900" y="19050"/>
                  </a:lnTo>
                  <a:lnTo>
                    <a:pt x="1152525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579C241-05FD-4010-AE60-3B4312313C04}"/>
              </a:ext>
            </a:extLst>
          </p:cNvPr>
          <p:cNvGrpSpPr/>
          <p:nvPr/>
        </p:nvGrpSpPr>
        <p:grpSpPr>
          <a:xfrm>
            <a:off x="4121216" y="883130"/>
            <a:ext cx="708884" cy="1080386"/>
            <a:chOff x="1943166" y="735807"/>
            <a:chExt cx="708884" cy="1080386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3F63A19-32D8-4437-84CD-418D4BA3CB53}"/>
                </a:ext>
              </a:extLst>
            </p:cNvPr>
            <p:cNvGrpSpPr/>
            <p:nvPr/>
          </p:nvGrpSpPr>
          <p:grpSpPr>
            <a:xfrm>
              <a:off x="2011511" y="735807"/>
              <a:ext cx="572194" cy="1080386"/>
              <a:chOff x="3960583" y="2285417"/>
              <a:chExt cx="1402833" cy="2574000"/>
            </a:xfrm>
            <a:noFill/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02503AB-2D3E-4448-A28E-78E984200DCF}"/>
                  </a:ext>
                </a:extLst>
              </p:cNvPr>
              <p:cNvSpPr/>
              <p:nvPr/>
            </p:nvSpPr>
            <p:spPr>
              <a:xfrm rot="16200000">
                <a:off x="4428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9ED78A9-F1E2-482F-8584-DDD3333F2949}"/>
                  </a:ext>
                </a:extLst>
              </p:cNvPr>
              <p:cNvSpPr/>
              <p:nvPr/>
            </p:nvSpPr>
            <p:spPr>
              <a:xfrm rot="16200000">
                <a:off x="4428000" y="228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2675646F-89B7-49D7-8C7E-C4A9B70C790D}"/>
                  </a:ext>
                </a:extLst>
              </p:cNvPr>
              <p:cNvSpPr/>
              <p:nvPr/>
            </p:nvSpPr>
            <p:spPr>
              <a:xfrm rot="16200000">
                <a:off x="4428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3CF0B6E-8C54-401F-8E4A-60A49D463CAE}"/>
                  </a:ext>
                </a:extLst>
              </p:cNvPr>
              <p:cNvSpPr/>
              <p:nvPr/>
            </p:nvSpPr>
            <p:spPr>
              <a:xfrm rot="16200000">
                <a:off x="4428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378E476-7379-4B8E-BB61-018C24A80CD5}"/>
                  </a:ext>
                </a:extLst>
              </p:cNvPr>
              <p:cNvSpPr/>
              <p:nvPr/>
            </p:nvSpPr>
            <p:spPr>
              <a:xfrm rot="16200000">
                <a:off x="4428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35A532F-9700-4933-92FA-C8578507E3F7}"/>
                  </a:ext>
                </a:extLst>
              </p:cNvPr>
              <p:cNvSpPr/>
              <p:nvPr/>
            </p:nvSpPr>
            <p:spPr>
              <a:xfrm rot="16200000">
                <a:off x="4662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3878485D-1B75-4522-8619-D66784FABEC8}"/>
                  </a:ext>
                </a:extLst>
              </p:cNvPr>
              <p:cNvSpPr/>
              <p:nvPr/>
            </p:nvSpPr>
            <p:spPr>
              <a:xfrm rot="16200000">
                <a:off x="4662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454B80B-9A19-4BC5-A04C-BB71BE3C10D2}"/>
                  </a:ext>
                </a:extLst>
              </p:cNvPr>
              <p:cNvSpPr/>
              <p:nvPr/>
            </p:nvSpPr>
            <p:spPr>
              <a:xfrm rot="16200000">
                <a:off x="4662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FF71A72-F542-4425-A59D-3FF4845258CC}"/>
                  </a:ext>
                </a:extLst>
              </p:cNvPr>
              <p:cNvSpPr/>
              <p:nvPr/>
            </p:nvSpPr>
            <p:spPr>
              <a:xfrm rot="16200000">
                <a:off x="4662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3011272B-A1C2-48E4-BEDC-8347947FA169}"/>
                  </a:ext>
                </a:extLst>
              </p:cNvPr>
              <p:cNvSpPr/>
              <p:nvPr/>
            </p:nvSpPr>
            <p:spPr>
              <a:xfrm rot="16200000">
                <a:off x="4896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D861727-D568-4DE7-AA82-B1E6DA2F39BB}"/>
                  </a:ext>
                </a:extLst>
              </p:cNvPr>
              <p:cNvSpPr/>
              <p:nvPr/>
            </p:nvSpPr>
            <p:spPr>
              <a:xfrm rot="16200000">
                <a:off x="4896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C8F288E-C7D6-4AEF-A428-0F1B7B3C5477}"/>
                  </a:ext>
                </a:extLst>
              </p:cNvPr>
              <p:cNvSpPr/>
              <p:nvPr/>
            </p:nvSpPr>
            <p:spPr>
              <a:xfrm rot="16200000">
                <a:off x="4662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925BE72-73FA-42BE-AA0D-1F57ED699404}"/>
                  </a:ext>
                </a:extLst>
              </p:cNvPr>
              <p:cNvSpPr/>
              <p:nvPr/>
            </p:nvSpPr>
            <p:spPr>
              <a:xfrm rot="16200000">
                <a:off x="4428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4163F87-DE0B-4E40-BD78-858992DB7BD4}"/>
                  </a:ext>
                </a:extLst>
              </p:cNvPr>
              <p:cNvSpPr/>
              <p:nvPr/>
            </p:nvSpPr>
            <p:spPr>
              <a:xfrm rot="16200000">
                <a:off x="4896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7708521-9BF3-4633-BE47-655CB2DF918C}"/>
                  </a:ext>
                </a:extLst>
              </p:cNvPr>
              <p:cNvSpPr/>
              <p:nvPr/>
            </p:nvSpPr>
            <p:spPr>
              <a:xfrm rot="16200000">
                <a:off x="4896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DBA81F1-C4B9-407C-A874-78D6FD83B47C}"/>
                  </a:ext>
                </a:extLst>
              </p:cNvPr>
              <p:cNvSpPr/>
              <p:nvPr/>
            </p:nvSpPr>
            <p:spPr>
              <a:xfrm rot="16200000">
                <a:off x="4896000" y="3690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F570B37-848E-4AAD-A519-334C502CDF49}"/>
                  </a:ext>
                </a:extLst>
              </p:cNvPr>
              <p:cNvSpPr/>
              <p:nvPr/>
            </p:nvSpPr>
            <p:spPr>
              <a:xfrm rot="16200000">
                <a:off x="4896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F10172A-4A2E-4542-BF67-81D62CBB7852}"/>
                  </a:ext>
                </a:extLst>
              </p:cNvPr>
              <p:cNvSpPr/>
              <p:nvPr/>
            </p:nvSpPr>
            <p:spPr>
              <a:xfrm rot="16200000">
                <a:off x="4428000" y="3924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BB527B2C-0802-4324-82EB-E7B4369C9AAD}"/>
                  </a:ext>
                </a:extLst>
              </p:cNvPr>
              <p:cNvSpPr/>
              <p:nvPr/>
            </p:nvSpPr>
            <p:spPr>
              <a:xfrm rot="16200000">
                <a:off x="4428000" y="3690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91128DE-017F-4278-9FD6-184D11709882}"/>
                  </a:ext>
                </a:extLst>
              </p:cNvPr>
              <p:cNvSpPr/>
              <p:nvPr/>
            </p:nvSpPr>
            <p:spPr>
              <a:xfrm rot="16200000">
                <a:off x="4662000" y="3690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558A0A5-454F-469B-BB07-0DED454BE2E7}"/>
                  </a:ext>
                </a:extLst>
              </p:cNvPr>
              <p:cNvSpPr/>
              <p:nvPr/>
            </p:nvSpPr>
            <p:spPr>
              <a:xfrm rot="16200000">
                <a:off x="4662000" y="3924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9AC4FF4-032B-438B-9981-565DFFC41F17}"/>
                  </a:ext>
                </a:extLst>
              </p:cNvPr>
              <p:cNvSpPr/>
              <p:nvPr/>
            </p:nvSpPr>
            <p:spPr>
              <a:xfrm rot="16200000">
                <a:off x="5130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194A95B-361D-4ECA-AF5E-4F0A1E5B941D}"/>
                  </a:ext>
                </a:extLst>
              </p:cNvPr>
              <p:cNvSpPr/>
              <p:nvPr/>
            </p:nvSpPr>
            <p:spPr>
              <a:xfrm rot="16200000">
                <a:off x="5130000" y="298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543BFA0-E304-4D6F-87A9-0CFFBBB155AA}"/>
                  </a:ext>
                </a:extLst>
              </p:cNvPr>
              <p:cNvSpPr/>
              <p:nvPr/>
            </p:nvSpPr>
            <p:spPr>
              <a:xfrm rot="16200000">
                <a:off x="4194000" y="3924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DCE88543-CE8E-4DEB-9C27-2A17F1F3B6A2}"/>
                  </a:ext>
                </a:extLst>
              </p:cNvPr>
              <p:cNvSpPr/>
              <p:nvPr/>
            </p:nvSpPr>
            <p:spPr>
              <a:xfrm rot="16200000">
                <a:off x="5130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2EF899D-62C5-4A66-873F-8D100905D981}"/>
                  </a:ext>
                </a:extLst>
              </p:cNvPr>
              <p:cNvSpPr/>
              <p:nvPr/>
            </p:nvSpPr>
            <p:spPr>
              <a:xfrm rot="16200000">
                <a:off x="5130000" y="369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A981260-8A1D-4DD3-AF31-408303001C24}"/>
                  </a:ext>
                </a:extLst>
              </p:cNvPr>
              <p:cNvSpPr/>
              <p:nvPr/>
            </p:nvSpPr>
            <p:spPr>
              <a:xfrm rot="16200000">
                <a:off x="5130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63593105-0AF2-4A0B-AC79-DBCF866DA8E2}"/>
                  </a:ext>
                </a:extLst>
              </p:cNvPr>
              <p:cNvSpPr/>
              <p:nvPr/>
            </p:nvSpPr>
            <p:spPr>
              <a:xfrm rot="16200000">
                <a:off x="4428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F54F137-2F39-4882-856A-1A569B81D0A4}"/>
                  </a:ext>
                </a:extLst>
              </p:cNvPr>
              <p:cNvSpPr/>
              <p:nvPr/>
            </p:nvSpPr>
            <p:spPr>
              <a:xfrm rot="16200000">
                <a:off x="4194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CDD8286-EFAB-4305-8394-726AEC13FB26}"/>
                  </a:ext>
                </a:extLst>
              </p:cNvPr>
              <p:cNvSpPr/>
              <p:nvPr/>
            </p:nvSpPr>
            <p:spPr>
              <a:xfrm rot="16200000">
                <a:off x="4194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55865445-61B8-4475-973C-8EAF53F956A2}"/>
                  </a:ext>
                </a:extLst>
              </p:cNvPr>
              <p:cNvSpPr/>
              <p:nvPr/>
            </p:nvSpPr>
            <p:spPr>
              <a:xfrm rot="16200000">
                <a:off x="4194000" y="3690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D4B13414-7D1A-4A5B-862E-F5125177B26A}"/>
                  </a:ext>
                </a:extLst>
              </p:cNvPr>
              <p:cNvSpPr/>
              <p:nvPr/>
            </p:nvSpPr>
            <p:spPr>
              <a:xfrm rot="16200000">
                <a:off x="4428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5FF0105-22D0-4E7D-9226-CBD45DD3ED65}"/>
                  </a:ext>
                </a:extLst>
              </p:cNvPr>
              <p:cNvSpPr/>
              <p:nvPr/>
            </p:nvSpPr>
            <p:spPr>
              <a:xfrm rot="16200000">
                <a:off x="4428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33C4377-36F7-4FB6-98F3-5055F34DB6AB}"/>
                  </a:ext>
                </a:extLst>
              </p:cNvPr>
              <p:cNvSpPr/>
              <p:nvPr/>
            </p:nvSpPr>
            <p:spPr>
              <a:xfrm rot="16200000">
                <a:off x="4194000" y="2988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736A7B7-38B6-410D-9E02-EBB6FE4D2DB0}"/>
                  </a:ext>
                </a:extLst>
              </p:cNvPr>
              <p:cNvSpPr/>
              <p:nvPr/>
            </p:nvSpPr>
            <p:spPr>
              <a:xfrm rot="16200000">
                <a:off x="4194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91FC2E-E83F-447F-AC1F-F1FCEA8CAD1A}"/>
                  </a:ext>
                </a:extLst>
              </p:cNvPr>
              <p:cNvSpPr/>
              <p:nvPr/>
            </p:nvSpPr>
            <p:spPr>
              <a:xfrm rot="16200000">
                <a:off x="4662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EFF7B3D-0615-413C-868C-BD88BAF6DED2}"/>
                  </a:ext>
                </a:extLst>
              </p:cNvPr>
              <p:cNvSpPr/>
              <p:nvPr/>
            </p:nvSpPr>
            <p:spPr>
              <a:xfrm rot="16200000">
                <a:off x="4662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39EE971-B729-4EBC-AE90-74CF9C0CCB6D}"/>
                  </a:ext>
                </a:extLst>
              </p:cNvPr>
              <p:cNvSpPr/>
              <p:nvPr/>
            </p:nvSpPr>
            <p:spPr>
              <a:xfrm rot="16200000">
                <a:off x="4662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88912B1E-DDE0-415F-A3AE-CCA88B93723A}"/>
                  </a:ext>
                </a:extLst>
              </p:cNvPr>
              <p:cNvSpPr/>
              <p:nvPr/>
            </p:nvSpPr>
            <p:spPr>
              <a:xfrm rot="16200000">
                <a:off x="4896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669179B-83A1-4128-A7A0-C35F3490B73C}"/>
                  </a:ext>
                </a:extLst>
              </p:cNvPr>
              <p:cNvSpPr/>
              <p:nvPr/>
            </p:nvSpPr>
            <p:spPr>
              <a:xfrm rot="16200000">
                <a:off x="4896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437A301-A572-4F86-A3E8-E852C1CB964F}"/>
                  </a:ext>
                </a:extLst>
              </p:cNvPr>
              <p:cNvSpPr/>
              <p:nvPr/>
            </p:nvSpPr>
            <p:spPr>
              <a:xfrm rot="16200000">
                <a:off x="4896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0554A414-B347-4431-84CB-851FB83FA3EA}"/>
                  </a:ext>
                </a:extLst>
              </p:cNvPr>
              <p:cNvSpPr/>
              <p:nvPr/>
            </p:nvSpPr>
            <p:spPr>
              <a:xfrm rot="16200000">
                <a:off x="3960000" y="275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B8F2C87-E56C-4091-9339-25FD45B9D82B}"/>
                  </a:ext>
                </a:extLst>
              </p:cNvPr>
              <p:cNvSpPr/>
              <p:nvPr/>
            </p:nvSpPr>
            <p:spPr>
              <a:xfrm rot="16200000">
                <a:off x="3960000" y="298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50220E-B6B3-4F72-BAB6-21F2FA95355C}"/>
                  </a:ext>
                </a:extLst>
              </p:cNvPr>
              <p:cNvSpPr/>
              <p:nvPr/>
            </p:nvSpPr>
            <p:spPr>
              <a:xfrm rot="16200000">
                <a:off x="3960000" y="3222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7EF7FFFB-23EF-433F-898B-9D18772DD2FD}"/>
                  </a:ext>
                </a:extLst>
              </p:cNvPr>
              <p:cNvSpPr/>
              <p:nvPr/>
            </p:nvSpPr>
            <p:spPr>
              <a:xfrm rot="16200000">
                <a:off x="3960000" y="3456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BF5C393-B514-4EEA-8F50-64405AD4F779}"/>
                  </a:ext>
                </a:extLst>
              </p:cNvPr>
              <p:cNvSpPr/>
              <p:nvPr/>
            </p:nvSpPr>
            <p:spPr>
              <a:xfrm rot="16200000">
                <a:off x="3960000" y="3690000"/>
                <a:ext cx="234000" cy="232833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FFD9D9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A89C8A3-FBB0-4AB3-885C-357AED2C772C}"/>
                  </a:ext>
                </a:extLst>
              </p:cNvPr>
              <p:cNvSpPr/>
              <p:nvPr/>
            </p:nvSpPr>
            <p:spPr>
              <a:xfrm rot="16200000">
                <a:off x="3960000" y="3924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EE03F34-1A98-4DBE-8736-59C102FAFA79}"/>
                  </a:ext>
                </a:extLst>
              </p:cNvPr>
              <p:cNvSpPr/>
              <p:nvPr/>
            </p:nvSpPr>
            <p:spPr>
              <a:xfrm rot="16200000">
                <a:off x="4896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D02C8D1-0D41-46CB-8D5F-9DB36EE1D996}"/>
                  </a:ext>
                </a:extLst>
              </p:cNvPr>
              <p:cNvSpPr/>
              <p:nvPr/>
            </p:nvSpPr>
            <p:spPr>
              <a:xfrm rot="16200000">
                <a:off x="5130000" y="2520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37ABA9FC-DFCC-4BDB-A64B-31187815071F}"/>
                  </a:ext>
                </a:extLst>
              </p:cNvPr>
              <p:cNvSpPr/>
              <p:nvPr/>
            </p:nvSpPr>
            <p:spPr>
              <a:xfrm rot="16200000">
                <a:off x="4194000" y="4626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47BE5E8-1DCF-4ABA-9AD9-1F9ACB2E9F5B}"/>
                  </a:ext>
                </a:extLst>
              </p:cNvPr>
              <p:cNvSpPr/>
              <p:nvPr/>
            </p:nvSpPr>
            <p:spPr>
              <a:xfrm rot="16200000">
                <a:off x="4194000" y="4392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69A91286-E4E6-4F3B-8964-54E83606D5DA}"/>
                  </a:ext>
                </a:extLst>
              </p:cNvPr>
              <p:cNvSpPr/>
              <p:nvPr/>
            </p:nvSpPr>
            <p:spPr>
              <a:xfrm rot="16200000">
                <a:off x="4194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06A5ECD6-DBB0-4AA0-A438-D25B454657D8}"/>
                  </a:ext>
                </a:extLst>
              </p:cNvPr>
              <p:cNvSpPr/>
              <p:nvPr/>
            </p:nvSpPr>
            <p:spPr>
              <a:xfrm rot="16200000">
                <a:off x="3960000" y="4158000"/>
                <a:ext cx="234000" cy="23283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75" name="Freeform 14">
              <a:extLst>
                <a:ext uri="{FF2B5EF4-FFF2-40B4-BE49-F238E27FC236}">
                  <a16:creationId xmlns:a16="http://schemas.microsoft.com/office/drawing/2014/main" id="{F9AD76E7-1489-4DC3-BCC1-781F0BA2A786}"/>
                </a:ext>
              </a:extLst>
            </p:cNvPr>
            <p:cNvSpPr/>
            <p:nvPr/>
          </p:nvSpPr>
          <p:spPr>
            <a:xfrm>
              <a:off x="1943166" y="735807"/>
              <a:ext cx="708884" cy="1080386"/>
            </a:xfrm>
            <a:custGeom>
              <a:avLst/>
              <a:gdLst>
                <a:gd name="connsiteX0" fmla="*/ 1152525 w 3657600"/>
                <a:gd name="connsiteY0" fmla="*/ 0 h 5781675"/>
                <a:gd name="connsiteX1" fmla="*/ 1152525 w 3657600"/>
                <a:gd name="connsiteY1" fmla="*/ 0 h 5781675"/>
                <a:gd name="connsiteX2" fmla="*/ 1257300 w 3657600"/>
                <a:gd name="connsiteY2" fmla="*/ 66675 h 5781675"/>
                <a:gd name="connsiteX3" fmla="*/ 1304925 w 3657600"/>
                <a:gd name="connsiteY3" fmla="*/ 104775 h 5781675"/>
                <a:gd name="connsiteX4" fmla="*/ 1343025 w 3657600"/>
                <a:gd name="connsiteY4" fmla="*/ 95250 h 5781675"/>
                <a:gd name="connsiteX5" fmla="*/ 1362075 w 3657600"/>
                <a:gd name="connsiteY5" fmla="*/ 66675 h 5781675"/>
                <a:gd name="connsiteX6" fmla="*/ 1419225 w 3657600"/>
                <a:gd name="connsiteY6" fmla="*/ 47625 h 5781675"/>
                <a:gd name="connsiteX7" fmla="*/ 1524000 w 3657600"/>
                <a:gd name="connsiteY7" fmla="*/ 95250 h 5781675"/>
                <a:gd name="connsiteX8" fmla="*/ 1552575 w 3657600"/>
                <a:gd name="connsiteY8" fmla="*/ 114300 h 5781675"/>
                <a:gd name="connsiteX9" fmla="*/ 1581150 w 3657600"/>
                <a:gd name="connsiteY9" fmla="*/ 133350 h 5781675"/>
                <a:gd name="connsiteX10" fmla="*/ 1590675 w 3657600"/>
                <a:gd name="connsiteY10" fmla="*/ 161925 h 5781675"/>
                <a:gd name="connsiteX11" fmla="*/ 1609725 w 3657600"/>
                <a:gd name="connsiteY11" fmla="*/ 190500 h 5781675"/>
                <a:gd name="connsiteX12" fmla="*/ 1647825 w 3657600"/>
                <a:gd name="connsiteY12" fmla="*/ 390525 h 5781675"/>
                <a:gd name="connsiteX13" fmla="*/ 1666875 w 3657600"/>
                <a:gd name="connsiteY13" fmla="*/ 419100 h 5781675"/>
                <a:gd name="connsiteX14" fmla="*/ 1676400 w 3657600"/>
                <a:gd name="connsiteY14" fmla="*/ 447675 h 5781675"/>
                <a:gd name="connsiteX15" fmla="*/ 1704975 w 3657600"/>
                <a:gd name="connsiteY15" fmla="*/ 466725 h 5781675"/>
                <a:gd name="connsiteX16" fmla="*/ 1733550 w 3657600"/>
                <a:gd name="connsiteY16" fmla="*/ 457200 h 5781675"/>
                <a:gd name="connsiteX17" fmla="*/ 1762125 w 3657600"/>
                <a:gd name="connsiteY17" fmla="*/ 438150 h 5781675"/>
                <a:gd name="connsiteX18" fmla="*/ 1800225 w 3657600"/>
                <a:gd name="connsiteY18" fmla="*/ 447675 h 5781675"/>
                <a:gd name="connsiteX19" fmla="*/ 1828800 w 3657600"/>
                <a:gd name="connsiteY19" fmla="*/ 466725 h 5781675"/>
                <a:gd name="connsiteX20" fmla="*/ 1857375 w 3657600"/>
                <a:gd name="connsiteY20" fmla="*/ 523875 h 5781675"/>
                <a:gd name="connsiteX21" fmla="*/ 1962150 w 3657600"/>
                <a:gd name="connsiteY21" fmla="*/ 476250 h 5781675"/>
                <a:gd name="connsiteX22" fmla="*/ 2000250 w 3657600"/>
                <a:gd name="connsiteY22" fmla="*/ 457200 h 5781675"/>
                <a:gd name="connsiteX23" fmla="*/ 2057400 w 3657600"/>
                <a:gd name="connsiteY23" fmla="*/ 438150 h 5781675"/>
                <a:gd name="connsiteX24" fmla="*/ 2066925 w 3657600"/>
                <a:gd name="connsiteY24" fmla="*/ 466725 h 5781675"/>
                <a:gd name="connsiteX25" fmla="*/ 2047875 w 3657600"/>
                <a:gd name="connsiteY25" fmla="*/ 542925 h 5781675"/>
                <a:gd name="connsiteX26" fmla="*/ 2019300 w 3657600"/>
                <a:gd name="connsiteY26" fmla="*/ 571500 h 5781675"/>
                <a:gd name="connsiteX27" fmla="*/ 1971675 w 3657600"/>
                <a:gd name="connsiteY27" fmla="*/ 657225 h 5781675"/>
                <a:gd name="connsiteX28" fmla="*/ 1962150 w 3657600"/>
                <a:gd name="connsiteY28" fmla="*/ 742950 h 5781675"/>
                <a:gd name="connsiteX29" fmla="*/ 1952625 w 3657600"/>
                <a:gd name="connsiteY29" fmla="*/ 790575 h 5781675"/>
                <a:gd name="connsiteX30" fmla="*/ 1962150 w 3657600"/>
                <a:gd name="connsiteY30" fmla="*/ 838200 h 5781675"/>
                <a:gd name="connsiteX31" fmla="*/ 2000250 w 3657600"/>
                <a:gd name="connsiteY31" fmla="*/ 828675 h 5781675"/>
                <a:gd name="connsiteX32" fmla="*/ 2009775 w 3657600"/>
                <a:gd name="connsiteY32" fmla="*/ 781050 h 5781675"/>
                <a:gd name="connsiteX33" fmla="*/ 2076450 w 3657600"/>
                <a:gd name="connsiteY33" fmla="*/ 790575 h 5781675"/>
                <a:gd name="connsiteX34" fmla="*/ 2105025 w 3657600"/>
                <a:gd name="connsiteY34" fmla="*/ 800100 h 5781675"/>
                <a:gd name="connsiteX35" fmla="*/ 2133600 w 3657600"/>
                <a:gd name="connsiteY35" fmla="*/ 828675 h 5781675"/>
                <a:gd name="connsiteX36" fmla="*/ 2247900 w 3657600"/>
                <a:gd name="connsiteY36" fmla="*/ 819150 h 5781675"/>
                <a:gd name="connsiteX37" fmla="*/ 2276475 w 3657600"/>
                <a:gd name="connsiteY37" fmla="*/ 809625 h 5781675"/>
                <a:gd name="connsiteX38" fmla="*/ 2276475 w 3657600"/>
                <a:gd name="connsiteY38" fmla="*/ 742950 h 5781675"/>
                <a:gd name="connsiteX39" fmla="*/ 2295525 w 3657600"/>
                <a:gd name="connsiteY39" fmla="*/ 714375 h 5781675"/>
                <a:gd name="connsiteX40" fmla="*/ 2314575 w 3657600"/>
                <a:gd name="connsiteY40" fmla="*/ 657225 h 5781675"/>
                <a:gd name="connsiteX41" fmla="*/ 2371725 w 3657600"/>
                <a:gd name="connsiteY41" fmla="*/ 619125 h 5781675"/>
                <a:gd name="connsiteX42" fmla="*/ 2400300 w 3657600"/>
                <a:gd name="connsiteY42" fmla="*/ 600075 h 5781675"/>
                <a:gd name="connsiteX43" fmla="*/ 2428875 w 3657600"/>
                <a:gd name="connsiteY43" fmla="*/ 581025 h 5781675"/>
                <a:gd name="connsiteX44" fmla="*/ 2457450 w 3657600"/>
                <a:gd name="connsiteY44" fmla="*/ 590550 h 5781675"/>
                <a:gd name="connsiteX45" fmla="*/ 2495550 w 3657600"/>
                <a:gd name="connsiteY45" fmla="*/ 628650 h 5781675"/>
                <a:gd name="connsiteX46" fmla="*/ 2524125 w 3657600"/>
                <a:gd name="connsiteY46" fmla="*/ 600075 h 5781675"/>
                <a:gd name="connsiteX47" fmla="*/ 2543175 w 3657600"/>
                <a:gd name="connsiteY47" fmla="*/ 542925 h 5781675"/>
                <a:gd name="connsiteX48" fmla="*/ 2562225 w 3657600"/>
                <a:gd name="connsiteY48" fmla="*/ 514350 h 5781675"/>
                <a:gd name="connsiteX49" fmla="*/ 2590800 w 3657600"/>
                <a:gd name="connsiteY49" fmla="*/ 457200 h 5781675"/>
                <a:gd name="connsiteX50" fmla="*/ 2619375 w 3657600"/>
                <a:gd name="connsiteY50" fmla="*/ 447675 h 5781675"/>
                <a:gd name="connsiteX51" fmla="*/ 2647950 w 3657600"/>
                <a:gd name="connsiteY51" fmla="*/ 390525 h 5781675"/>
                <a:gd name="connsiteX52" fmla="*/ 2676525 w 3657600"/>
                <a:gd name="connsiteY52" fmla="*/ 381000 h 5781675"/>
                <a:gd name="connsiteX53" fmla="*/ 2676525 w 3657600"/>
                <a:gd name="connsiteY53" fmla="*/ 447675 h 5781675"/>
                <a:gd name="connsiteX54" fmla="*/ 2657475 w 3657600"/>
                <a:gd name="connsiteY54" fmla="*/ 504825 h 5781675"/>
                <a:gd name="connsiteX55" fmla="*/ 2667000 w 3657600"/>
                <a:gd name="connsiteY55" fmla="*/ 542925 h 5781675"/>
                <a:gd name="connsiteX56" fmla="*/ 2676525 w 3657600"/>
                <a:gd name="connsiteY56" fmla="*/ 514350 h 5781675"/>
                <a:gd name="connsiteX57" fmla="*/ 2695575 w 3657600"/>
                <a:gd name="connsiteY57" fmla="*/ 485775 h 5781675"/>
                <a:gd name="connsiteX58" fmla="*/ 2762250 w 3657600"/>
                <a:gd name="connsiteY58" fmla="*/ 476250 h 5781675"/>
                <a:gd name="connsiteX59" fmla="*/ 2790825 w 3657600"/>
                <a:gd name="connsiteY59" fmla="*/ 466725 h 5781675"/>
                <a:gd name="connsiteX60" fmla="*/ 2819400 w 3657600"/>
                <a:gd name="connsiteY60" fmla="*/ 447675 h 5781675"/>
                <a:gd name="connsiteX61" fmla="*/ 2847975 w 3657600"/>
                <a:gd name="connsiteY61" fmla="*/ 476250 h 5781675"/>
                <a:gd name="connsiteX62" fmla="*/ 2905125 w 3657600"/>
                <a:gd name="connsiteY62" fmla="*/ 495300 h 5781675"/>
                <a:gd name="connsiteX63" fmla="*/ 2933700 w 3657600"/>
                <a:gd name="connsiteY63" fmla="*/ 504825 h 5781675"/>
                <a:gd name="connsiteX64" fmla="*/ 2962275 w 3657600"/>
                <a:gd name="connsiteY64" fmla="*/ 561975 h 5781675"/>
                <a:gd name="connsiteX65" fmla="*/ 2971800 w 3657600"/>
                <a:gd name="connsiteY65" fmla="*/ 590550 h 5781675"/>
                <a:gd name="connsiteX66" fmla="*/ 3009900 w 3657600"/>
                <a:gd name="connsiteY66" fmla="*/ 647700 h 5781675"/>
                <a:gd name="connsiteX67" fmla="*/ 3095625 w 3657600"/>
                <a:gd name="connsiteY67" fmla="*/ 676275 h 5781675"/>
                <a:gd name="connsiteX68" fmla="*/ 3124200 w 3657600"/>
                <a:gd name="connsiteY68" fmla="*/ 685800 h 5781675"/>
                <a:gd name="connsiteX69" fmla="*/ 3152775 w 3657600"/>
                <a:gd name="connsiteY69" fmla="*/ 695325 h 5781675"/>
                <a:gd name="connsiteX70" fmla="*/ 3171825 w 3657600"/>
                <a:gd name="connsiteY70" fmla="*/ 762000 h 5781675"/>
                <a:gd name="connsiteX71" fmla="*/ 3200400 w 3657600"/>
                <a:gd name="connsiteY71" fmla="*/ 847725 h 5781675"/>
                <a:gd name="connsiteX72" fmla="*/ 3209925 w 3657600"/>
                <a:gd name="connsiteY72" fmla="*/ 876300 h 5781675"/>
                <a:gd name="connsiteX73" fmla="*/ 3219450 w 3657600"/>
                <a:gd name="connsiteY73" fmla="*/ 904875 h 5781675"/>
                <a:gd name="connsiteX74" fmla="*/ 3276600 w 3657600"/>
                <a:gd name="connsiteY74" fmla="*/ 933450 h 5781675"/>
                <a:gd name="connsiteX75" fmla="*/ 3362325 w 3657600"/>
                <a:gd name="connsiteY75" fmla="*/ 952500 h 5781675"/>
                <a:gd name="connsiteX76" fmla="*/ 3371850 w 3657600"/>
                <a:gd name="connsiteY76" fmla="*/ 981075 h 5781675"/>
                <a:gd name="connsiteX77" fmla="*/ 3381375 w 3657600"/>
                <a:gd name="connsiteY77" fmla="*/ 1028700 h 5781675"/>
                <a:gd name="connsiteX78" fmla="*/ 3400425 w 3657600"/>
                <a:gd name="connsiteY78" fmla="*/ 1057275 h 5781675"/>
                <a:gd name="connsiteX79" fmla="*/ 3409950 w 3657600"/>
                <a:gd name="connsiteY79" fmla="*/ 1285875 h 5781675"/>
                <a:gd name="connsiteX80" fmla="*/ 3400425 w 3657600"/>
                <a:gd name="connsiteY80" fmla="*/ 1466850 h 5781675"/>
                <a:gd name="connsiteX81" fmla="*/ 3390900 w 3657600"/>
                <a:gd name="connsiteY81" fmla="*/ 1495425 h 5781675"/>
                <a:gd name="connsiteX82" fmla="*/ 3371850 w 3657600"/>
                <a:gd name="connsiteY82" fmla="*/ 1524000 h 5781675"/>
                <a:gd name="connsiteX83" fmla="*/ 3362325 w 3657600"/>
                <a:gd name="connsiteY83" fmla="*/ 1571625 h 5781675"/>
                <a:gd name="connsiteX84" fmla="*/ 3352800 w 3657600"/>
                <a:gd name="connsiteY84" fmla="*/ 1600200 h 5781675"/>
                <a:gd name="connsiteX85" fmla="*/ 3362325 w 3657600"/>
                <a:gd name="connsiteY85" fmla="*/ 1695450 h 5781675"/>
                <a:gd name="connsiteX86" fmla="*/ 3381375 w 3657600"/>
                <a:gd name="connsiteY86" fmla="*/ 1724025 h 5781675"/>
                <a:gd name="connsiteX87" fmla="*/ 3390900 w 3657600"/>
                <a:gd name="connsiteY87" fmla="*/ 1752600 h 5781675"/>
                <a:gd name="connsiteX88" fmla="*/ 3419475 w 3657600"/>
                <a:gd name="connsiteY88" fmla="*/ 1781175 h 5781675"/>
                <a:gd name="connsiteX89" fmla="*/ 3448050 w 3657600"/>
                <a:gd name="connsiteY89" fmla="*/ 1838325 h 5781675"/>
                <a:gd name="connsiteX90" fmla="*/ 3457575 w 3657600"/>
                <a:gd name="connsiteY90" fmla="*/ 2028825 h 5781675"/>
                <a:gd name="connsiteX91" fmla="*/ 3467100 w 3657600"/>
                <a:gd name="connsiteY91" fmla="*/ 2085975 h 5781675"/>
                <a:gd name="connsiteX92" fmla="*/ 3495675 w 3657600"/>
                <a:gd name="connsiteY92" fmla="*/ 2143125 h 5781675"/>
                <a:gd name="connsiteX93" fmla="*/ 3524250 w 3657600"/>
                <a:gd name="connsiteY93" fmla="*/ 2219325 h 5781675"/>
                <a:gd name="connsiteX94" fmla="*/ 3533775 w 3657600"/>
                <a:gd name="connsiteY94" fmla="*/ 2295525 h 5781675"/>
                <a:gd name="connsiteX95" fmla="*/ 3543300 w 3657600"/>
                <a:gd name="connsiteY95" fmla="*/ 2390775 h 5781675"/>
                <a:gd name="connsiteX96" fmla="*/ 3552825 w 3657600"/>
                <a:gd name="connsiteY96" fmla="*/ 2419350 h 5781675"/>
                <a:gd name="connsiteX97" fmla="*/ 3571875 w 3657600"/>
                <a:gd name="connsiteY97" fmla="*/ 2514600 h 5781675"/>
                <a:gd name="connsiteX98" fmla="*/ 3590925 w 3657600"/>
                <a:gd name="connsiteY98" fmla="*/ 2581275 h 5781675"/>
                <a:gd name="connsiteX99" fmla="*/ 3600450 w 3657600"/>
                <a:gd name="connsiteY99" fmla="*/ 2657475 h 5781675"/>
                <a:gd name="connsiteX100" fmla="*/ 3609975 w 3657600"/>
                <a:gd name="connsiteY100" fmla="*/ 2724150 h 5781675"/>
                <a:gd name="connsiteX101" fmla="*/ 3638550 w 3657600"/>
                <a:gd name="connsiteY101" fmla="*/ 2743200 h 5781675"/>
                <a:gd name="connsiteX102" fmla="*/ 3657600 w 3657600"/>
                <a:gd name="connsiteY102" fmla="*/ 3028950 h 5781675"/>
                <a:gd name="connsiteX103" fmla="*/ 3629025 w 3657600"/>
                <a:gd name="connsiteY103" fmla="*/ 3152775 h 5781675"/>
                <a:gd name="connsiteX104" fmla="*/ 3619500 w 3657600"/>
                <a:gd name="connsiteY104" fmla="*/ 3181350 h 5781675"/>
                <a:gd name="connsiteX105" fmla="*/ 3590925 w 3657600"/>
                <a:gd name="connsiteY105" fmla="*/ 3162300 h 5781675"/>
                <a:gd name="connsiteX106" fmla="*/ 3571875 w 3657600"/>
                <a:gd name="connsiteY106" fmla="*/ 3124200 h 5781675"/>
                <a:gd name="connsiteX107" fmla="*/ 3505200 w 3657600"/>
                <a:gd name="connsiteY107" fmla="*/ 3048000 h 5781675"/>
                <a:gd name="connsiteX108" fmla="*/ 3457575 w 3657600"/>
                <a:gd name="connsiteY108" fmla="*/ 3000375 h 5781675"/>
                <a:gd name="connsiteX109" fmla="*/ 3438525 w 3657600"/>
                <a:gd name="connsiteY109" fmla="*/ 3028950 h 5781675"/>
                <a:gd name="connsiteX110" fmla="*/ 3457575 w 3657600"/>
                <a:gd name="connsiteY110" fmla="*/ 3086100 h 5781675"/>
                <a:gd name="connsiteX111" fmla="*/ 3400425 w 3657600"/>
                <a:gd name="connsiteY111" fmla="*/ 3124200 h 5781675"/>
                <a:gd name="connsiteX112" fmla="*/ 3381375 w 3657600"/>
                <a:gd name="connsiteY112" fmla="*/ 3171825 h 5781675"/>
                <a:gd name="connsiteX113" fmla="*/ 3362325 w 3657600"/>
                <a:gd name="connsiteY113" fmla="*/ 3228975 h 5781675"/>
                <a:gd name="connsiteX114" fmla="*/ 3352800 w 3657600"/>
                <a:gd name="connsiteY114" fmla="*/ 3324225 h 5781675"/>
                <a:gd name="connsiteX115" fmla="*/ 3295650 w 3657600"/>
                <a:gd name="connsiteY115" fmla="*/ 3362325 h 5781675"/>
                <a:gd name="connsiteX116" fmla="*/ 3238500 w 3657600"/>
                <a:gd name="connsiteY116" fmla="*/ 3400425 h 5781675"/>
                <a:gd name="connsiteX117" fmla="*/ 3181350 w 3657600"/>
                <a:gd name="connsiteY117" fmla="*/ 3429000 h 5781675"/>
                <a:gd name="connsiteX118" fmla="*/ 3124200 w 3657600"/>
                <a:gd name="connsiteY118" fmla="*/ 3448050 h 5781675"/>
                <a:gd name="connsiteX119" fmla="*/ 3105150 w 3657600"/>
                <a:gd name="connsiteY119" fmla="*/ 3514725 h 5781675"/>
                <a:gd name="connsiteX120" fmla="*/ 2752725 w 3657600"/>
                <a:gd name="connsiteY120" fmla="*/ 3562350 h 5781675"/>
                <a:gd name="connsiteX121" fmla="*/ 2695575 w 3657600"/>
                <a:gd name="connsiteY121" fmla="*/ 3581400 h 5781675"/>
                <a:gd name="connsiteX122" fmla="*/ 2667000 w 3657600"/>
                <a:gd name="connsiteY122" fmla="*/ 3590925 h 5781675"/>
                <a:gd name="connsiteX123" fmla="*/ 2647950 w 3657600"/>
                <a:gd name="connsiteY123" fmla="*/ 3619500 h 5781675"/>
                <a:gd name="connsiteX124" fmla="*/ 2609850 w 3657600"/>
                <a:gd name="connsiteY124" fmla="*/ 3657600 h 5781675"/>
                <a:gd name="connsiteX125" fmla="*/ 2638425 w 3657600"/>
                <a:gd name="connsiteY125" fmla="*/ 3667125 h 5781675"/>
                <a:gd name="connsiteX126" fmla="*/ 2686050 w 3657600"/>
                <a:gd name="connsiteY126" fmla="*/ 3724275 h 5781675"/>
                <a:gd name="connsiteX127" fmla="*/ 2628900 w 3657600"/>
                <a:gd name="connsiteY127" fmla="*/ 3771900 h 5781675"/>
                <a:gd name="connsiteX128" fmla="*/ 2600325 w 3657600"/>
                <a:gd name="connsiteY128" fmla="*/ 3752850 h 5781675"/>
                <a:gd name="connsiteX129" fmla="*/ 2581275 w 3657600"/>
                <a:gd name="connsiteY129" fmla="*/ 3695700 h 5781675"/>
                <a:gd name="connsiteX130" fmla="*/ 2562225 w 3657600"/>
                <a:gd name="connsiteY130" fmla="*/ 3667125 h 5781675"/>
                <a:gd name="connsiteX131" fmla="*/ 2514600 w 3657600"/>
                <a:gd name="connsiteY131" fmla="*/ 3590925 h 5781675"/>
                <a:gd name="connsiteX132" fmla="*/ 2495550 w 3657600"/>
                <a:gd name="connsiteY132" fmla="*/ 3619500 h 5781675"/>
                <a:gd name="connsiteX133" fmla="*/ 2466975 w 3657600"/>
                <a:gd name="connsiteY133" fmla="*/ 3686175 h 5781675"/>
                <a:gd name="connsiteX134" fmla="*/ 2438400 w 3657600"/>
                <a:gd name="connsiteY134" fmla="*/ 3714750 h 5781675"/>
                <a:gd name="connsiteX135" fmla="*/ 2419350 w 3657600"/>
                <a:gd name="connsiteY135" fmla="*/ 3743325 h 5781675"/>
                <a:gd name="connsiteX136" fmla="*/ 2457450 w 3657600"/>
                <a:gd name="connsiteY136" fmla="*/ 3810000 h 5781675"/>
                <a:gd name="connsiteX137" fmla="*/ 2476500 w 3657600"/>
                <a:gd name="connsiteY137" fmla="*/ 3838575 h 5781675"/>
                <a:gd name="connsiteX138" fmla="*/ 2505075 w 3657600"/>
                <a:gd name="connsiteY138" fmla="*/ 3857625 h 5781675"/>
                <a:gd name="connsiteX139" fmla="*/ 2533650 w 3657600"/>
                <a:gd name="connsiteY139" fmla="*/ 3895725 h 5781675"/>
                <a:gd name="connsiteX140" fmla="*/ 2562225 w 3657600"/>
                <a:gd name="connsiteY140" fmla="*/ 3914775 h 5781675"/>
                <a:gd name="connsiteX141" fmla="*/ 2590800 w 3657600"/>
                <a:gd name="connsiteY141" fmla="*/ 3943350 h 5781675"/>
                <a:gd name="connsiteX142" fmla="*/ 2647950 w 3657600"/>
                <a:gd name="connsiteY142" fmla="*/ 3962400 h 5781675"/>
                <a:gd name="connsiteX143" fmla="*/ 2657475 w 3657600"/>
                <a:gd name="connsiteY143" fmla="*/ 3990975 h 5781675"/>
                <a:gd name="connsiteX144" fmla="*/ 2667000 w 3657600"/>
                <a:gd name="connsiteY144" fmla="*/ 4181475 h 5781675"/>
                <a:gd name="connsiteX145" fmla="*/ 2724150 w 3657600"/>
                <a:gd name="connsiteY145" fmla="*/ 4238625 h 5781675"/>
                <a:gd name="connsiteX146" fmla="*/ 2743200 w 3657600"/>
                <a:gd name="connsiteY146" fmla="*/ 4267200 h 5781675"/>
                <a:gd name="connsiteX147" fmla="*/ 2790825 w 3657600"/>
                <a:gd name="connsiteY147" fmla="*/ 4314825 h 5781675"/>
                <a:gd name="connsiteX148" fmla="*/ 2800350 w 3657600"/>
                <a:gd name="connsiteY148" fmla="*/ 4343400 h 5781675"/>
                <a:gd name="connsiteX149" fmla="*/ 2819400 w 3657600"/>
                <a:gd name="connsiteY149" fmla="*/ 4371975 h 5781675"/>
                <a:gd name="connsiteX150" fmla="*/ 2828925 w 3657600"/>
                <a:gd name="connsiteY150" fmla="*/ 4400550 h 5781675"/>
                <a:gd name="connsiteX151" fmla="*/ 2867025 w 3657600"/>
                <a:gd name="connsiteY151" fmla="*/ 4457700 h 5781675"/>
                <a:gd name="connsiteX152" fmla="*/ 2886075 w 3657600"/>
                <a:gd name="connsiteY152" fmla="*/ 4486275 h 5781675"/>
                <a:gd name="connsiteX153" fmla="*/ 2924175 w 3657600"/>
                <a:gd name="connsiteY153" fmla="*/ 4572000 h 5781675"/>
                <a:gd name="connsiteX154" fmla="*/ 2952750 w 3657600"/>
                <a:gd name="connsiteY154" fmla="*/ 4591050 h 5781675"/>
                <a:gd name="connsiteX155" fmla="*/ 3009900 w 3657600"/>
                <a:gd name="connsiteY155" fmla="*/ 4629150 h 5781675"/>
                <a:gd name="connsiteX156" fmla="*/ 3095625 w 3657600"/>
                <a:gd name="connsiteY156" fmla="*/ 4705350 h 5781675"/>
                <a:gd name="connsiteX157" fmla="*/ 3133725 w 3657600"/>
                <a:gd name="connsiteY157" fmla="*/ 4762500 h 5781675"/>
                <a:gd name="connsiteX158" fmla="*/ 3219450 w 3657600"/>
                <a:gd name="connsiteY158" fmla="*/ 4810125 h 5781675"/>
                <a:gd name="connsiteX159" fmla="*/ 3190875 w 3657600"/>
                <a:gd name="connsiteY159" fmla="*/ 4829175 h 5781675"/>
                <a:gd name="connsiteX160" fmla="*/ 3209925 w 3657600"/>
                <a:gd name="connsiteY160" fmla="*/ 4857750 h 5781675"/>
                <a:gd name="connsiteX161" fmla="*/ 3200400 w 3657600"/>
                <a:gd name="connsiteY161" fmla="*/ 4905375 h 5781675"/>
                <a:gd name="connsiteX162" fmla="*/ 3124200 w 3657600"/>
                <a:gd name="connsiteY162" fmla="*/ 4981575 h 5781675"/>
                <a:gd name="connsiteX163" fmla="*/ 3095625 w 3657600"/>
                <a:gd name="connsiteY163" fmla="*/ 4991100 h 5781675"/>
                <a:gd name="connsiteX164" fmla="*/ 3086100 w 3657600"/>
                <a:gd name="connsiteY164" fmla="*/ 5019675 h 5781675"/>
                <a:gd name="connsiteX165" fmla="*/ 3076575 w 3657600"/>
                <a:gd name="connsiteY165" fmla="*/ 5076825 h 5781675"/>
                <a:gd name="connsiteX166" fmla="*/ 3019425 w 3657600"/>
                <a:gd name="connsiteY166" fmla="*/ 5114925 h 5781675"/>
                <a:gd name="connsiteX167" fmla="*/ 2962275 w 3657600"/>
                <a:gd name="connsiteY167" fmla="*/ 5143500 h 5781675"/>
                <a:gd name="connsiteX168" fmla="*/ 2943225 w 3657600"/>
                <a:gd name="connsiteY168" fmla="*/ 5172075 h 5781675"/>
                <a:gd name="connsiteX169" fmla="*/ 2914650 w 3657600"/>
                <a:gd name="connsiteY169" fmla="*/ 5181600 h 5781675"/>
                <a:gd name="connsiteX170" fmla="*/ 2886075 w 3657600"/>
                <a:gd name="connsiteY170" fmla="*/ 5200650 h 5781675"/>
                <a:gd name="connsiteX171" fmla="*/ 2867025 w 3657600"/>
                <a:gd name="connsiteY171" fmla="*/ 5229225 h 5781675"/>
                <a:gd name="connsiteX172" fmla="*/ 2819400 w 3657600"/>
                <a:gd name="connsiteY172" fmla="*/ 5267325 h 5781675"/>
                <a:gd name="connsiteX173" fmla="*/ 2828925 w 3657600"/>
                <a:gd name="connsiteY173" fmla="*/ 5419725 h 5781675"/>
                <a:gd name="connsiteX174" fmla="*/ 2895600 w 3657600"/>
                <a:gd name="connsiteY174" fmla="*/ 5476875 h 5781675"/>
                <a:gd name="connsiteX175" fmla="*/ 2933700 w 3657600"/>
                <a:gd name="connsiteY175" fmla="*/ 5534025 h 5781675"/>
                <a:gd name="connsiteX176" fmla="*/ 2971800 w 3657600"/>
                <a:gd name="connsiteY176" fmla="*/ 5600700 h 5781675"/>
                <a:gd name="connsiteX177" fmla="*/ 2943225 w 3657600"/>
                <a:gd name="connsiteY177" fmla="*/ 5638800 h 5781675"/>
                <a:gd name="connsiteX178" fmla="*/ 2924175 w 3657600"/>
                <a:gd name="connsiteY178" fmla="*/ 5667375 h 5781675"/>
                <a:gd name="connsiteX179" fmla="*/ 2895600 w 3657600"/>
                <a:gd name="connsiteY179" fmla="*/ 5657850 h 5781675"/>
                <a:gd name="connsiteX180" fmla="*/ 2867025 w 3657600"/>
                <a:gd name="connsiteY180" fmla="*/ 5629275 h 5781675"/>
                <a:gd name="connsiteX181" fmla="*/ 2838450 w 3657600"/>
                <a:gd name="connsiteY181" fmla="*/ 5619750 h 5781675"/>
                <a:gd name="connsiteX182" fmla="*/ 2533650 w 3657600"/>
                <a:gd name="connsiteY182" fmla="*/ 5629275 h 5781675"/>
                <a:gd name="connsiteX183" fmla="*/ 2343150 w 3657600"/>
                <a:gd name="connsiteY183" fmla="*/ 5638800 h 5781675"/>
                <a:gd name="connsiteX184" fmla="*/ 2324100 w 3657600"/>
                <a:gd name="connsiteY184" fmla="*/ 5667375 h 5781675"/>
                <a:gd name="connsiteX185" fmla="*/ 2257425 w 3657600"/>
                <a:gd name="connsiteY185" fmla="*/ 5695950 h 5781675"/>
                <a:gd name="connsiteX186" fmla="*/ 2162175 w 3657600"/>
                <a:gd name="connsiteY186" fmla="*/ 5705475 h 5781675"/>
                <a:gd name="connsiteX187" fmla="*/ 2095500 w 3657600"/>
                <a:gd name="connsiteY187" fmla="*/ 5724525 h 5781675"/>
                <a:gd name="connsiteX188" fmla="*/ 2038350 w 3657600"/>
                <a:gd name="connsiteY188" fmla="*/ 5705475 h 5781675"/>
                <a:gd name="connsiteX189" fmla="*/ 2000250 w 3657600"/>
                <a:gd name="connsiteY189" fmla="*/ 5695950 h 5781675"/>
                <a:gd name="connsiteX190" fmla="*/ 1971675 w 3657600"/>
                <a:gd name="connsiteY190" fmla="*/ 5686425 h 5781675"/>
                <a:gd name="connsiteX191" fmla="*/ 1885950 w 3657600"/>
                <a:gd name="connsiteY191" fmla="*/ 5638800 h 5781675"/>
                <a:gd name="connsiteX192" fmla="*/ 1847850 w 3657600"/>
                <a:gd name="connsiteY192" fmla="*/ 5648325 h 5781675"/>
                <a:gd name="connsiteX193" fmla="*/ 1809750 w 3657600"/>
                <a:gd name="connsiteY193" fmla="*/ 5705475 h 5781675"/>
                <a:gd name="connsiteX194" fmla="*/ 1781175 w 3657600"/>
                <a:gd name="connsiteY194" fmla="*/ 5724525 h 5781675"/>
                <a:gd name="connsiteX195" fmla="*/ 1762125 w 3657600"/>
                <a:gd name="connsiteY195" fmla="*/ 5753100 h 5781675"/>
                <a:gd name="connsiteX196" fmla="*/ 1695450 w 3657600"/>
                <a:gd name="connsiteY196" fmla="*/ 5781675 h 5781675"/>
                <a:gd name="connsiteX197" fmla="*/ 1619250 w 3657600"/>
                <a:gd name="connsiteY197" fmla="*/ 5715000 h 5781675"/>
                <a:gd name="connsiteX198" fmla="*/ 1600200 w 3657600"/>
                <a:gd name="connsiteY198" fmla="*/ 5686425 h 5781675"/>
                <a:gd name="connsiteX199" fmla="*/ 1581150 w 3657600"/>
                <a:gd name="connsiteY199" fmla="*/ 5657850 h 5781675"/>
                <a:gd name="connsiteX200" fmla="*/ 1543050 w 3657600"/>
                <a:gd name="connsiteY200" fmla="*/ 5676900 h 5781675"/>
                <a:gd name="connsiteX201" fmla="*/ 1466850 w 3657600"/>
                <a:gd name="connsiteY201" fmla="*/ 5695950 h 5781675"/>
                <a:gd name="connsiteX202" fmla="*/ 1438275 w 3657600"/>
                <a:gd name="connsiteY202" fmla="*/ 5715000 h 5781675"/>
                <a:gd name="connsiteX203" fmla="*/ 1371600 w 3657600"/>
                <a:gd name="connsiteY203" fmla="*/ 5762625 h 5781675"/>
                <a:gd name="connsiteX204" fmla="*/ 1304925 w 3657600"/>
                <a:gd name="connsiteY204" fmla="*/ 5686425 h 5781675"/>
                <a:gd name="connsiteX205" fmla="*/ 1266825 w 3657600"/>
                <a:gd name="connsiteY205" fmla="*/ 5629275 h 5781675"/>
                <a:gd name="connsiteX206" fmla="*/ 1238250 w 3657600"/>
                <a:gd name="connsiteY206" fmla="*/ 5619750 h 5781675"/>
                <a:gd name="connsiteX207" fmla="*/ 1190625 w 3657600"/>
                <a:gd name="connsiteY207" fmla="*/ 5600700 h 5781675"/>
                <a:gd name="connsiteX208" fmla="*/ 1152525 w 3657600"/>
                <a:gd name="connsiteY208" fmla="*/ 5591175 h 5781675"/>
                <a:gd name="connsiteX209" fmla="*/ 1085850 w 3657600"/>
                <a:gd name="connsiteY209" fmla="*/ 5553075 h 5781675"/>
                <a:gd name="connsiteX210" fmla="*/ 1028700 w 3657600"/>
                <a:gd name="connsiteY210" fmla="*/ 5524500 h 5781675"/>
                <a:gd name="connsiteX211" fmla="*/ 942975 w 3657600"/>
                <a:gd name="connsiteY211" fmla="*/ 5600700 h 5781675"/>
                <a:gd name="connsiteX212" fmla="*/ 885825 w 3657600"/>
                <a:gd name="connsiteY212" fmla="*/ 5648325 h 5781675"/>
                <a:gd name="connsiteX213" fmla="*/ 857250 w 3657600"/>
                <a:gd name="connsiteY213" fmla="*/ 5657850 h 5781675"/>
                <a:gd name="connsiteX214" fmla="*/ 771525 w 3657600"/>
                <a:gd name="connsiteY214" fmla="*/ 5724525 h 5781675"/>
                <a:gd name="connsiteX215" fmla="*/ 742950 w 3657600"/>
                <a:gd name="connsiteY215" fmla="*/ 5734050 h 5781675"/>
                <a:gd name="connsiteX216" fmla="*/ 666750 w 3657600"/>
                <a:gd name="connsiteY216" fmla="*/ 5762625 h 5781675"/>
                <a:gd name="connsiteX217" fmla="*/ 638175 w 3657600"/>
                <a:gd name="connsiteY217" fmla="*/ 5753100 h 5781675"/>
                <a:gd name="connsiteX218" fmla="*/ 619125 w 3657600"/>
                <a:gd name="connsiteY218" fmla="*/ 5695950 h 5781675"/>
                <a:gd name="connsiteX219" fmla="*/ 628650 w 3657600"/>
                <a:gd name="connsiteY219" fmla="*/ 5648325 h 5781675"/>
                <a:gd name="connsiteX220" fmla="*/ 638175 w 3657600"/>
                <a:gd name="connsiteY220" fmla="*/ 5591175 h 5781675"/>
                <a:gd name="connsiteX221" fmla="*/ 657225 w 3657600"/>
                <a:gd name="connsiteY221" fmla="*/ 5562600 h 5781675"/>
                <a:gd name="connsiteX222" fmla="*/ 666750 w 3657600"/>
                <a:gd name="connsiteY222" fmla="*/ 5534025 h 5781675"/>
                <a:gd name="connsiteX223" fmla="*/ 723900 w 3657600"/>
                <a:gd name="connsiteY223" fmla="*/ 5400675 h 5781675"/>
                <a:gd name="connsiteX224" fmla="*/ 742950 w 3657600"/>
                <a:gd name="connsiteY224" fmla="*/ 5324475 h 5781675"/>
                <a:gd name="connsiteX225" fmla="*/ 752475 w 3657600"/>
                <a:gd name="connsiteY225" fmla="*/ 5286375 h 5781675"/>
                <a:gd name="connsiteX226" fmla="*/ 771525 w 3657600"/>
                <a:gd name="connsiteY226" fmla="*/ 5153025 h 5781675"/>
                <a:gd name="connsiteX227" fmla="*/ 781050 w 3657600"/>
                <a:gd name="connsiteY227" fmla="*/ 5114925 h 5781675"/>
                <a:gd name="connsiteX228" fmla="*/ 790575 w 3657600"/>
                <a:gd name="connsiteY228" fmla="*/ 5067300 h 5781675"/>
                <a:gd name="connsiteX229" fmla="*/ 800100 w 3657600"/>
                <a:gd name="connsiteY229" fmla="*/ 5038725 h 5781675"/>
                <a:gd name="connsiteX230" fmla="*/ 809625 w 3657600"/>
                <a:gd name="connsiteY230" fmla="*/ 5000625 h 5781675"/>
                <a:gd name="connsiteX231" fmla="*/ 828675 w 3657600"/>
                <a:gd name="connsiteY231" fmla="*/ 4943475 h 5781675"/>
                <a:gd name="connsiteX232" fmla="*/ 847725 w 3657600"/>
                <a:gd name="connsiteY232" fmla="*/ 4838700 h 5781675"/>
                <a:gd name="connsiteX233" fmla="*/ 866775 w 3657600"/>
                <a:gd name="connsiteY233" fmla="*/ 4781550 h 5781675"/>
                <a:gd name="connsiteX234" fmla="*/ 876300 w 3657600"/>
                <a:gd name="connsiteY234" fmla="*/ 4752975 h 5781675"/>
                <a:gd name="connsiteX235" fmla="*/ 904875 w 3657600"/>
                <a:gd name="connsiteY235" fmla="*/ 4686300 h 5781675"/>
                <a:gd name="connsiteX236" fmla="*/ 876300 w 3657600"/>
                <a:gd name="connsiteY236" fmla="*/ 4676775 h 5781675"/>
                <a:gd name="connsiteX237" fmla="*/ 809625 w 3657600"/>
                <a:gd name="connsiteY237" fmla="*/ 4657725 h 5781675"/>
                <a:gd name="connsiteX238" fmla="*/ 752475 w 3657600"/>
                <a:gd name="connsiteY238" fmla="*/ 4619625 h 5781675"/>
                <a:gd name="connsiteX239" fmla="*/ 723900 w 3657600"/>
                <a:gd name="connsiteY239" fmla="*/ 4600575 h 5781675"/>
                <a:gd name="connsiteX240" fmla="*/ 695325 w 3657600"/>
                <a:gd name="connsiteY240" fmla="*/ 4581525 h 5781675"/>
                <a:gd name="connsiteX241" fmla="*/ 666750 w 3657600"/>
                <a:gd name="connsiteY241" fmla="*/ 4572000 h 5781675"/>
                <a:gd name="connsiteX242" fmla="*/ 638175 w 3657600"/>
                <a:gd name="connsiteY242" fmla="*/ 4552950 h 5781675"/>
                <a:gd name="connsiteX243" fmla="*/ 600075 w 3657600"/>
                <a:gd name="connsiteY243" fmla="*/ 4543425 h 5781675"/>
                <a:gd name="connsiteX244" fmla="*/ 571500 w 3657600"/>
                <a:gd name="connsiteY244" fmla="*/ 4533900 h 5781675"/>
                <a:gd name="connsiteX245" fmla="*/ 533400 w 3657600"/>
                <a:gd name="connsiteY245" fmla="*/ 4524375 h 5781675"/>
                <a:gd name="connsiteX246" fmla="*/ 466725 w 3657600"/>
                <a:gd name="connsiteY246" fmla="*/ 4486275 h 5781675"/>
                <a:gd name="connsiteX247" fmla="*/ 438150 w 3657600"/>
                <a:gd name="connsiteY247" fmla="*/ 4457700 h 5781675"/>
                <a:gd name="connsiteX248" fmla="*/ 381000 w 3657600"/>
                <a:gd name="connsiteY248" fmla="*/ 4438650 h 5781675"/>
                <a:gd name="connsiteX249" fmla="*/ 352425 w 3657600"/>
                <a:gd name="connsiteY249" fmla="*/ 4419600 h 5781675"/>
                <a:gd name="connsiteX250" fmla="*/ 323850 w 3657600"/>
                <a:gd name="connsiteY250" fmla="*/ 4410075 h 5781675"/>
                <a:gd name="connsiteX251" fmla="*/ 266700 w 3657600"/>
                <a:gd name="connsiteY251" fmla="*/ 4371975 h 5781675"/>
                <a:gd name="connsiteX252" fmla="*/ 247650 w 3657600"/>
                <a:gd name="connsiteY252" fmla="*/ 4343400 h 5781675"/>
                <a:gd name="connsiteX253" fmla="*/ 228600 w 3657600"/>
                <a:gd name="connsiteY253" fmla="*/ 4286250 h 5781675"/>
                <a:gd name="connsiteX254" fmla="*/ 209550 w 3657600"/>
                <a:gd name="connsiteY254" fmla="*/ 4162425 h 5781675"/>
                <a:gd name="connsiteX255" fmla="*/ 200025 w 3657600"/>
                <a:gd name="connsiteY255" fmla="*/ 4133850 h 5781675"/>
                <a:gd name="connsiteX256" fmla="*/ 180975 w 3657600"/>
                <a:gd name="connsiteY256" fmla="*/ 4105275 h 5781675"/>
                <a:gd name="connsiteX257" fmla="*/ 152400 w 3657600"/>
                <a:gd name="connsiteY257" fmla="*/ 4029075 h 5781675"/>
                <a:gd name="connsiteX258" fmla="*/ 133350 w 3657600"/>
                <a:gd name="connsiteY258" fmla="*/ 3952875 h 5781675"/>
                <a:gd name="connsiteX259" fmla="*/ 123825 w 3657600"/>
                <a:gd name="connsiteY259" fmla="*/ 3895725 h 5781675"/>
                <a:gd name="connsiteX260" fmla="*/ 104775 w 3657600"/>
                <a:gd name="connsiteY260" fmla="*/ 3857625 h 5781675"/>
                <a:gd name="connsiteX261" fmla="*/ 123825 w 3657600"/>
                <a:gd name="connsiteY261" fmla="*/ 3686175 h 5781675"/>
                <a:gd name="connsiteX262" fmla="*/ 133350 w 3657600"/>
                <a:gd name="connsiteY262" fmla="*/ 3648075 h 5781675"/>
                <a:gd name="connsiteX263" fmla="*/ 152400 w 3657600"/>
                <a:gd name="connsiteY263" fmla="*/ 3619500 h 5781675"/>
                <a:gd name="connsiteX264" fmla="*/ 142875 w 3657600"/>
                <a:gd name="connsiteY264" fmla="*/ 3467100 h 5781675"/>
                <a:gd name="connsiteX265" fmla="*/ 123825 w 3657600"/>
                <a:gd name="connsiteY265" fmla="*/ 3438525 h 5781675"/>
                <a:gd name="connsiteX266" fmla="*/ 95250 w 3657600"/>
                <a:gd name="connsiteY266" fmla="*/ 3371850 h 5781675"/>
                <a:gd name="connsiteX267" fmla="*/ 57150 w 3657600"/>
                <a:gd name="connsiteY267" fmla="*/ 3314700 h 5781675"/>
                <a:gd name="connsiteX268" fmla="*/ 28575 w 3657600"/>
                <a:gd name="connsiteY268" fmla="*/ 3257550 h 5781675"/>
                <a:gd name="connsiteX269" fmla="*/ 19050 w 3657600"/>
                <a:gd name="connsiteY269" fmla="*/ 3219450 h 5781675"/>
                <a:gd name="connsiteX270" fmla="*/ 0 w 3657600"/>
                <a:gd name="connsiteY270" fmla="*/ 2847975 h 5781675"/>
                <a:gd name="connsiteX271" fmla="*/ 9525 w 3657600"/>
                <a:gd name="connsiteY271" fmla="*/ 2466975 h 5781675"/>
                <a:gd name="connsiteX272" fmla="*/ 38100 w 3657600"/>
                <a:gd name="connsiteY272" fmla="*/ 2476500 h 5781675"/>
                <a:gd name="connsiteX273" fmla="*/ 66675 w 3657600"/>
                <a:gd name="connsiteY273" fmla="*/ 2505075 h 5781675"/>
                <a:gd name="connsiteX274" fmla="*/ 123825 w 3657600"/>
                <a:gd name="connsiteY274" fmla="*/ 2533650 h 5781675"/>
                <a:gd name="connsiteX275" fmla="*/ 180975 w 3657600"/>
                <a:gd name="connsiteY275" fmla="*/ 2495550 h 5781675"/>
                <a:gd name="connsiteX276" fmla="*/ 209550 w 3657600"/>
                <a:gd name="connsiteY276" fmla="*/ 2476500 h 5781675"/>
                <a:gd name="connsiteX277" fmla="*/ 266700 w 3657600"/>
                <a:gd name="connsiteY277" fmla="*/ 2428875 h 5781675"/>
                <a:gd name="connsiteX278" fmla="*/ 295275 w 3657600"/>
                <a:gd name="connsiteY278" fmla="*/ 2362200 h 5781675"/>
                <a:gd name="connsiteX279" fmla="*/ 323850 w 3657600"/>
                <a:gd name="connsiteY279" fmla="*/ 2324100 h 5781675"/>
                <a:gd name="connsiteX280" fmla="*/ 371475 w 3657600"/>
                <a:gd name="connsiteY280" fmla="*/ 2238375 h 5781675"/>
                <a:gd name="connsiteX281" fmla="*/ 400050 w 3657600"/>
                <a:gd name="connsiteY281" fmla="*/ 2228850 h 5781675"/>
                <a:gd name="connsiteX282" fmla="*/ 457200 w 3657600"/>
                <a:gd name="connsiteY282" fmla="*/ 2162175 h 5781675"/>
                <a:gd name="connsiteX283" fmla="*/ 466725 w 3657600"/>
                <a:gd name="connsiteY283" fmla="*/ 2133600 h 5781675"/>
                <a:gd name="connsiteX284" fmla="*/ 457200 w 3657600"/>
                <a:gd name="connsiteY284" fmla="*/ 2028825 h 5781675"/>
                <a:gd name="connsiteX285" fmla="*/ 390525 w 3657600"/>
                <a:gd name="connsiteY285" fmla="*/ 1943100 h 5781675"/>
                <a:gd name="connsiteX286" fmla="*/ 352425 w 3657600"/>
                <a:gd name="connsiteY286" fmla="*/ 1885950 h 5781675"/>
                <a:gd name="connsiteX287" fmla="*/ 333375 w 3657600"/>
                <a:gd name="connsiteY287" fmla="*/ 1857375 h 5781675"/>
                <a:gd name="connsiteX288" fmla="*/ 276225 w 3657600"/>
                <a:gd name="connsiteY288" fmla="*/ 1819275 h 5781675"/>
                <a:gd name="connsiteX289" fmla="*/ 304800 w 3657600"/>
                <a:gd name="connsiteY289" fmla="*/ 1695450 h 5781675"/>
                <a:gd name="connsiteX290" fmla="*/ 342900 w 3657600"/>
                <a:gd name="connsiteY290" fmla="*/ 1638300 h 5781675"/>
                <a:gd name="connsiteX291" fmla="*/ 361950 w 3657600"/>
                <a:gd name="connsiteY291" fmla="*/ 1581150 h 5781675"/>
                <a:gd name="connsiteX292" fmla="*/ 390525 w 3657600"/>
                <a:gd name="connsiteY292" fmla="*/ 1485900 h 5781675"/>
                <a:gd name="connsiteX293" fmla="*/ 409575 w 3657600"/>
                <a:gd name="connsiteY293" fmla="*/ 1428750 h 5781675"/>
                <a:gd name="connsiteX294" fmla="*/ 419100 w 3657600"/>
                <a:gd name="connsiteY294" fmla="*/ 1400175 h 5781675"/>
                <a:gd name="connsiteX295" fmla="*/ 447675 w 3657600"/>
                <a:gd name="connsiteY295" fmla="*/ 1381125 h 5781675"/>
                <a:gd name="connsiteX296" fmla="*/ 504825 w 3657600"/>
                <a:gd name="connsiteY296" fmla="*/ 1419225 h 5781675"/>
                <a:gd name="connsiteX297" fmla="*/ 561975 w 3657600"/>
                <a:gd name="connsiteY297" fmla="*/ 1457325 h 5781675"/>
                <a:gd name="connsiteX298" fmla="*/ 609600 w 3657600"/>
                <a:gd name="connsiteY298" fmla="*/ 1390650 h 5781675"/>
                <a:gd name="connsiteX299" fmla="*/ 619125 w 3657600"/>
                <a:gd name="connsiteY299" fmla="*/ 1362075 h 5781675"/>
                <a:gd name="connsiteX300" fmla="*/ 609600 w 3657600"/>
                <a:gd name="connsiteY300" fmla="*/ 1295400 h 5781675"/>
                <a:gd name="connsiteX301" fmla="*/ 581025 w 3657600"/>
                <a:gd name="connsiteY301" fmla="*/ 1257300 h 5781675"/>
                <a:gd name="connsiteX302" fmla="*/ 561975 w 3657600"/>
                <a:gd name="connsiteY302" fmla="*/ 1228725 h 5781675"/>
                <a:gd name="connsiteX303" fmla="*/ 504825 w 3657600"/>
                <a:gd name="connsiteY303" fmla="*/ 1181100 h 5781675"/>
                <a:gd name="connsiteX304" fmla="*/ 495300 w 3657600"/>
                <a:gd name="connsiteY304" fmla="*/ 1152525 h 5781675"/>
                <a:gd name="connsiteX305" fmla="*/ 523875 w 3657600"/>
                <a:gd name="connsiteY305" fmla="*/ 1057275 h 5781675"/>
                <a:gd name="connsiteX306" fmla="*/ 552450 w 3657600"/>
                <a:gd name="connsiteY306" fmla="*/ 1047750 h 5781675"/>
                <a:gd name="connsiteX307" fmla="*/ 609600 w 3657600"/>
                <a:gd name="connsiteY307" fmla="*/ 1009650 h 5781675"/>
                <a:gd name="connsiteX308" fmla="*/ 714375 w 3657600"/>
                <a:gd name="connsiteY308" fmla="*/ 1038225 h 5781675"/>
                <a:gd name="connsiteX309" fmla="*/ 742950 w 3657600"/>
                <a:gd name="connsiteY309" fmla="*/ 1057275 h 5781675"/>
                <a:gd name="connsiteX310" fmla="*/ 800100 w 3657600"/>
                <a:gd name="connsiteY310" fmla="*/ 1085850 h 5781675"/>
                <a:gd name="connsiteX311" fmla="*/ 819150 w 3657600"/>
                <a:gd name="connsiteY311" fmla="*/ 1152525 h 5781675"/>
                <a:gd name="connsiteX312" fmla="*/ 847725 w 3657600"/>
                <a:gd name="connsiteY312" fmla="*/ 1276350 h 5781675"/>
                <a:gd name="connsiteX313" fmla="*/ 942975 w 3657600"/>
                <a:gd name="connsiteY313" fmla="*/ 1304925 h 5781675"/>
                <a:gd name="connsiteX314" fmla="*/ 962025 w 3657600"/>
                <a:gd name="connsiteY314" fmla="*/ 1247775 h 5781675"/>
                <a:gd name="connsiteX315" fmla="*/ 971550 w 3657600"/>
                <a:gd name="connsiteY315" fmla="*/ 1209675 h 5781675"/>
                <a:gd name="connsiteX316" fmla="*/ 990600 w 3657600"/>
                <a:gd name="connsiteY316" fmla="*/ 1181100 h 5781675"/>
                <a:gd name="connsiteX317" fmla="*/ 1028700 w 3657600"/>
                <a:gd name="connsiteY317" fmla="*/ 1171575 h 5781675"/>
                <a:gd name="connsiteX318" fmla="*/ 1057275 w 3657600"/>
                <a:gd name="connsiteY318" fmla="*/ 1209675 h 5781675"/>
                <a:gd name="connsiteX319" fmla="*/ 1066800 w 3657600"/>
                <a:gd name="connsiteY319" fmla="*/ 1238250 h 5781675"/>
                <a:gd name="connsiteX320" fmla="*/ 1095375 w 3657600"/>
                <a:gd name="connsiteY320" fmla="*/ 1228725 h 5781675"/>
                <a:gd name="connsiteX321" fmla="*/ 1114425 w 3657600"/>
                <a:gd name="connsiteY321" fmla="*/ 1123950 h 5781675"/>
                <a:gd name="connsiteX322" fmla="*/ 1123950 w 3657600"/>
                <a:gd name="connsiteY322" fmla="*/ 1085850 h 5781675"/>
                <a:gd name="connsiteX323" fmla="*/ 1143000 w 3657600"/>
                <a:gd name="connsiteY323" fmla="*/ 1057275 h 5781675"/>
                <a:gd name="connsiteX324" fmla="*/ 1152525 w 3657600"/>
                <a:gd name="connsiteY324" fmla="*/ 1028700 h 5781675"/>
                <a:gd name="connsiteX325" fmla="*/ 1190625 w 3657600"/>
                <a:gd name="connsiteY325" fmla="*/ 952500 h 5781675"/>
                <a:gd name="connsiteX326" fmla="*/ 1228725 w 3657600"/>
                <a:gd name="connsiteY326" fmla="*/ 866775 h 5781675"/>
                <a:gd name="connsiteX327" fmla="*/ 1257300 w 3657600"/>
                <a:gd name="connsiteY327" fmla="*/ 876300 h 5781675"/>
                <a:gd name="connsiteX328" fmla="*/ 1295400 w 3657600"/>
                <a:gd name="connsiteY328" fmla="*/ 866775 h 5781675"/>
                <a:gd name="connsiteX329" fmla="*/ 1304925 w 3657600"/>
                <a:gd name="connsiteY329" fmla="*/ 800100 h 5781675"/>
                <a:gd name="connsiteX330" fmla="*/ 1266825 w 3657600"/>
                <a:gd name="connsiteY330" fmla="*/ 752475 h 5781675"/>
                <a:gd name="connsiteX331" fmla="*/ 1228725 w 3657600"/>
                <a:gd name="connsiteY331" fmla="*/ 685800 h 5781675"/>
                <a:gd name="connsiteX332" fmla="*/ 1238250 w 3657600"/>
                <a:gd name="connsiteY332" fmla="*/ 590550 h 5781675"/>
                <a:gd name="connsiteX333" fmla="*/ 1276350 w 3657600"/>
                <a:gd name="connsiteY333" fmla="*/ 533400 h 5781675"/>
                <a:gd name="connsiteX334" fmla="*/ 1285875 w 3657600"/>
                <a:gd name="connsiteY334" fmla="*/ 504825 h 5781675"/>
                <a:gd name="connsiteX335" fmla="*/ 1228725 w 3657600"/>
                <a:gd name="connsiteY335" fmla="*/ 476250 h 5781675"/>
                <a:gd name="connsiteX336" fmla="*/ 1162050 w 3657600"/>
                <a:gd name="connsiteY336" fmla="*/ 447675 h 5781675"/>
                <a:gd name="connsiteX337" fmla="*/ 1162050 w 3657600"/>
                <a:gd name="connsiteY337" fmla="*/ 381000 h 5781675"/>
                <a:gd name="connsiteX338" fmla="*/ 1200150 w 3657600"/>
                <a:gd name="connsiteY338" fmla="*/ 352425 h 5781675"/>
                <a:gd name="connsiteX339" fmla="*/ 1247775 w 3657600"/>
                <a:gd name="connsiteY339" fmla="*/ 266700 h 5781675"/>
                <a:gd name="connsiteX340" fmla="*/ 1238250 w 3657600"/>
                <a:gd name="connsiteY340" fmla="*/ 190500 h 5781675"/>
                <a:gd name="connsiteX341" fmla="*/ 1209675 w 3657600"/>
                <a:gd name="connsiteY341" fmla="*/ 161925 h 5781675"/>
                <a:gd name="connsiteX342" fmla="*/ 1162050 w 3657600"/>
                <a:gd name="connsiteY342" fmla="*/ 114300 h 5781675"/>
                <a:gd name="connsiteX343" fmla="*/ 1114425 w 3657600"/>
                <a:gd name="connsiteY343" fmla="*/ 76200 h 5781675"/>
                <a:gd name="connsiteX344" fmla="*/ 1095375 w 3657600"/>
                <a:gd name="connsiteY344" fmla="*/ 47625 h 5781675"/>
                <a:gd name="connsiteX345" fmla="*/ 1104900 w 3657600"/>
                <a:gd name="connsiteY345" fmla="*/ 19050 h 5781675"/>
                <a:gd name="connsiteX346" fmla="*/ 1152525 w 3657600"/>
                <a:gd name="connsiteY346" fmla="*/ 0 h 578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</a:cxnLst>
              <a:rect l="l" t="t" r="r" b="b"/>
              <a:pathLst>
                <a:path w="3657600" h="5781675">
                  <a:moveTo>
                    <a:pt x="1152525" y="0"/>
                  </a:moveTo>
                  <a:lnTo>
                    <a:pt x="1152525" y="0"/>
                  </a:lnTo>
                  <a:cubicBezTo>
                    <a:pt x="1187450" y="22225"/>
                    <a:pt x="1234337" y="32231"/>
                    <a:pt x="1257300" y="66675"/>
                  </a:cubicBezTo>
                  <a:cubicBezTo>
                    <a:pt x="1281919" y="103604"/>
                    <a:pt x="1265490" y="91630"/>
                    <a:pt x="1304925" y="104775"/>
                  </a:cubicBezTo>
                  <a:cubicBezTo>
                    <a:pt x="1317625" y="101600"/>
                    <a:pt x="1332133" y="102512"/>
                    <a:pt x="1343025" y="95250"/>
                  </a:cubicBezTo>
                  <a:cubicBezTo>
                    <a:pt x="1352550" y="88900"/>
                    <a:pt x="1352367" y="72742"/>
                    <a:pt x="1362075" y="66675"/>
                  </a:cubicBezTo>
                  <a:cubicBezTo>
                    <a:pt x="1379103" y="56032"/>
                    <a:pt x="1419225" y="47625"/>
                    <a:pt x="1419225" y="47625"/>
                  </a:cubicBezTo>
                  <a:cubicBezTo>
                    <a:pt x="1489301" y="61640"/>
                    <a:pt x="1453380" y="48170"/>
                    <a:pt x="1524000" y="95250"/>
                  </a:cubicBezTo>
                  <a:lnTo>
                    <a:pt x="1552575" y="114300"/>
                  </a:lnTo>
                  <a:lnTo>
                    <a:pt x="1581150" y="133350"/>
                  </a:lnTo>
                  <a:cubicBezTo>
                    <a:pt x="1584325" y="142875"/>
                    <a:pt x="1586185" y="152945"/>
                    <a:pt x="1590675" y="161925"/>
                  </a:cubicBezTo>
                  <a:cubicBezTo>
                    <a:pt x="1595795" y="172164"/>
                    <a:pt x="1608244" y="179149"/>
                    <a:pt x="1609725" y="190500"/>
                  </a:cubicBezTo>
                  <a:cubicBezTo>
                    <a:pt x="1636614" y="396649"/>
                    <a:pt x="1556270" y="360007"/>
                    <a:pt x="1647825" y="390525"/>
                  </a:cubicBezTo>
                  <a:cubicBezTo>
                    <a:pt x="1654175" y="400050"/>
                    <a:pt x="1661755" y="408861"/>
                    <a:pt x="1666875" y="419100"/>
                  </a:cubicBezTo>
                  <a:cubicBezTo>
                    <a:pt x="1671365" y="428080"/>
                    <a:pt x="1670128" y="439835"/>
                    <a:pt x="1676400" y="447675"/>
                  </a:cubicBezTo>
                  <a:cubicBezTo>
                    <a:pt x="1683551" y="456614"/>
                    <a:pt x="1695450" y="460375"/>
                    <a:pt x="1704975" y="466725"/>
                  </a:cubicBezTo>
                  <a:cubicBezTo>
                    <a:pt x="1714500" y="463550"/>
                    <a:pt x="1724570" y="461690"/>
                    <a:pt x="1733550" y="457200"/>
                  </a:cubicBezTo>
                  <a:cubicBezTo>
                    <a:pt x="1743789" y="452080"/>
                    <a:pt x="1750792" y="439769"/>
                    <a:pt x="1762125" y="438150"/>
                  </a:cubicBezTo>
                  <a:cubicBezTo>
                    <a:pt x="1775084" y="436299"/>
                    <a:pt x="1787525" y="444500"/>
                    <a:pt x="1800225" y="447675"/>
                  </a:cubicBezTo>
                  <a:cubicBezTo>
                    <a:pt x="1809750" y="454025"/>
                    <a:pt x="1820705" y="458630"/>
                    <a:pt x="1828800" y="466725"/>
                  </a:cubicBezTo>
                  <a:cubicBezTo>
                    <a:pt x="1847264" y="485189"/>
                    <a:pt x="1849628" y="500634"/>
                    <a:pt x="1857375" y="523875"/>
                  </a:cubicBezTo>
                  <a:cubicBezTo>
                    <a:pt x="1996985" y="454070"/>
                    <a:pt x="1840830" y="530170"/>
                    <a:pt x="1962150" y="476250"/>
                  </a:cubicBezTo>
                  <a:cubicBezTo>
                    <a:pt x="1975125" y="470483"/>
                    <a:pt x="1987067" y="462473"/>
                    <a:pt x="2000250" y="457200"/>
                  </a:cubicBezTo>
                  <a:cubicBezTo>
                    <a:pt x="2018894" y="449742"/>
                    <a:pt x="2057400" y="438150"/>
                    <a:pt x="2057400" y="438150"/>
                  </a:cubicBezTo>
                  <a:cubicBezTo>
                    <a:pt x="2060575" y="447675"/>
                    <a:pt x="2067834" y="456726"/>
                    <a:pt x="2066925" y="466725"/>
                  </a:cubicBezTo>
                  <a:cubicBezTo>
                    <a:pt x="2064555" y="492799"/>
                    <a:pt x="2058709" y="519090"/>
                    <a:pt x="2047875" y="542925"/>
                  </a:cubicBezTo>
                  <a:cubicBezTo>
                    <a:pt x="2042301" y="555188"/>
                    <a:pt x="2027570" y="560867"/>
                    <a:pt x="2019300" y="571500"/>
                  </a:cubicBezTo>
                  <a:cubicBezTo>
                    <a:pt x="1981089" y="620628"/>
                    <a:pt x="1986046" y="614111"/>
                    <a:pt x="1971675" y="657225"/>
                  </a:cubicBezTo>
                  <a:cubicBezTo>
                    <a:pt x="1968500" y="685800"/>
                    <a:pt x="1966216" y="714488"/>
                    <a:pt x="1962150" y="742950"/>
                  </a:cubicBezTo>
                  <a:cubicBezTo>
                    <a:pt x="1959860" y="758977"/>
                    <a:pt x="1952625" y="774386"/>
                    <a:pt x="1952625" y="790575"/>
                  </a:cubicBezTo>
                  <a:cubicBezTo>
                    <a:pt x="1952625" y="806764"/>
                    <a:pt x="1958975" y="822325"/>
                    <a:pt x="1962150" y="838200"/>
                  </a:cubicBezTo>
                  <a:cubicBezTo>
                    <a:pt x="1974850" y="835025"/>
                    <a:pt x="1991869" y="838732"/>
                    <a:pt x="2000250" y="828675"/>
                  </a:cubicBezTo>
                  <a:cubicBezTo>
                    <a:pt x="2010614" y="816238"/>
                    <a:pt x="1995295" y="788290"/>
                    <a:pt x="2009775" y="781050"/>
                  </a:cubicBezTo>
                  <a:cubicBezTo>
                    <a:pt x="2029855" y="771010"/>
                    <a:pt x="2054225" y="787400"/>
                    <a:pt x="2076450" y="790575"/>
                  </a:cubicBezTo>
                  <a:cubicBezTo>
                    <a:pt x="2085975" y="793750"/>
                    <a:pt x="2096671" y="794531"/>
                    <a:pt x="2105025" y="800100"/>
                  </a:cubicBezTo>
                  <a:cubicBezTo>
                    <a:pt x="2116233" y="807572"/>
                    <a:pt x="2120248" y="826895"/>
                    <a:pt x="2133600" y="828675"/>
                  </a:cubicBezTo>
                  <a:cubicBezTo>
                    <a:pt x="2171497" y="833728"/>
                    <a:pt x="2209800" y="822325"/>
                    <a:pt x="2247900" y="819150"/>
                  </a:cubicBezTo>
                  <a:cubicBezTo>
                    <a:pt x="2257425" y="815975"/>
                    <a:pt x="2269375" y="816725"/>
                    <a:pt x="2276475" y="809625"/>
                  </a:cubicBezTo>
                  <a:cubicBezTo>
                    <a:pt x="2295606" y="790494"/>
                    <a:pt x="2281308" y="762284"/>
                    <a:pt x="2276475" y="742950"/>
                  </a:cubicBezTo>
                  <a:cubicBezTo>
                    <a:pt x="2282825" y="733425"/>
                    <a:pt x="2290876" y="724836"/>
                    <a:pt x="2295525" y="714375"/>
                  </a:cubicBezTo>
                  <a:cubicBezTo>
                    <a:pt x="2303680" y="696025"/>
                    <a:pt x="2297867" y="668364"/>
                    <a:pt x="2314575" y="657225"/>
                  </a:cubicBezTo>
                  <a:lnTo>
                    <a:pt x="2371725" y="619125"/>
                  </a:lnTo>
                  <a:lnTo>
                    <a:pt x="2400300" y="600075"/>
                  </a:lnTo>
                  <a:lnTo>
                    <a:pt x="2428875" y="581025"/>
                  </a:lnTo>
                  <a:cubicBezTo>
                    <a:pt x="2438400" y="584200"/>
                    <a:pt x="2451881" y="582196"/>
                    <a:pt x="2457450" y="590550"/>
                  </a:cubicBezTo>
                  <a:cubicBezTo>
                    <a:pt x="2490887" y="640706"/>
                    <a:pt x="2438008" y="647831"/>
                    <a:pt x="2495550" y="628650"/>
                  </a:cubicBezTo>
                  <a:cubicBezTo>
                    <a:pt x="2505075" y="619125"/>
                    <a:pt x="2517583" y="611850"/>
                    <a:pt x="2524125" y="600075"/>
                  </a:cubicBezTo>
                  <a:cubicBezTo>
                    <a:pt x="2533877" y="582522"/>
                    <a:pt x="2532036" y="559633"/>
                    <a:pt x="2543175" y="542925"/>
                  </a:cubicBezTo>
                  <a:cubicBezTo>
                    <a:pt x="2549525" y="533400"/>
                    <a:pt x="2557105" y="524589"/>
                    <a:pt x="2562225" y="514350"/>
                  </a:cubicBezTo>
                  <a:cubicBezTo>
                    <a:pt x="2573729" y="491343"/>
                    <a:pt x="2568052" y="475398"/>
                    <a:pt x="2590800" y="457200"/>
                  </a:cubicBezTo>
                  <a:cubicBezTo>
                    <a:pt x="2598640" y="450928"/>
                    <a:pt x="2609850" y="450850"/>
                    <a:pt x="2619375" y="447675"/>
                  </a:cubicBezTo>
                  <a:cubicBezTo>
                    <a:pt x="2625650" y="428851"/>
                    <a:pt x="2631164" y="403954"/>
                    <a:pt x="2647950" y="390525"/>
                  </a:cubicBezTo>
                  <a:cubicBezTo>
                    <a:pt x="2655790" y="384253"/>
                    <a:pt x="2667000" y="384175"/>
                    <a:pt x="2676525" y="381000"/>
                  </a:cubicBezTo>
                  <a:cubicBezTo>
                    <a:pt x="2689224" y="419097"/>
                    <a:pt x="2689744" y="403611"/>
                    <a:pt x="2676525" y="447675"/>
                  </a:cubicBezTo>
                  <a:cubicBezTo>
                    <a:pt x="2670755" y="466909"/>
                    <a:pt x="2657475" y="504825"/>
                    <a:pt x="2657475" y="504825"/>
                  </a:cubicBezTo>
                  <a:cubicBezTo>
                    <a:pt x="2660650" y="517525"/>
                    <a:pt x="2655291" y="537071"/>
                    <a:pt x="2667000" y="542925"/>
                  </a:cubicBezTo>
                  <a:cubicBezTo>
                    <a:pt x="2675980" y="547415"/>
                    <a:pt x="2672035" y="523330"/>
                    <a:pt x="2676525" y="514350"/>
                  </a:cubicBezTo>
                  <a:cubicBezTo>
                    <a:pt x="2681645" y="504111"/>
                    <a:pt x="2685114" y="490424"/>
                    <a:pt x="2695575" y="485775"/>
                  </a:cubicBezTo>
                  <a:cubicBezTo>
                    <a:pt x="2716091" y="476657"/>
                    <a:pt x="2740025" y="479425"/>
                    <a:pt x="2762250" y="476250"/>
                  </a:cubicBezTo>
                  <a:cubicBezTo>
                    <a:pt x="2771775" y="473075"/>
                    <a:pt x="2781845" y="471215"/>
                    <a:pt x="2790825" y="466725"/>
                  </a:cubicBezTo>
                  <a:cubicBezTo>
                    <a:pt x="2801064" y="461605"/>
                    <a:pt x="2808108" y="445793"/>
                    <a:pt x="2819400" y="447675"/>
                  </a:cubicBezTo>
                  <a:cubicBezTo>
                    <a:pt x="2832687" y="449890"/>
                    <a:pt x="2836200" y="469708"/>
                    <a:pt x="2847975" y="476250"/>
                  </a:cubicBezTo>
                  <a:cubicBezTo>
                    <a:pt x="2865528" y="486002"/>
                    <a:pt x="2886075" y="488950"/>
                    <a:pt x="2905125" y="495300"/>
                  </a:cubicBezTo>
                  <a:lnTo>
                    <a:pt x="2933700" y="504825"/>
                  </a:lnTo>
                  <a:cubicBezTo>
                    <a:pt x="2957641" y="576649"/>
                    <a:pt x="2925346" y="488117"/>
                    <a:pt x="2962275" y="561975"/>
                  </a:cubicBezTo>
                  <a:cubicBezTo>
                    <a:pt x="2966765" y="570955"/>
                    <a:pt x="2966924" y="581773"/>
                    <a:pt x="2971800" y="590550"/>
                  </a:cubicBezTo>
                  <a:cubicBezTo>
                    <a:pt x="2982919" y="610564"/>
                    <a:pt x="2988180" y="640460"/>
                    <a:pt x="3009900" y="647700"/>
                  </a:cubicBezTo>
                  <a:lnTo>
                    <a:pt x="3095625" y="676275"/>
                  </a:lnTo>
                  <a:lnTo>
                    <a:pt x="3124200" y="685800"/>
                  </a:lnTo>
                  <a:lnTo>
                    <a:pt x="3152775" y="695325"/>
                  </a:lnTo>
                  <a:cubicBezTo>
                    <a:pt x="3184786" y="791357"/>
                    <a:pt x="3135945" y="642399"/>
                    <a:pt x="3171825" y="762000"/>
                  </a:cubicBezTo>
                  <a:lnTo>
                    <a:pt x="3200400" y="847725"/>
                  </a:lnTo>
                  <a:lnTo>
                    <a:pt x="3209925" y="876300"/>
                  </a:lnTo>
                  <a:cubicBezTo>
                    <a:pt x="3213100" y="885825"/>
                    <a:pt x="3209925" y="901700"/>
                    <a:pt x="3219450" y="904875"/>
                  </a:cubicBezTo>
                  <a:cubicBezTo>
                    <a:pt x="3291274" y="928816"/>
                    <a:pt x="3202742" y="896521"/>
                    <a:pt x="3276600" y="933450"/>
                  </a:cubicBezTo>
                  <a:cubicBezTo>
                    <a:pt x="3300048" y="945174"/>
                    <a:pt x="3340375" y="948842"/>
                    <a:pt x="3362325" y="952500"/>
                  </a:cubicBezTo>
                  <a:cubicBezTo>
                    <a:pt x="3365500" y="962025"/>
                    <a:pt x="3369415" y="971335"/>
                    <a:pt x="3371850" y="981075"/>
                  </a:cubicBezTo>
                  <a:cubicBezTo>
                    <a:pt x="3375777" y="996781"/>
                    <a:pt x="3375691" y="1013541"/>
                    <a:pt x="3381375" y="1028700"/>
                  </a:cubicBezTo>
                  <a:cubicBezTo>
                    <a:pt x="3385395" y="1039419"/>
                    <a:pt x="3394075" y="1047750"/>
                    <a:pt x="3400425" y="1057275"/>
                  </a:cubicBezTo>
                  <a:cubicBezTo>
                    <a:pt x="3403600" y="1133475"/>
                    <a:pt x="3409950" y="1209609"/>
                    <a:pt x="3409950" y="1285875"/>
                  </a:cubicBezTo>
                  <a:cubicBezTo>
                    <a:pt x="3409950" y="1346283"/>
                    <a:pt x="3405894" y="1406690"/>
                    <a:pt x="3400425" y="1466850"/>
                  </a:cubicBezTo>
                  <a:cubicBezTo>
                    <a:pt x="3399516" y="1476849"/>
                    <a:pt x="3395390" y="1486445"/>
                    <a:pt x="3390900" y="1495425"/>
                  </a:cubicBezTo>
                  <a:cubicBezTo>
                    <a:pt x="3385780" y="1505664"/>
                    <a:pt x="3378200" y="1514475"/>
                    <a:pt x="3371850" y="1524000"/>
                  </a:cubicBezTo>
                  <a:cubicBezTo>
                    <a:pt x="3368675" y="1539875"/>
                    <a:pt x="3366252" y="1555919"/>
                    <a:pt x="3362325" y="1571625"/>
                  </a:cubicBezTo>
                  <a:cubicBezTo>
                    <a:pt x="3359890" y="1581365"/>
                    <a:pt x="3352800" y="1590160"/>
                    <a:pt x="3352800" y="1600200"/>
                  </a:cubicBezTo>
                  <a:cubicBezTo>
                    <a:pt x="3352800" y="1632108"/>
                    <a:pt x="3355150" y="1664359"/>
                    <a:pt x="3362325" y="1695450"/>
                  </a:cubicBezTo>
                  <a:cubicBezTo>
                    <a:pt x="3364899" y="1706604"/>
                    <a:pt x="3376255" y="1713786"/>
                    <a:pt x="3381375" y="1724025"/>
                  </a:cubicBezTo>
                  <a:cubicBezTo>
                    <a:pt x="3385865" y="1733005"/>
                    <a:pt x="3385331" y="1744246"/>
                    <a:pt x="3390900" y="1752600"/>
                  </a:cubicBezTo>
                  <a:cubicBezTo>
                    <a:pt x="3398372" y="1763808"/>
                    <a:pt x="3410851" y="1770827"/>
                    <a:pt x="3419475" y="1781175"/>
                  </a:cubicBezTo>
                  <a:cubicBezTo>
                    <a:pt x="3439991" y="1805794"/>
                    <a:pt x="3438504" y="1809686"/>
                    <a:pt x="3448050" y="1838325"/>
                  </a:cubicBezTo>
                  <a:cubicBezTo>
                    <a:pt x="3451225" y="1901825"/>
                    <a:pt x="3452699" y="1965433"/>
                    <a:pt x="3457575" y="2028825"/>
                  </a:cubicBezTo>
                  <a:cubicBezTo>
                    <a:pt x="3459056" y="2048081"/>
                    <a:pt x="3460993" y="2067653"/>
                    <a:pt x="3467100" y="2085975"/>
                  </a:cubicBezTo>
                  <a:cubicBezTo>
                    <a:pt x="3513661" y="2225657"/>
                    <a:pt x="3463286" y="2013570"/>
                    <a:pt x="3495675" y="2143125"/>
                  </a:cubicBezTo>
                  <a:cubicBezTo>
                    <a:pt x="3512153" y="2209037"/>
                    <a:pt x="3492891" y="2172286"/>
                    <a:pt x="3524250" y="2219325"/>
                  </a:cubicBezTo>
                  <a:cubicBezTo>
                    <a:pt x="3527425" y="2244725"/>
                    <a:pt x="3530948" y="2270084"/>
                    <a:pt x="3533775" y="2295525"/>
                  </a:cubicBezTo>
                  <a:cubicBezTo>
                    <a:pt x="3537299" y="2327238"/>
                    <a:pt x="3538448" y="2359238"/>
                    <a:pt x="3543300" y="2390775"/>
                  </a:cubicBezTo>
                  <a:cubicBezTo>
                    <a:pt x="3544827" y="2400698"/>
                    <a:pt x="3550647" y="2409549"/>
                    <a:pt x="3552825" y="2419350"/>
                  </a:cubicBezTo>
                  <a:cubicBezTo>
                    <a:pt x="3571537" y="2503552"/>
                    <a:pt x="3552898" y="2448180"/>
                    <a:pt x="3571875" y="2514600"/>
                  </a:cubicBezTo>
                  <a:cubicBezTo>
                    <a:pt x="3580934" y="2546307"/>
                    <a:pt x="3584970" y="2545543"/>
                    <a:pt x="3590925" y="2581275"/>
                  </a:cubicBezTo>
                  <a:cubicBezTo>
                    <a:pt x="3595133" y="2606524"/>
                    <a:pt x="3597067" y="2632102"/>
                    <a:pt x="3600450" y="2657475"/>
                  </a:cubicBezTo>
                  <a:cubicBezTo>
                    <a:pt x="3603417" y="2679729"/>
                    <a:pt x="3600857" y="2703634"/>
                    <a:pt x="3609975" y="2724150"/>
                  </a:cubicBezTo>
                  <a:cubicBezTo>
                    <a:pt x="3614624" y="2734611"/>
                    <a:pt x="3629025" y="2736850"/>
                    <a:pt x="3638550" y="2743200"/>
                  </a:cubicBezTo>
                  <a:cubicBezTo>
                    <a:pt x="3657997" y="2859885"/>
                    <a:pt x="3657600" y="2843028"/>
                    <a:pt x="3657600" y="3028950"/>
                  </a:cubicBezTo>
                  <a:cubicBezTo>
                    <a:pt x="3657600" y="3078409"/>
                    <a:pt x="3644115" y="3107505"/>
                    <a:pt x="3629025" y="3152775"/>
                  </a:cubicBezTo>
                  <a:lnTo>
                    <a:pt x="3619500" y="3181350"/>
                  </a:lnTo>
                  <a:cubicBezTo>
                    <a:pt x="3609975" y="3175000"/>
                    <a:pt x="3598254" y="3171094"/>
                    <a:pt x="3590925" y="3162300"/>
                  </a:cubicBezTo>
                  <a:cubicBezTo>
                    <a:pt x="3581835" y="3151392"/>
                    <a:pt x="3579180" y="3136376"/>
                    <a:pt x="3571875" y="3124200"/>
                  </a:cubicBezTo>
                  <a:cubicBezTo>
                    <a:pt x="3534833" y="3062464"/>
                    <a:pt x="3549121" y="3077281"/>
                    <a:pt x="3505200" y="3048000"/>
                  </a:cubicBezTo>
                  <a:cubicBezTo>
                    <a:pt x="3499224" y="3039035"/>
                    <a:pt x="3476251" y="2996640"/>
                    <a:pt x="3457575" y="3000375"/>
                  </a:cubicBezTo>
                  <a:cubicBezTo>
                    <a:pt x="3446350" y="3002620"/>
                    <a:pt x="3444875" y="3019425"/>
                    <a:pt x="3438525" y="3028950"/>
                  </a:cubicBezTo>
                  <a:cubicBezTo>
                    <a:pt x="3444875" y="3048000"/>
                    <a:pt x="3474283" y="3074961"/>
                    <a:pt x="3457575" y="3086100"/>
                  </a:cubicBezTo>
                  <a:lnTo>
                    <a:pt x="3400425" y="3124200"/>
                  </a:lnTo>
                  <a:cubicBezTo>
                    <a:pt x="3394075" y="3140075"/>
                    <a:pt x="3387218" y="3155757"/>
                    <a:pt x="3381375" y="3171825"/>
                  </a:cubicBezTo>
                  <a:cubicBezTo>
                    <a:pt x="3374513" y="3190696"/>
                    <a:pt x="3362325" y="3228975"/>
                    <a:pt x="3362325" y="3228975"/>
                  </a:cubicBezTo>
                  <a:cubicBezTo>
                    <a:pt x="3359150" y="3260725"/>
                    <a:pt x="3362184" y="3293728"/>
                    <a:pt x="3352800" y="3324225"/>
                  </a:cubicBezTo>
                  <a:cubicBezTo>
                    <a:pt x="3342340" y="3358221"/>
                    <a:pt x="3318211" y="3349791"/>
                    <a:pt x="3295650" y="3362325"/>
                  </a:cubicBezTo>
                  <a:cubicBezTo>
                    <a:pt x="3275636" y="3373444"/>
                    <a:pt x="3260220" y="3393185"/>
                    <a:pt x="3238500" y="3400425"/>
                  </a:cubicBezTo>
                  <a:cubicBezTo>
                    <a:pt x="3134287" y="3435163"/>
                    <a:pt x="3292137" y="3379761"/>
                    <a:pt x="3181350" y="3429000"/>
                  </a:cubicBezTo>
                  <a:cubicBezTo>
                    <a:pt x="3163000" y="3437155"/>
                    <a:pt x="3124200" y="3448050"/>
                    <a:pt x="3124200" y="3448050"/>
                  </a:cubicBezTo>
                  <a:cubicBezTo>
                    <a:pt x="3117850" y="3470275"/>
                    <a:pt x="3118745" y="3496032"/>
                    <a:pt x="3105150" y="3514725"/>
                  </a:cubicBezTo>
                  <a:cubicBezTo>
                    <a:pt x="3039435" y="3605083"/>
                    <a:pt x="2755297" y="3562267"/>
                    <a:pt x="2752725" y="3562350"/>
                  </a:cubicBezTo>
                  <a:lnTo>
                    <a:pt x="2695575" y="3581400"/>
                  </a:lnTo>
                  <a:lnTo>
                    <a:pt x="2667000" y="3590925"/>
                  </a:lnTo>
                  <a:cubicBezTo>
                    <a:pt x="2660650" y="3600450"/>
                    <a:pt x="2656889" y="3612349"/>
                    <a:pt x="2647950" y="3619500"/>
                  </a:cubicBezTo>
                  <a:cubicBezTo>
                    <a:pt x="2601768" y="3656445"/>
                    <a:pt x="2630632" y="3595255"/>
                    <a:pt x="2609850" y="3657600"/>
                  </a:cubicBezTo>
                  <a:cubicBezTo>
                    <a:pt x="2619375" y="3660775"/>
                    <a:pt x="2630071" y="3661556"/>
                    <a:pt x="2638425" y="3667125"/>
                  </a:cubicBezTo>
                  <a:cubicBezTo>
                    <a:pt x="2660427" y="3681793"/>
                    <a:pt x="2671993" y="3703190"/>
                    <a:pt x="2686050" y="3724275"/>
                  </a:cubicBezTo>
                  <a:cubicBezTo>
                    <a:pt x="2680589" y="3729736"/>
                    <a:pt x="2642161" y="3771900"/>
                    <a:pt x="2628900" y="3771900"/>
                  </a:cubicBezTo>
                  <a:cubicBezTo>
                    <a:pt x="2617452" y="3771900"/>
                    <a:pt x="2609850" y="3759200"/>
                    <a:pt x="2600325" y="3752850"/>
                  </a:cubicBezTo>
                  <a:cubicBezTo>
                    <a:pt x="2593975" y="3733800"/>
                    <a:pt x="2592414" y="3712408"/>
                    <a:pt x="2581275" y="3695700"/>
                  </a:cubicBezTo>
                  <a:cubicBezTo>
                    <a:pt x="2574925" y="3686175"/>
                    <a:pt x="2566874" y="3677586"/>
                    <a:pt x="2562225" y="3667125"/>
                  </a:cubicBezTo>
                  <a:cubicBezTo>
                    <a:pt x="2528816" y="3591956"/>
                    <a:pt x="2566005" y="3625195"/>
                    <a:pt x="2514600" y="3590925"/>
                  </a:cubicBezTo>
                  <a:cubicBezTo>
                    <a:pt x="2508250" y="3600450"/>
                    <a:pt x="2500670" y="3609261"/>
                    <a:pt x="2495550" y="3619500"/>
                  </a:cubicBezTo>
                  <a:cubicBezTo>
                    <a:pt x="2484736" y="3641127"/>
                    <a:pt x="2479416" y="3665441"/>
                    <a:pt x="2466975" y="3686175"/>
                  </a:cubicBezTo>
                  <a:cubicBezTo>
                    <a:pt x="2460045" y="3697726"/>
                    <a:pt x="2447024" y="3704402"/>
                    <a:pt x="2438400" y="3714750"/>
                  </a:cubicBezTo>
                  <a:cubicBezTo>
                    <a:pt x="2431071" y="3723544"/>
                    <a:pt x="2425700" y="3733800"/>
                    <a:pt x="2419350" y="3743325"/>
                  </a:cubicBezTo>
                  <a:cubicBezTo>
                    <a:pt x="2434768" y="3804998"/>
                    <a:pt x="2416916" y="3761359"/>
                    <a:pt x="2457450" y="3810000"/>
                  </a:cubicBezTo>
                  <a:cubicBezTo>
                    <a:pt x="2464779" y="3818794"/>
                    <a:pt x="2468405" y="3830480"/>
                    <a:pt x="2476500" y="3838575"/>
                  </a:cubicBezTo>
                  <a:cubicBezTo>
                    <a:pt x="2484595" y="3846670"/>
                    <a:pt x="2496980" y="3849530"/>
                    <a:pt x="2505075" y="3857625"/>
                  </a:cubicBezTo>
                  <a:cubicBezTo>
                    <a:pt x="2516300" y="3868850"/>
                    <a:pt x="2522425" y="3884500"/>
                    <a:pt x="2533650" y="3895725"/>
                  </a:cubicBezTo>
                  <a:cubicBezTo>
                    <a:pt x="2541745" y="3903820"/>
                    <a:pt x="2553431" y="3907446"/>
                    <a:pt x="2562225" y="3914775"/>
                  </a:cubicBezTo>
                  <a:cubicBezTo>
                    <a:pt x="2572573" y="3923399"/>
                    <a:pt x="2579025" y="3936808"/>
                    <a:pt x="2590800" y="3943350"/>
                  </a:cubicBezTo>
                  <a:cubicBezTo>
                    <a:pt x="2608353" y="3953102"/>
                    <a:pt x="2647950" y="3962400"/>
                    <a:pt x="2647950" y="3962400"/>
                  </a:cubicBezTo>
                  <a:cubicBezTo>
                    <a:pt x="2651125" y="3971925"/>
                    <a:pt x="2656605" y="3980973"/>
                    <a:pt x="2657475" y="3990975"/>
                  </a:cubicBezTo>
                  <a:cubicBezTo>
                    <a:pt x="2662983" y="4054315"/>
                    <a:pt x="2656548" y="4118761"/>
                    <a:pt x="2667000" y="4181475"/>
                  </a:cubicBezTo>
                  <a:cubicBezTo>
                    <a:pt x="2671430" y="4208058"/>
                    <a:pt x="2704730" y="4225678"/>
                    <a:pt x="2724150" y="4238625"/>
                  </a:cubicBezTo>
                  <a:cubicBezTo>
                    <a:pt x="2730500" y="4248150"/>
                    <a:pt x="2735105" y="4259105"/>
                    <a:pt x="2743200" y="4267200"/>
                  </a:cubicBezTo>
                  <a:cubicBezTo>
                    <a:pt x="2781300" y="4305300"/>
                    <a:pt x="2765425" y="4264025"/>
                    <a:pt x="2790825" y="4314825"/>
                  </a:cubicBezTo>
                  <a:cubicBezTo>
                    <a:pt x="2795315" y="4323805"/>
                    <a:pt x="2795860" y="4334420"/>
                    <a:pt x="2800350" y="4343400"/>
                  </a:cubicBezTo>
                  <a:cubicBezTo>
                    <a:pt x="2805470" y="4353639"/>
                    <a:pt x="2814280" y="4361736"/>
                    <a:pt x="2819400" y="4371975"/>
                  </a:cubicBezTo>
                  <a:cubicBezTo>
                    <a:pt x="2823890" y="4380955"/>
                    <a:pt x="2824049" y="4391773"/>
                    <a:pt x="2828925" y="4400550"/>
                  </a:cubicBezTo>
                  <a:cubicBezTo>
                    <a:pt x="2840044" y="4420564"/>
                    <a:pt x="2854325" y="4438650"/>
                    <a:pt x="2867025" y="4457700"/>
                  </a:cubicBezTo>
                  <a:cubicBezTo>
                    <a:pt x="2873375" y="4467225"/>
                    <a:pt x="2882455" y="4475415"/>
                    <a:pt x="2886075" y="4486275"/>
                  </a:cubicBezTo>
                  <a:cubicBezTo>
                    <a:pt x="2895506" y="4514569"/>
                    <a:pt x="2901534" y="4549359"/>
                    <a:pt x="2924175" y="4572000"/>
                  </a:cubicBezTo>
                  <a:cubicBezTo>
                    <a:pt x="2932270" y="4580095"/>
                    <a:pt x="2943956" y="4583721"/>
                    <a:pt x="2952750" y="4591050"/>
                  </a:cubicBezTo>
                  <a:cubicBezTo>
                    <a:pt x="3000316" y="4630688"/>
                    <a:pt x="2959682" y="4612411"/>
                    <a:pt x="3009900" y="4629150"/>
                  </a:cubicBezTo>
                  <a:cubicBezTo>
                    <a:pt x="3075145" y="4694395"/>
                    <a:pt x="3044634" y="4671356"/>
                    <a:pt x="3095625" y="4705350"/>
                  </a:cubicBezTo>
                  <a:cubicBezTo>
                    <a:pt x="3108325" y="4724400"/>
                    <a:pt x="3114675" y="4749800"/>
                    <a:pt x="3133725" y="4762500"/>
                  </a:cubicBezTo>
                  <a:cubicBezTo>
                    <a:pt x="3199229" y="4806169"/>
                    <a:pt x="3169155" y="4793360"/>
                    <a:pt x="3219450" y="4810125"/>
                  </a:cubicBezTo>
                  <a:cubicBezTo>
                    <a:pt x="3108848" y="4828559"/>
                    <a:pt x="3166618" y="4809769"/>
                    <a:pt x="3190875" y="4829175"/>
                  </a:cubicBezTo>
                  <a:cubicBezTo>
                    <a:pt x="3199814" y="4836326"/>
                    <a:pt x="3203575" y="4848225"/>
                    <a:pt x="3209925" y="4857750"/>
                  </a:cubicBezTo>
                  <a:cubicBezTo>
                    <a:pt x="3206750" y="4873625"/>
                    <a:pt x="3207099" y="4890637"/>
                    <a:pt x="3200400" y="4905375"/>
                  </a:cubicBezTo>
                  <a:cubicBezTo>
                    <a:pt x="3176400" y="4958174"/>
                    <a:pt x="3169149" y="4962311"/>
                    <a:pt x="3124200" y="4981575"/>
                  </a:cubicBezTo>
                  <a:cubicBezTo>
                    <a:pt x="3114972" y="4985530"/>
                    <a:pt x="3105150" y="4987925"/>
                    <a:pt x="3095625" y="4991100"/>
                  </a:cubicBezTo>
                  <a:cubicBezTo>
                    <a:pt x="3092450" y="5000625"/>
                    <a:pt x="3088278" y="5009874"/>
                    <a:pt x="3086100" y="5019675"/>
                  </a:cubicBezTo>
                  <a:cubicBezTo>
                    <a:pt x="3081910" y="5038528"/>
                    <a:pt x="3087650" y="5061003"/>
                    <a:pt x="3076575" y="5076825"/>
                  </a:cubicBezTo>
                  <a:cubicBezTo>
                    <a:pt x="3063445" y="5095582"/>
                    <a:pt x="3038475" y="5102225"/>
                    <a:pt x="3019425" y="5114925"/>
                  </a:cubicBezTo>
                  <a:cubicBezTo>
                    <a:pt x="2982496" y="5139544"/>
                    <a:pt x="3001710" y="5130355"/>
                    <a:pt x="2962275" y="5143500"/>
                  </a:cubicBezTo>
                  <a:cubicBezTo>
                    <a:pt x="2955925" y="5153025"/>
                    <a:pt x="2952164" y="5164924"/>
                    <a:pt x="2943225" y="5172075"/>
                  </a:cubicBezTo>
                  <a:cubicBezTo>
                    <a:pt x="2935385" y="5178347"/>
                    <a:pt x="2923630" y="5177110"/>
                    <a:pt x="2914650" y="5181600"/>
                  </a:cubicBezTo>
                  <a:cubicBezTo>
                    <a:pt x="2904411" y="5186720"/>
                    <a:pt x="2895600" y="5194300"/>
                    <a:pt x="2886075" y="5200650"/>
                  </a:cubicBezTo>
                  <a:cubicBezTo>
                    <a:pt x="2879725" y="5210175"/>
                    <a:pt x="2875964" y="5222074"/>
                    <a:pt x="2867025" y="5229225"/>
                  </a:cubicBezTo>
                  <a:cubicBezTo>
                    <a:pt x="2801300" y="5281805"/>
                    <a:pt x="2873995" y="5185433"/>
                    <a:pt x="2819400" y="5267325"/>
                  </a:cubicBezTo>
                  <a:cubicBezTo>
                    <a:pt x="2822575" y="5318125"/>
                    <a:pt x="2818439" y="5369918"/>
                    <a:pt x="2828925" y="5419725"/>
                  </a:cubicBezTo>
                  <a:cubicBezTo>
                    <a:pt x="2831843" y="5433585"/>
                    <a:pt x="2890190" y="5470789"/>
                    <a:pt x="2895600" y="5476875"/>
                  </a:cubicBezTo>
                  <a:cubicBezTo>
                    <a:pt x="2910811" y="5493987"/>
                    <a:pt x="2921000" y="5514975"/>
                    <a:pt x="2933700" y="5534025"/>
                  </a:cubicBezTo>
                  <a:cubicBezTo>
                    <a:pt x="2960626" y="5574414"/>
                    <a:pt x="2947630" y="5552361"/>
                    <a:pt x="2971800" y="5600700"/>
                  </a:cubicBezTo>
                  <a:cubicBezTo>
                    <a:pt x="2962275" y="5613400"/>
                    <a:pt x="2952452" y="5625882"/>
                    <a:pt x="2943225" y="5638800"/>
                  </a:cubicBezTo>
                  <a:cubicBezTo>
                    <a:pt x="2936571" y="5648115"/>
                    <a:pt x="2934804" y="5663123"/>
                    <a:pt x="2924175" y="5667375"/>
                  </a:cubicBezTo>
                  <a:cubicBezTo>
                    <a:pt x="2914853" y="5671104"/>
                    <a:pt x="2905125" y="5661025"/>
                    <a:pt x="2895600" y="5657850"/>
                  </a:cubicBezTo>
                  <a:cubicBezTo>
                    <a:pt x="2886075" y="5648325"/>
                    <a:pt x="2878233" y="5636747"/>
                    <a:pt x="2867025" y="5629275"/>
                  </a:cubicBezTo>
                  <a:cubicBezTo>
                    <a:pt x="2858671" y="5623706"/>
                    <a:pt x="2848490" y="5619750"/>
                    <a:pt x="2838450" y="5619750"/>
                  </a:cubicBezTo>
                  <a:cubicBezTo>
                    <a:pt x="2736800" y="5619750"/>
                    <a:pt x="2635224" y="5625368"/>
                    <a:pt x="2533650" y="5629275"/>
                  </a:cubicBezTo>
                  <a:cubicBezTo>
                    <a:pt x="2470118" y="5631719"/>
                    <a:pt x="2406650" y="5635625"/>
                    <a:pt x="2343150" y="5638800"/>
                  </a:cubicBezTo>
                  <a:cubicBezTo>
                    <a:pt x="2336800" y="5648325"/>
                    <a:pt x="2332195" y="5659280"/>
                    <a:pt x="2324100" y="5667375"/>
                  </a:cubicBezTo>
                  <a:cubicBezTo>
                    <a:pt x="2305360" y="5686115"/>
                    <a:pt x="2282929" y="5692307"/>
                    <a:pt x="2257425" y="5695950"/>
                  </a:cubicBezTo>
                  <a:cubicBezTo>
                    <a:pt x="2225837" y="5700463"/>
                    <a:pt x="2193925" y="5702300"/>
                    <a:pt x="2162175" y="5705475"/>
                  </a:cubicBezTo>
                  <a:cubicBezTo>
                    <a:pt x="2150817" y="5709261"/>
                    <a:pt x="2104700" y="5725445"/>
                    <a:pt x="2095500" y="5724525"/>
                  </a:cubicBezTo>
                  <a:cubicBezTo>
                    <a:pt x="2075519" y="5722527"/>
                    <a:pt x="2057831" y="5710345"/>
                    <a:pt x="2038350" y="5705475"/>
                  </a:cubicBezTo>
                  <a:cubicBezTo>
                    <a:pt x="2025650" y="5702300"/>
                    <a:pt x="2012837" y="5699546"/>
                    <a:pt x="2000250" y="5695950"/>
                  </a:cubicBezTo>
                  <a:cubicBezTo>
                    <a:pt x="1990596" y="5693192"/>
                    <a:pt x="1980452" y="5691301"/>
                    <a:pt x="1971675" y="5686425"/>
                  </a:cubicBezTo>
                  <a:cubicBezTo>
                    <a:pt x="1873419" y="5631838"/>
                    <a:pt x="1950608" y="5660353"/>
                    <a:pt x="1885950" y="5638800"/>
                  </a:cubicBezTo>
                  <a:cubicBezTo>
                    <a:pt x="1873250" y="5641975"/>
                    <a:pt x="1857702" y="5639705"/>
                    <a:pt x="1847850" y="5648325"/>
                  </a:cubicBezTo>
                  <a:cubicBezTo>
                    <a:pt x="1830620" y="5663402"/>
                    <a:pt x="1828800" y="5692775"/>
                    <a:pt x="1809750" y="5705475"/>
                  </a:cubicBezTo>
                  <a:lnTo>
                    <a:pt x="1781175" y="5724525"/>
                  </a:lnTo>
                  <a:cubicBezTo>
                    <a:pt x="1774825" y="5734050"/>
                    <a:pt x="1770919" y="5745771"/>
                    <a:pt x="1762125" y="5753100"/>
                  </a:cubicBezTo>
                  <a:cubicBezTo>
                    <a:pt x="1746432" y="5766178"/>
                    <a:pt x="1715302" y="5775058"/>
                    <a:pt x="1695450" y="5781675"/>
                  </a:cubicBezTo>
                  <a:cubicBezTo>
                    <a:pt x="1635138" y="5766597"/>
                    <a:pt x="1664612" y="5783042"/>
                    <a:pt x="1619250" y="5715000"/>
                  </a:cubicBezTo>
                  <a:lnTo>
                    <a:pt x="1600200" y="5686425"/>
                  </a:lnTo>
                  <a:lnTo>
                    <a:pt x="1581150" y="5657850"/>
                  </a:lnTo>
                  <a:cubicBezTo>
                    <a:pt x="1568450" y="5664200"/>
                    <a:pt x="1556520" y="5672410"/>
                    <a:pt x="1543050" y="5676900"/>
                  </a:cubicBezTo>
                  <a:cubicBezTo>
                    <a:pt x="1510444" y="5687769"/>
                    <a:pt x="1495363" y="5681693"/>
                    <a:pt x="1466850" y="5695950"/>
                  </a:cubicBezTo>
                  <a:cubicBezTo>
                    <a:pt x="1456611" y="5701070"/>
                    <a:pt x="1447800" y="5708650"/>
                    <a:pt x="1438275" y="5715000"/>
                  </a:cubicBezTo>
                  <a:cubicBezTo>
                    <a:pt x="1394606" y="5780504"/>
                    <a:pt x="1421895" y="5779390"/>
                    <a:pt x="1371600" y="5762625"/>
                  </a:cubicBezTo>
                  <a:cubicBezTo>
                    <a:pt x="1327150" y="5695950"/>
                    <a:pt x="1352550" y="5718175"/>
                    <a:pt x="1304925" y="5686425"/>
                  </a:cubicBezTo>
                  <a:cubicBezTo>
                    <a:pt x="1292225" y="5667375"/>
                    <a:pt x="1288545" y="5636515"/>
                    <a:pt x="1266825" y="5629275"/>
                  </a:cubicBezTo>
                  <a:cubicBezTo>
                    <a:pt x="1257300" y="5626100"/>
                    <a:pt x="1247651" y="5623275"/>
                    <a:pt x="1238250" y="5619750"/>
                  </a:cubicBezTo>
                  <a:cubicBezTo>
                    <a:pt x="1222241" y="5613747"/>
                    <a:pt x="1206845" y="5606107"/>
                    <a:pt x="1190625" y="5600700"/>
                  </a:cubicBezTo>
                  <a:cubicBezTo>
                    <a:pt x="1178206" y="5596560"/>
                    <a:pt x="1165225" y="5594350"/>
                    <a:pt x="1152525" y="5591175"/>
                  </a:cubicBezTo>
                  <a:cubicBezTo>
                    <a:pt x="1060397" y="5522079"/>
                    <a:pt x="1158576" y="5589438"/>
                    <a:pt x="1085850" y="5553075"/>
                  </a:cubicBezTo>
                  <a:cubicBezTo>
                    <a:pt x="1011992" y="5516146"/>
                    <a:pt x="1100524" y="5548441"/>
                    <a:pt x="1028700" y="5524500"/>
                  </a:cubicBezTo>
                  <a:cubicBezTo>
                    <a:pt x="977709" y="5558494"/>
                    <a:pt x="1008220" y="5535455"/>
                    <a:pt x="942975" y="5600700"/>
                  </a:cubicBezTo>
                  <a:cubicBezTo>
                    <a:pt x="921909" y="5621766"/>
                    <a:pt x="912347" y="5635064"/>
                    <a:pt x="885825" y="5648325"/>
                  </a:cubicBezTo>
                  <a:cubicBezTo>
                    <a:pt x="876845" y="5652815"/>
                    <a:pt x="866775" y="5654675"/>
                    <a:pt x="857250" y="5657850"/>
                  </a:cubicBezTo>
                  <a:cubicBezTo>
                    <a:pt x="832595" y="5682505"/>
                    <a:pt x="805704" y="5713132"/>
                    <a:pt x="771525" y="5724525"/>
                  </a:cubicBezTo>
                  <a:cubicBezTo>
                    <a:pt x="762000" y="5727700"/>
                    <a:pt x="752178" y="5730095"/>
                    <a:pt x="742950" y="5734050"/>
                  </a:cubicBezTo>
                  <a:cubicBezTo>
                    <a:pt x="673218" y="5763935"/>
                    <a:pt x="736994" y="5745064"/>
                    <a:pt x="666750" y="5762625"/>
                  </a:cubicBezTo>
                  <a:cubicBezTo>
                    <a:pt x="657225" y="5759450"/>
                    <a:pt x="644011" y="5761270"/>
                    <a:pt x="638175" y="5753100"/>
                  </a:cubicBezTo>
                  <a:cubicBezTo>
                    <a:pt x="626503" y="5736760"/>
                    <a:pt x="619125" y="5695950"/>
                    <a:pt x="619125" y="5695950"/>
                  </a:cubicBezTo>
                  <a:cubicBezTo>
                    <a:pt x="622300" y="5680075"/>
                    <a:pt x="625754" y="5664253"/>
                    <a:pt x="628650" y="5648325"/>
                  </a:cubicBezTo>
                  <a:cubicBezTo>
                    <a:pt x="632105" y="5629324"/>
                    <a:pt x="632068" y="5609497"/>
                    <a:pt x="638175" y="5591175"/>
                  </a:cubicBezTo>
                  <a:cubicBezTo>
                    <a:pt x="641795" y="5580315"/>
                    <a:pt x="652105" y="5572839"/>
                    <a:pt x="657225" y="5562600"/>
                  </a:cubicBezTo>
                  <a:cubicBezTo>
                    <a:pt x="661715" y="5553620"/>
                    <a:pt x="662595" y="5543165"/>
                    <a:pt x="666750" y="5534025"/>
                  </a:cubicBezTo>
                  <a:cubicBezTo>
                    <a:pt x="697039" y="5467390"/>
                    <a:pt x="707743" y="5465302"/>
                    <a:pt x="723900" y="5400675"/>
                  </a:cubicBezTo>
                  <a:lnTo>
                    <a:pt x="742950" y="5324475"/>
                  </a:lnTo>
                  <a:cubicBezTo>
                    <a:pt x="746125" y="5311775"/>
                    <a:pt x="750851" y="5299365"/>
                    <a:pt x="752475" y="5286375"/>
                  </a:cubicBezTo>
                  <a:cubicBezTo>
                    <a:pt x="758328" y="5239551"/>
                    <a:pt x="762370" y="5198802"/>
                    <a:pt x="771525" y="5153025"/>
                  </a:cubicBezTo>
                  <a:cubicBezTo>
                    <a:pt x="774092" y="5140188"/>
                    <a:pt x="778210" y="5127704"/>
                    <a:pt x="781050" y="5114925"/>
                  </a:cubicBezTo>
                  <a:cubicBezTo>
                    <a:pt x="784562" y="5099121"/>
                    <a:pt x="786648" y="5083006"/>
                    <a:pt x="790575" y="5067300"/>
                  </a:cubicBezTo>
                  <a:cubicBezTo>
                    <a:pt x="793010" y="5057560"/>
                    <a:pt x="797342" y="5048379"/>
                    <a:pt x="800100" y="5038725"/>
                  </a:cubicBezTo>
                  <a:cubicBezTo>
                    <a:pt x="803696" y="5026138"/>
                    <a:pt x="805863" y="5013164"/>
                    <a:pt x="809625" y="5000625"/>
                  </a:cubicBezTo>
                  <a:cubicBezTo>
                    <a:pt x="815395" y="4981391"/>
                    <a:pt x="825374" y="4963282"/>
                    <a:pt x="828675" y="4943475"/>
                  </a:cubicBezTo>
                  <a:cubicBezTo>
                    <a:pt x="831787" y="4924805"/>
                    <a:pt x="842020" y="4859620"/>
                    <a:pt x="847725" y="4838700"/>
                  </a:cubicBezTo>
                  <a:cubicBezTo>
                    <a:pt x="853009" y="4819327"/>
                    <a:pt x="860425" y="4800600"/>
                    <a:pt x="866775" y="4781550"/>
                  </a:cubicBezTo>
                  <a:cubicBezTo>
                    <a:pt x="869950" y="4772025"/>
                    <a:pt x="871810" y="4761955"/>
                    <a:pt x="876300" y="4752975"/>
                  </a:cubicBezTo>
                  <a:cubicBezTo>
                    <a:pt x="899840" y="4705895"/>
                    <a:pt x="890860" y="4728345"/>
                    <a:pt x="904875" y="4686300"/>
                  </a:cubicBezTo>
                  <a:cubicBezTo>
                    <a:pt x="895350" y="4683125"/>
                    <a:pt x="885917" y="4679660"/>
                    <a:pt x="876300" y="4676775"/>
                  </a:cubicBezTo>
                  <a:cubicBezTo>
                    <a:pt x="854160" y="4670133"/>
                    <a:pt x="830612" y="4667411"/>
                    <a:pt x="809625" y="4657725"/>
                  </a:cubicBezTo>
                  <a:cubicBezTo>
                    <a:pt x="788837" y="4648131"/>
                    <a:pt x="771525" y="4632325"/>
                    <a:pt x="752475" y="4619625"/>
                  </a:cubicBezTo>
                  <a:lnTo>
                    <a:pt x="723900" y="4600575"/>
                  </a:lnTo>
                  <a:cubicBezTo>
                    <a:pt x="714375" y="4594225"/>
                    <a:pt x="706185" y="4585145"/>
                    <a:pt x="695325" y="4581525"/>
                  </a:cubicBezTo>
                  <a:cubicBezTo>
                    <a:pt x="685800" y="4578350"/>
                    <a:pt x="675730" y="4576490"/>
                    <a:pt x="666750" y="4572000"/>
                  </a:cubicBezTo>
                  <a:cubicBezTo>
                    <a:pt x="656511" y="4566880"/>
                    <a:pt x="648697" y="4557459"/>
                    <a:pt x="638175" y="4552950"/>
                  </a:cubicBezTo>
                  <a:cubicBezTo>
                    <a:pt x="626143" y="4547793"/>
                    <a:pt x="612662" y="4547021"/>
                    <a:pt x="600075" y="4543425"/>
                  </a:cubicBezTo>
                  <a:cubicBezTo>
                    <a:pt x="590421" y="4540667"/>
                    <a:pt x="581154" y="4536658"/>
                    <a:pt x="571500" y="4533900"/>
                  </a:cubicBezTo>
                  <a:cubicBezTo>
                    <a:pt x="558913" y="4530304"/>
                    <a:pt x="545657" y="4528972"/>
                    <a:pt x="533400" y="4524375"/>
                  </a:cubicBezTo>
                  <a:cubicBezTo>
                    <a:pt x="516461" y="4518023"/>
                    <a:pt x="481799" y="4498836"/>
                    <a:pt x="466725" y="4486275"/>
                  </a:cubicBezTo>
                  <a:cubicBezTo>
                    <a:pt x="456377" y="4477651"/>
                    <a:pt x="449925" y="4464242"/>
                    <a:pt x="438150" y="4457700"/>
                  </a:cubicBezTo>
                  <a:cubicBezTo>
                    <a:pt x="420597" y="4447948"/>
                    <a:pt x="397708" y="4449789"/>
                    <a:pt x="381000" y="4438650"/>
                  </a:cubicBezTo>
                  <a:cubicBezTo>
                    <a:pt x="371475" y="4432300"/>
                    <a:pt x="362664" y="4424720"/>
                    <a:pt x="352425" y="4419600"/>
                  </a:cubicBezTo>
                  <a:cubicBezTo>
                    <a:pt x="343445" y="4415110"/>
                    <a:pt x="332627" y="4414951"/>
                    <a:pt x="323850" y="4410075"/>
                  </a:cubicBezTo>
                  <a:cubicBezTo>
                    <a:pt x="303836" y="4398956"/>
                    <a:pt x="266700" y="4371975"/>
                    <a:pt x="266700" y="4371975"/>
                  </a:cubicBezTo>
                  <a:cubicBezTo>
                    <a:pt x="260350" y="4362450"/>
                    <a:pt x="252299" y="4353861"/>
                    <a:pt x="247650" y="4343400"/>
                  </a:cubicBezTo>
                  <a:cubicBezTo>
                    <a:pt x="239495" y="4325050"/>
                    <a:pt x="228600" y="4286250"/>
                    <a:pt x="228600" y="4286250"/>
                  </a:cubicBezTo>
                  <a:cubicBezTo>
                    <a:pt x="222816" y="4239981"/>
                    <a:pt x="220459" y="4206060"/>
                    <a:pt x="209550" y="4162425"/>
                  </a:cubicBezTo>
                  <a:cubicBezTo>
                    <a:pt x="207115" y="4152685"/>
                    <a:pt x="204515" y="4142830"/>
                    <a:pt x="200025" y="4133850"/>
                  </a:cubicBezTo>
                  <a:cubicBezTo>
                    <a:pt x="194905" y="4123611"/>
                    <a:pt x="187325" y="4114800"/>
                    <a:pt x="180975" y="4105275"/>
                  </a:cubicBezTo>
                  <a:cubicBezTo>
                    <a:pt x="145045" y="3961557"/>
                    <a:pt x="202209" y="4178501"/>
                    <a:pt x="152400" y="4029075"/>
                  </a:cubicBezTo>
                  <a:cubicBezTo>
                    <a:pt x="144121" y="4004237"/>
                    <a:pt x="137654" y="3978700"/>
                    <a:pt x="133350" y="3952875"/>
                  </a:cubicBezTo>
                  <a:cubicBezTo>
                    <a:pt x="130175" y="3933825"/>
                    <a:pt x="129374" y="3914223"/>
                    <a:pt x="123825" y="3895725"/>
                  </a:cubicBezTo>
                  <a:cubicBezTo>
                    <a:pt x="119745" y="3882125"/>
                    <a:pt x="111125" y="3870325"/>
                    <a:pt x="104775" y="3857625"/>
                  </a:cubicBezTo>
                  <a:cubicBezTo>
                    <a:pt x="112888" y="3752158"/>
                    <a:pt x="107219" y="3760901"/>
                    <a:pt x="123825" y="3686175"/>
                  </a:cubicBezTo>
                  <a:cubicBezTo>
                    <a:pt x="126665" y="3673396"/>
                    <a:pt x="128193" y="3660107"/>
                    <a:pt x="133350" y="3648075"/>
                  </a:cubicBezTo>
                  <a:cubicBezTo>
                    <a:pt x="137859" y="3637553"/>
                    <a:pt x="146050" y="3629025"/>
                    <a:pt x="152400" y="3619500"/>
                  </a:cubicBezTo>
                  <a:cubicBezTo>
                    <a:pt x="149225" y="3568700"/>
                    <a:pt x="150813" y="3517376"/>
                    <a:pt x="142875" y="3467100"/>
                  </a:cubicBezTo>
                  <a:cubicBezTo>
                    <a:pt x="141090" y="3455792"/>
                    <a:pt x="128945" y="3448764"/>
                    <a:pt x="123825" y="3438525"/>
                  </a:cubicBezTo>
                  <a:cubicBezTo>
                    <a:pt x="84410" y="3359695"/>
                    <a:pt x="154711" y="3470952"/>
                    <a:pt x="95250" y="3371850"/>
                  </a:cubicBezTo>
                  <a:cubicBezTo>
                    <a:pt x="83470" y="3352217"/>
                    <a:pt x="64390" y="3336420"/>
                    <a:pt x="57150" y="3314700"/>
                  </a:cubicBezTo>
                  <a:cubicBezTo>
                    <a:pt x="44005" y="3275265"/>
                    <a:pt x="53194" y="3294479"/>
                    <a:pt x="28575" y="3257550"/>
                  </a:cubicBezTo>
                  <a:cubicBezTo>
                    <a:pt x="25400" y="3244850"/>
                    <a:pt x="21617" y="3232287"/>
                    <a:pt x="19050" y="3219450"/>
                  </a:cubicBezTo>
                  <a:cubicBezTo>
                    <a:pt x="-6752" y="3090439"/>
                    <a:pt x="4923" y="3010437"/>
                    <a:pt x="0" y="2847975"/>
                  </a:cubicBezTo>
                  <a:cubicBezTo>
                    <a:pt x="3175" y="2720975"/>
                    <a:pt x="-3437" y="2593352"/>
                    <a:pt x="9525" y="2466975"/>
                  </a:cubicBezTo>
                  <a:cubicBezTo>
                    <a:pt x="10549" y="2456987"/>
                    <a:pt x="29746" y="2470931"/>
                    <a:pt x="38100" y="2476500"/>
                  </a:cubicBezTo>
                  <a:cubicBezTo>
                    <a:pt x="49308" y="2483972"/>
                    <a:pt x="56327" y="2496451"/>
                    <a:pt x="66675" y="2505075"/>
                  </a:cubicBezTo>
                  <a:cubicBezTo>
                    <a:pt x="91294" y="2525591"/>
                    <a:pt x="95186" y="2524104"/>
                    <a:pt x="123825" y="2533650"/>
                  </a:cubicBezTo>
                  <a:lnTo>
                    <a:pt x="180975" y="2495550"/>
                  </a:lnTo>
                  <a:cubicBezTo>
                    <a:pt x="190500" y="2489200"/>
                    <a:pt x="201455" y="2484595"/>
                    <a:pt x="209550" y="2476500"/>
                  </a:cubicBezTo>
                  <a:cubicBezTo>
                    <a:pt x="246220" y="2439830"/>
                    <a:pt x="226917" y="2455397"/>
                    <a:pt x="266700" y="2428875"/>
                  </a:cubicBezTo>
                  <a:cubicBezTo>
                    <a:pt x="275959" y="2401097"/>
                    <a:pt x="278461" y="2389103"/>
                    <a:pt x="295275" y="2362200"/>
                  </a:cubicBezTo>
                  <a:cubicBezTo>
                    <a:pt x="303689" y="2348738"/>
                    <a:pt x="314325" y="2336800"/>
                    <a:pt x="323850" y="2324100"/>
                  </a:cubicBezTo>
                  <a:cubicBezTo>
                    <a:pt x="332237" y="2298939"/>
                    <a:pt x="346911" y="2246563"/>
                    <a:pt x="371475" y="2238375"/>
                  </a:cubicBezTo>
                  <a:lnTo>
                    <a:pt x="400050" y="2228850"/>
                  </a:lnTo>
                  <a:cubicBezTo>
                    <a:pt x="423485" y="2205415"/>
                    <a:pt x="442694" y="2191188"/>
                    <a:pt x="457200" y="2162175"/>
                  </a:cubicBezTo>
                  <a:cubicBezTo>
                    <a:pt x="461690" y="2153195"/>
                    <a:pt x="463550" y="2143125"/>
                    <a:pt x="466725" y="2133600"/>
                  </a:cubicBezTo>
                  <a:cubicBezTo>
                    <a:pt x="463550" y="2098675"/>
                    <a:pt x="467095" y="2062469"/>
                    <a:pt x="457200" y="2028825"/>
                  </a:cubicBezTo>
                  <a:cubicBezTo>
                    <a:pt x="442299" y="1978163"/>
                    <a:pt x="417244" y="1977453"/>
                    <a:pt x="390525" y="1943100"/>
                  </a:cubicBezTo>
                  <a:cubicBezTo>
                    <a:pt x="376469" y="1925028"/>
                    <a:pt x="365125" y="1905000"/>
                    <a:pt x="352425" y="1885950"/>
                  </a:cubicBezTo>
                  <a:cubicBezTo>
                    <a:pt x="346075" y="1876425"/>
                    <a:pt x="342900" y="1863725"/>
                    <a:pt x="333375" y="1857375"/>
                  </a:cubicBezTo>
                  <a:lnTo>
                    <a:pt x="276225" y="1819275"/>
                  </a:lnTo>
                  <a:cubicBezTo>
                    <a:pt x="280616" y="1788536"/>
                    <a:pt x="285782" y="1723977"/>
                    <a:pt x="304800" y="1695450"/>
                  </a:cubicBezTo>
                  <a:cubicBezTo>
                    <a:pt x="317500" y="1676400"/>
                    <a:pt x="335660" y="1660020"/>
                    <a:pt x="342900" y="1638300"/>
                  </a:cubicBezTo>
                  <a:cubicBezTo>
                    <a:pt x="349250" y="1619250"/>
                    <a:pt x="357080" y="1600631"/>
                    <a:pt x="361950" y="1581150"/>
                  </a:cubicBezTo>
                  <a:cubicBezTo>
                    <a:pt x="376345" y="1523569"/>
                    <a:pt x="367335" y="1555469"/>
                    <a:pt x="390525" y="1485900"/>
                  </a:cubicBezTo>
                  <a:lnTo>
                    <a:pt x="409575" y="1428750"/>
                  </a:lnTo>
                  <a:cubicBezTo>
                    <a:pt x="412750" y="1419225"/>
                    <a:pt x="410746" y="1405744"/>
                    <a:pt x="419100" y="1400175"/>
                  </a:cubicBezTo>
                  <a:lnTo>
                    <a:pt x="447675" y="1381125"/>
                  </a:lnTo>
                  <a:cubicBezTo>
                    <a:pt x="502324" y="1399341"/>
                    <a:pt x="451313" y="1377605"/>
                    <a:pt x="504825" y="1419225"/>
                  </a:cubicBezTo>
                  <a:cubicBezTo>
                    <a:pt x="522897" y="1433281"/>
                    <a:pt x="561975" y="1457325"/>
                    <a:pt x="561975" y="1457325"/>
                  </a:cubicBezTo>
                  <a:cubicBezTo>
                    <a:pt x="568447" y="1448696"/>
                    <a:pt x="602636" y="1404578"/>
                    <a:pt x="609600" y="1390650"/>
                  </a:cubicBezTo>
                  <a:cubicBezTo>
                    <a:pt x="614090" y="1381670"/>
                    <a:pt x="615950" y="1371600"/>
                    <a:pt x="619125" y="1362075"/>
                  </a:cubicBezTo>
                  <a:cubicBezTo>
                    <a:pt x="615950" y="1339850"/>
                    <a:pt x="617272" y="1316499"/>
                    <a:pt x="609600" y="1295400"/>
                  </a:cubicBezTo>
                  <a:cubicBezTo>
                    <a:pt x="604175" y="1280481"/>
                    <a:pt x="590252" y="1270218"/>
                    <a:pt x="581025" y="1257300"/>
                  </a:cubicBezTo>
                  <a:cubicBezTo>
                    <a:pt x="574371" y="1247985"/>
                    <a:pt x="569304" y="1237519"/>
                    <a:pt x="561975" y="1228725"/>
                  </a:cubicBezTo>
                  <a:cubicBezTo>
                    <a:pt x="539056" y="1201223"/>
                    <a:pt x="532922" y="1199831"/>
                    <a:pt x="504825" y="1181100"/>
                  </a:cubicBezTo>
                  <a:cubicBezTo>
                    <a:pt x="501650" y="1171575"/>
                    <a:pt x="495300" y="1162565"/>
                    <a:pt x="495300" y="1152525"/>
                  </a:cubicBezTo>
                  <a:cubicBezTo>
                    <a:pt x="495300" y="1140057"/>
                    <a:pt x="522767" y="1057644"/>
                    <a:pt x="523875" y="1057275"/>
                  </a:cubicBezTo>
                  <a:cubicBezTo>
                    <a:pt x="533400" y="1054100"/>
                    <a:pt x="543673" y="1052626"/>
                    <a:pt x="552450" y="1047750"/>
                  </a:cubicBezTo>
                  <a:cubicBezTo>
                    <a:pt x="572464" y="1036631"/>
                    <a:pt x="609600" y="1009650"/>
                    <a:pt x="609600" y="1009650"/>
                  </a:cubicBezTo>
                  <a:cubicBezTo>
                    <a:pt x="635160" y="1014762"/>
                    <a:pt x="693658" y="1024414"/>
                    <a:pt x="714375" y="1038225"/>
                  </a:cubicBezTo>
                  <a:cubicBezTo>
                    <a:pt x="723900" y="1044575"/>
                    <a:pt x="732711" y="1052155"/>
                    <a:pt x="742950" y="1057275"/>
                  </a:cubicBezTo>
                  <a:cubicBezTo>
                    <a:pt x="821820" y="1096710"/>
                    <a:pt x="718208" y="1031255"/>
                    <a:pt x="800100" y="1085850"/>
                  </a:cubicBezTo>
                  <a:cubicBezTo>
                    <a:pt x="806885" y="1106205"/>
                    <a:pt x="816160" y="1131595"/>
                    <a:pt x="819150" y="1152525"/>
                  </a:cubicBezTo>
                  <a:cubicBezTo>
                    <a:pt x="820773" y="1163886"/>
                    <a:pt x="814219" y="1255409"/>
                    <a:pt x="847725" y="1276350"/>
                  </a:cubicBezTo>
                  <a:cubicBezTo>
                    <a:pt x="863185" y="1286012"/>
                    <a:pt x="920669" y="1299349"/>
                    <a:pt x="942975" y="1304925"/>
                  </a:cubicBezTo>
                  <a:cubicBezTo>
                    <a:pt x="949325" y="1285875"/>
                    <a:pt x="957155" y="1267256"/>
                    <a:pt x="962025" y="1247775"/>
                  </a:cubicBezTo>
                  <a:cubicBezTo>
                    <a:pt x="965200" y="1235075"/>
                    <a:pt x="966393" y="1221707"/>
                    <a:pt x="971550" y="1209675"/>
                  </a:cubicBezTo>
                  <a:cubicBezTo>
                    <a:pt x="976059" y="1199153"/>
                    <a:pt x="981075" y="1187450"/>
                    <a:pt x="990600" y="1181100"/>
                  </a:cubicBezTo>
                  <a:cubicBezTo>
                    <a:pt x="1001492" y="1173838"/>
                    <a:pt x="1016000" y="1174750"/>
                    <a:pt x="1028700" y="1171575"/>
                  </a:cubicBezTo>
                  <a:cubicBezTo>
                    <a:pt x="1038225" y="1184275"/>
                    <a:pt x="1049399" y="1195892"/>
                    <a:pt x="1057275" y="1209675"/>
                  </a:cubicBezTo>
                  <a:cubicBezTo>
                    <a:pt x="1062256" y="1218392"/>
                    <a:pt x="1057820" y="1233760"/>
                    <a:pt x="1066800" y="1238250"/>
                  </a:cubicBezTo>
                  <a:cubicBezTo>
                    <a:pt x="1075780" y="1242740"/>
                    <a:pt x="1085850" y="1231900"/>
                    <a:pt x="1095375" y="1228725"/>
                  </a:cubicBezTo>
                  <a:cubicBezTo>
                    <a:pt x="1102268" y="1187368"/>
                    <a:pt x="1105550" y="1163888"/>
                    <a:pt x="1114425" y="1123950"/>
                  </a:cubicBezTo>
                  <a:cubicBezTo>
                    <a:pt x="1117265" y="1111171"/>
                    <a:pt x="1118793" y="1097882"/>
                    <a:pt x="1123950" y="1085850"/>
                  </a:cubicBezTo>
                  <a:cubicBezTo>
                    <a:pt x="1128459" y="1075328"/>
                    <a:pt x="1137880" y="1067514"/>
                    <a:pt x="1143000" y="1057275"/>
                  </a:cubicBezTo>
                  <a:cubicBezTo>
                    <a:pt x="1147490" y="1048295"/>
                    <a:pt x="1148370" y="1037840"/>
                    <a:pt x="1152525" y="1028700"/>
                  </a:cubicBezTo>
                  <a:cubicBezTo>
                    <a:pt x="1164276" y="1002847"/>
                    <a:pt x="1190625" y="952500"/>
                    <a:pt x="1190625" y="952500"/>
                  </a:cubicBezTo>
                  <a:cubicBezTo>
                    <a:pt x="1195780" y="911259"/>
                    <a:pt x="1178068" y="866775"/>
                    <a:pt x="1228725" y="866775"/>
                  </a:cubicBezTo>
                  <a:cubicBezTo>
                    <a:pt x="1238765" y="866775"/>
                    <a:pt x="1247775" y="873125"/>
                    <a:pt x="1257300" y="876300"/>
                  </a:cubicBezTo>
                  <a:cubicBezTo>
                    <a:pt x="1270000" y="873125"/>
                    <a:pt x="1284508" y="874037"/>
                    <a:pt x="1295400" y="866775"/>
                  </a:cubicBezTo>
                  <a:cubicBezTo>
                    <a:pt x="1321006" y="849704"/>
                    <a:pt x="1318033" y="823694"/>
                    <a:pt x="1304925" y="800100"/>
                  </a:cubicBezTo>
                  <a:cubicBezTo>
                    <a:pt x="1295052" y="782328"/>
                    <a:pt x="1279023" y="768739"/>
                    <a:pt x="1266825" y="752475"/>
                  </a:cubicBezTo>
                  <a:cubicBezTo>
                    <a:pt x="1246630" y="725549"/>
                    <a:pt x="1244545" y="717440"/>
                    <a:pt x="1228725" y="685800"/>
                  </a:cubicBezTo>
                  <a:cubicBezTo>
                    <a:pt x="1231900" y="654050"/>
                    <a:pt x="1228733" y="621006"/>
                    <a:pt x="1238250" y="590550"/>
                  </a:cubicBezTo>
                  <a:cubicBezTo>
                    <a:pt x="1245079" y="568697"/>
                    <a:pt x="1269110" y="555120"/>
                    <a:pt x="1276350" y="533400"/>
                  </a:cubicBezTo>
                  <a:lnTo>
                    <a:pt x="1285875" y="504825"/>
                  </a:lnTo>
                  <a:cubicBezTo>
                    <a:pt x="1230961" y="468216"/>
                    <a:pt x="1283934" y="499911"/>
                    <a:pt x="1228725" y="476250"/>
                  </a:cubicBezTo>
                  <a:cubicBezTo>
                    <a:pt x="1146335" y="440940"/>
                    <a:pt x="1229063" y="470013"/>
                    <a:pt x="1162050" y="447675"/>
                  </a:cubicBezTo>
                  <a:cubicBezTo>
                    <a:pt x="1153806" y="422942"/>
                    <a:pt x="1143023" y="407638"/>
                    <a:pt x="1162050" y="381000"/>
                  </a:cubicBezTo>
                  <a:cubicBezTo>
                    <a:pt x="1171277" y="368082"/>
                    <a:pt x="1189603" y="364290"/>
                    <a:pt x="1200150" y="352425"/>
                  </a:cubicBezTo>
                  <a:cubicBezTo>
                    <a:pt x="1235085" y="313123"/>
                    <a:pt x="1234840" y="305505"/>
                    <a:pt x="1247775" y="266700"/>
                  </a:cubicBezTo>
                  <a:cubicBezTo>
                    <a:pt x="1244600" y="241300"/>
                    <a:pt x="1246998" y="214557"/>
                    <a:pt x="1238250" y="190500"/>
                  </a:cubicBezTo>
                  <a:cubicBezTo>
                    <a:pt x="1233647" y="177841"/>
                    <a:pt x="1218299" y="172273"/>
                    <a:pt x="1209675" y="161925"/>
                  </a:cubicBezTo>
                  <a:cubicBezTo>
                    <a:pt x="1169988" y="114300"/>
                    <a:pt x="1214437" y="149225"/>
                    <a:pt x="1162050" y="114300"/>
                  </a:cubicBezTo>
                  <a:cubicBezTo>
                    <a:pt x="1107455" y="32408"/>
                    <a:pt x="1180150" y="128780"/>
                    <a:pt x="1114425" y="76200"/>
                  </a:cubicBezTo>
                  <a:cubicBezTo>
                    <a:pt x="1105486" y="69049"/>
                    <a:pt x="1101725" y="57150"/>
                    <a:pt x="1095375" y="47625"/>
                  </a:cubicBezTo>
                  <a:lnTo>
                    <a:pt x="1104900" y="19050"/>
                  </a:lnTo>
                  <a:lnTo>
                    <a:pt x="1152525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2D477889-C1F4-4DE4-AEB2-0EAF7127A4D2}"/>
              </a:ext>
            </a:extLst>
          </p:cNvPr>
          <p:cNvSpPr/>
          <p:nvPr/>
        </p:nvSpPr>
        <p:spPr>
          <a:xfrm>
            <a:off x="2011510" y="1168494"/>
            <a:ext cx="514350" cy="411437"/>
          </a:xfrm>
          <a:custGeom>
            <a:avLst/>
            <a:gdLst>
              <a:gd name="connsiteX0" fmla="*/ 361950 w 488950"/>
              <a:gd name="connsiteY0" fmla="*/ 0 h 381000"/>
              <a:gd name="connsiteX1" fmla="*/ 488950 w 488950"/>
              <a:gd name="connsiteY1" fmla="*/ 133350 h 381000"/>
              <a:gd name="connsiteX2" fmla="*/ 368300 w 488950"/>
              <a:gd name="connsiteY2" fmla="*/ 381000 h 381000"/>
              <a:gd name="connsiteX3" fmla="*/ 101600 w 488950"/>
              <a:gd name="connsiteY3" fmla="*/ 285750 h 381000"/>
              <a:gd name="connsiteX4" fmla="*/ 0 w 488950"/>
              <a:gd name="connsiteY4" fmla="*/ 177800 h 381000"/>
              <a:gd name="connsiteX5" fmla="*/ 12700 w 488950"/>
              <a:gd name="connsiteY5" fmla="*/ 88900 h 381000"/>
              <a:gd name="connsiteX6" fmla="*/ 95250 w 488950"/>
              <a:gd name="connsiteY6" fmla="*/ 0 h 381000"/>
              <a:gd name="connsiteX7" fmla="*/ 361950 w 488950"/>
              <a:gd name="connsiteY7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950" h="381000">
                <a:moveTo>
                  <a:pt x="361950" y="0"/>
                </a:moveTo>
                <a:lnTo>
                  <a:pt x="488950" y="133350"/>
                </a:lnTo>
                <a:lnTo>
                  <a:pt x="368300" y="381000"/>
                </a:lnTo>
                <a:lnTo>
                  <a:pt x="101600" y="285750"/>
                </a:lnTo>
                <a:lnTo>
                  <a:pt x="0" y="177800"/>
                </a:lnTo>
                <a:lnTo>
                  <a:pt x="12700" y="88900"/>
                </a:lnTo>
                <a:lnTo>
                  <a:pt x="95250" y="0"/>
                </a:lnTo>
                <a:lnTo>
                  <a:pt x="36195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0C37947E-9F35-44DE-BC34-1AB71757E471}"/>
              </a:ext>
            </a:extLst>
          </p:cNvPr>
          <p:cNvSpPr/>
          <p:nvPr/>
        </p:nvSpPr>
        <p:spPr>
          <a:xfrm>
            <a:off x="4191000" y="1162050"/>
            <a:ext cx="584200" cy="520700"/>
          </a:xfrm>
          <a:custGeom>
            <a:avLst/>
            <a:gdLst>
              <a:gd name="connsiteX0" fmla="*/ 463550 w 584200"/>
              <a:gd name="connsiteY0" fmla="*/ 0 h 520700"/>
              <a:gd name="connsiteX1" fmla="*/ 571500 w 584200"/>
              <a:gd name="connsiteY1" fmla="*/ 133350 h 520700"/>
              <a:gd name="connsiteX2" fmla="*/ 584200 w 584200"/>
              <a:gd name="connsiteY2" fmla="*/ 317500 h 520700"/>
              <a:gd name="connsiteX3" fmla="*/ 450850 w 584200"/>
              <a:gd name="connsiteY3" fmla="*/ 419100 h 520700"/>
              <a:gd name="connsiteX4" fmla="*/ 393700 w 584200"/>
              <a:gd name="connsiteY4" fmla="*/ 514350 h 520700"/>
              <a:gd name="connsiteX5" fmla="*/ 101600 w 584200"/>
              <a:gd name="connsiteY5" fmla="*/ 520700 h 520700"/>
              <a:gd name="connsiteX6" fmla="*/ 19050 w 584200"/>
              <a:gd name="connsiteY6" fmla="*/ 425450 h 520700"/>
              <a:gd name="connsiteX7" fmla="*/ 0 w 584200"/>
              <a:gd name="connsiteY7" fmla="*/ 114300 h 520700"/>
              <a:gd name="connsiteX8" fmla="*/ 107950 w 584200"/>
              <a:gd name="connsiteY8" fmla="*/ 12700 h 520700"/>
              <a:gd name="connsiteX9" fmla="*/ 463550 w 584200"/>
              <a:gd name="connsiteY9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20700">
                <a:moveTo>
                  <a:pt x="463550" y="0"/>
                </a:moveTo>
                <a:lnTo>
                  <a:pt x="571500" y="133350"/>
                </a:lnTo>
                <a:lnTo>
                  <a:pt x="584200" y="317500"/>
                </a:lnTo>
                <a:lnTo>
                  <a:pt x="450850" y="419100"/>
                </a:lnTo>
                <a:lnTo>
                  <a:pt x="393700" y="514350"/>
                </a:lnTo>
                <a:lnTo>
                  <a:pt x="101600" y="520700"/>
                </a:lnTo>
                <a:lnTo>
                  <a:pt x="19050" y="425450"/>
                </a:lnTo>
                <a:lnTo>
                  <a:pt x="0" y="114300"/>
                </a:lnTo>
                <a:lnTo>
                  <a:pt x="107950" y="12700"/>
                </a:lnTo>
                <a:lnTo>
                  <a:pt x="46355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99A358F-182F-46D5-83E5-13E8FA0E53D4}"/>
              </a:ext>
            </a:extLst>
          </p:cNvPr>
          <p:cNvGrpSpPr/>
          <p:nvPr/>
        </p:nvGrpSpPr>
        <p:grpSpPr>
          <a:xfrm>
            <a:off x="3040685" y="1004285"/>
            <a:ext cx="1184111" cy="793485"/>
            <a:chOff x="3040685" y="1004285"/>
            <a:chExt cx="1184111" cy="793485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B2782932-F9DB-4D3E-B420-6881C1A8606D}"/>
                </a:ext>
              </a:extLst>
            </p:cNvPr>
            <p:cNvGrpSpPr/>
            <p:nvPr/>
          </p:nvGrpSpPr>
          <p:grpSpPr>
            <a:xfrm>
              <a:off x="3137252" y="1073694"/>
              <a:ext cx="613099" cy="693387"/>
              <a:chOff x="3190823" y="966538"/>
              <a:chExt cx="613099" cy="693387"/>
            </a:xfrm>
          </p:grpSpPr>
          <p:pic>
            <p:nvPicPr>
              <p:cNvPr id="232" name="Graphic 231" descr="Line arrow Straight">
                <a:extLst>
                  <a:ext uri="{FF2B5EF4-FFF2-40B4-BE49-F238E27FC236}">
                    <a16:creationId xmlns:a16="http://schemas.microsoft.com/office/drawing/2014/main" id="{03E58E2A-9CEC-4CAF-A110-53C09AA5E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90823" y="1139225"/>
                <a:ext cx="594605" cy="520700"/>
              </a:xfrm>
              <a:prstGeom prst="rect">
                <a:avLst/>
              </a:prstGeom>
            </p:spPr>
          </p:pic>
          <p:pic>
            <p:nvPicPr>
              <p:cNvPr id="233" name="Graphic 232" descr="Line arrow Straight">
                <a:extLst>
                  <a:ext uri="{FF2B5EF4-FFF2-40B4-BE49-F238E27FC236}">
                    <a16:creationId xmlns:a16="http://schemas.microsoft.com/office/drawing/2014/main" id="{8ED957D1-DBBB-4CC8-AD7C-C0693EBB4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209317" y="966538"/>
                <a:ext cx="594605" cy="520700"/>
              </a:xfrm>
              <a:prstGeom prst="rect">
                <a:avLst/>
              </a:prstGeom>
            </p:spPr>
          </p:pic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1520054-EACA-4A23-A225-18849F3B6A07}"/>
                </a:ext>
              </a:extLst>
            </p:cNvPr>
            <p:cNvSpPr txBox="1"/>
            <p:nvPr/>
          </p:nvSpPr>
          <p:spPr>
            <a:xfrm>
              <a:off x="3081834" y="1004285"/>
              <a:ext cx="11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Expansion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9B7BF1AC-D7E6-4AB2-AB5A-1C3FC8FA4B39}"/>
                </a:ext>
              </a:extLst>
            </p:cNvPr>
            <p:cNvSpPr txBox="1"/>
            <p:nvPr/>
          </p:nvSpPr>
          <p:spPr>
            <a:xfrm>
              <a:off x="3040685" y="1536160"/>
              <a:ext cx="11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Contraction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38AACA1-E032-42DB-82A6-3CBE5376BEE4}"/>
              </a:ext>
            </a:extLst>
          </p:cNvPr>
          <p:cNvGrpSpPr/>
          <p:nvPr/>
        </p:nvGrpSpPr>
        <p:grpSpPr>
          <a:xfrm>
            <a:off x="3125597" y="2462534"/>
            <a:ext cx="1205592" cy="794147"/>
            <a:chOff x="3125597" y="1003885"/>
            <a:chExt cx="1205592" cy="79414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E819946F-2BF7-4DC4-B755-80E704443A65}"/>
                </a:ext>
              </a:extLst>
            </p:cNvPr>
            <p:cNvGrpSpPr/>
            <p:nvPr/>
          </p:nvGrpSpPr>
          <p:grpSpPr>
            <a:xfrm>
              <a:off x="3137252" y="1073694"/>
              <a:ext cx="613099" cy="693387"/>
              <a:chOff x="3190823" y="966538"/>
              <a:chExt cx="613099" cy="693387"/>
            </a:xfrm>
          </p:grpSpPr>
          <p:pic>
            <p:nvPicPr>
              <p:cNvPr id="242" name="Graphic 241" descr="Line arrow Straight">
                <a:extLst>
                  <a:ext uri="{FF2B5EF4-FFF2-40B4-BE49-F238E27FC236}">
                    <a16:creationId xmlns:a16="http://schemas.microsoft.com/office/drawing/2014/main" id="{A4D1E4DE-6645-41AE-93AC-539413439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90823" y="1139225"/>
                <a:ext cx="594605" cy="520700"/>
              </a:xfrm>
              <a:prstGeom prst="rect">
                <a:avLst/>
              </a:prstGeom>
            </p:spPr>
          </p:pic>
          <p:pic>
            <p:nvPicPr>
              <p:cNvPr id="243" name="Graphic 242" descr="Line arrow Straight">
                <a:extLst>
                  <a:ext uri="{FF2B5EF4-FFF2-40B4-BE49-F238E27FC236}">
                    <a16:creationId xmlns:a16="http://schemas.microsoft.com/office/drawing/2014/main" id="{02D9D8B9-5938-4698-8EC4-C15A58DA7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209317" y="966538"/>
                <a:ext cx="594605" cy="520700"/>
              </a:xfrm>
              <a:prstGeom prst="rect">
                <a:avLst/>
              </a:prstGeom>
            </p:spPr>
          </p:pic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61B2763-75B6-428B-B160-7AF76979B776}"/>
                </a:ext>
              </a:extLst>
            </p:cNvPr>
            <p:cNvSpPr txBox="1"/>
            <p:nvPr/>
          </p:nvSpPr>
          <p:spPr>
            <a:xfrm>
              <a:off x="3188227" y="1003885"/>
              <a:ext cx="11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Filling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E564E6C-CC85-4827-A192-AC4F10F70572}"/>
                </a:ext>
              </a:extLst>
            </p:cNvPr>
            <p:cNvSpPr txBox="1"/>
            <p:nvPr/>
          </p:nvSpPr>
          <p:spPr>
            <a:xfrm>
              <a:off x="3125597" y="1536422"/>
              <a:ext cx="11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Unfilling</a:t>
              </a:r>
              <a:endParaRPr lang="en-US" sz="1050" dirty="0"/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2E60D267-077A-48CE-BB87-314EC598FA3F}"/>
              </a:ext>
            </a:extLst>
          </p:cNvPr>
          <p:cNvGrpSpPr/>
          <p:nvPr/>
        </p:nvGrpSpPr>
        <p:grpSpPr>
          <a:xfrm>
            <a:off x="1939654" y="2340142"/>
            <a:ext cx="708884" cy="1080386"/>
            <a:chOff x="1939654" y="2225842"/>
            <a:chExt cx="708884" cy="108038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E595C29-F491-4D71-B358-FBAE381CC040}"/>
                </a:ext>
              </a:extLst>
            </p:cNvPr>
            <p:cNvGrpSpPr/>
            <p:nvPr/>
          </p:nvGrpSpPr>
          <p:grpSpPr>
            <a:xfrm>
              <a:off x="1939654" y="2225842"/>
              <a:ext cx="708884" cy="1080386"/>
              <a:chOff x="1943166" y="735807"/>
              <a:chExt cx="708884" cy="108038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B55EE529-7A1D-46AB-8B97-21A1D16BCD65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A7F6C28A-A5E4-4208-82C9-CDEAF0D99902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52170F75-EA0F-448A-ADD1-4A8EB069E93A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A3E4FF17-2AFB-4BB2-8DCF-A8D9B40C0EDB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E5F87F94-E0A7-4628-96E9-29247D41A365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3934B9CE-0992-4B40-88D5-EFE7F891B491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5139BE9F-4432-4698-BB89-90BE3A3EC760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D083E0D-AF9C-4810-902E-FBFEB7240367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BA43AF5C-F14C-4E84-87FA-03F2363F3FB2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C425BBEE-FC00-4CD2-9E60-EDAFC62F3B06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B595DC4D-3A82-4C20-BE1F-4A3312FECEA3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D6B04F54-D364-4331-AA14-A3FAD89710AF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2B4EA08-9BE9-4991-97AC-82EF55714C16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BD18AED8-AC2D-40B1-AF76-5EBAF1106E33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D635B1ED-3CFF-4F58-BE11-AA965D4879EF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7EE1536-FDDE-433D-AE43-8E6E2258D65D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27AEE92C-6892-4667-9588-7E944E0737CD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FF06E667-6467-40A6-BCDB-CDE2843CEC8A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6CE99DF7-6F90-42C8-AFD0-4AB46C31909D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E27A4E6D-D143-47C4-956B-73091AA098F0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A5DA89B5-70AB-46DF-B93B-01BE08A00245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7336ED79-69AF-4778-8459-645F084B9E44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3370C547-BB9F-49D5-8AB0-14B0EBC1B55E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08C3801-07C1-4318-93CB-5725E525AB32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9C2CDFC8-13DA-4F27-928F-D1BB4DC884CD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87FE54C5-FF32-48F0-B88C-96E699BC88F9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C935386A-C49A-4598-A115-08EA47E7AFD2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193493C3-2DB5-4BF6-AC43-64C0E7B57F27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5728458D-BD51-43BF-8495-9E8B8D65EAA7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44D86CD3-10EB-49A8-920A-980F78AC99E7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ACD51D7E-80C5-4424-BAB8-DEE6E2A59724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5932E1FB-7B3D-43ED-9761-7F5831FE149F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D8345E92-054F-4F4D-A00A-C87BE3C68430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8C78B349-A89F-4E00-9F86-4BD34474AE04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B250B36B-CD6D-435E-AEB8-B404B3B8916C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CD650E22-CC3E-4980-9B47-52BC9C5967B0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B6F54B5-E379-4821-B068-D79F4D463898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D2F94375-A733-4471-975C-8CA39224F4BD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0802A8AB-3BB7-4AD9-9153-F3DA301CA4D2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AEC24893-558B-497C-803D-BA95E1D37B03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2976565E-89CE-453B-A7DE-523FF1FCA2BA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5E7BAE17-0444-4C63-AE5C-AEA1878CFDD8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5D9A9518-9CF2-466B-A414-1FFBE33C4DD7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450B89E7-7601-4B96-93C4-E710BE3435EA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68506C85-D94F-4D18-B6CA-E570E45EF3AC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A4243386-487E-412D-A3A4-7F2FD1457475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3F8F4AAC-2535-4D53-B9D6-1986EDCE1744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99DFAF45-F1EC-44C9-AE84-67C024048F41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48D4788-80D0-4267-990B-790F12B99B7E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CECE112D-4632-4AE8-9233-F24574590A01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9712A927-922E-4717-954C-71D3010E0565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BF8A0432-1622-41F5-B941-CC08C4D84B33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CFE797B0-B0AF-4D0C-9053-D544F9FC8D6D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44B26070-3BAF-4A88-9EE6-FE3005B73151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46" name="Freeform 14">
                <a:extLst>
                  <a:ext uri="{FF2B5EF4-FFF2-40B4-BE49-F238E27FC236}">
                    <a16:creationId xmlns:a16="http://schemas.microsoft.com/office/drawing/2014/main" id="{B99CC65C-66D3-4C4C-AC8C-531F97C1B091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BB2A2D3-5593-4BC5-BFC4-B77679BF8294}"/>
                </a:ext>
              </a:extLst>
            </p:cNvPr>
            <p:cNvSpPr/>
            <p:nvPr/>
          </p:nvSpPr>
          <p:spPr>
            <a:xfrm>
              <a:off x="2011680" y="2415540"/>
              <a:ext cx="571500" cy="701040"/>
            </a:xfrm>
            <a:custGeom>
              <a:avLst/>
              <a:gdLst>
                <a:gd name="connsiteX0" fmla="*/ 480060 w 571500"/>
                <a:gd name="connsiteY0" fmla="*/ 0 h 701040"/>
                <a:gd name="connsiteX1" fmla="*/ 563880 w 571500"/>
                <a:gd name="connsiteY1" fmla="*/ 228600 h 701040"/>
                <a:gd name="connsiteX2" fmla="*/ 571500 w 571500"/>
                <a:gd name="connsiteY2" fmla="*/ 381000 h 701040"/>
                <a:gd name="connsiteX3" fmla="*/ 464820 w 571500"/>
                <a:gd name="connsiteY3" fmla="*/ 510540 h 701040"/>
                <a:gd name="connsiteX4" fmla="*/ 373380 w 571500"/>
                <a:gd name="connsiteY4" fmla="*/ 685800 h 701040"/>
                <a:gd name="connsiteX5" fmla="*/ 0 w 571500"/>
                <a:gd name="connsiteY5" fmla="*/ 701040 h 701040"/>
                <a:gd name="connsiteX6" fmla="*/ 15240 w 571500"/>
                <a:gd name="connsiteY6" fmla="*/ 236220 h 701040"/>
                <a:gd name="connsiteX7" fmla="*/ 114300 w 571500"/>
                <a:gd name="connsiteY7" fmla="*/ 129540 h 701040"/>
                <a:gd name="connsiteX8" fmla="*/ 274320 w 571500"/>
                <a:gd name="connsiteY8" fmla="*/ 22860 h 701040"/>
                <a:gd name="connsiteX9" fmla="*/ 480060 w 571500"/>
                <a:gd name="connsiteY9" fmla="*/ 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701040">
                  <a:moveTo>
                    <a:pt x="480060" y="0"/>
                  </a:moveTo>
                  <a:lnTo>
                    <a:pt x="563880" y="228600"/>
                  </a:lnTo>
                  <a:lnTo>
                    <a:pt x="571500" y="381000"/>
                  </a:lnTo>
                  <a:lnTo>
                    <a:pt x="464820" y="510540"/>
                  </a:lnTo>
                  <a:lnTo>
                    <a:pt x="373380" y="685800"/>
                  </a:lnTo>
                  <a:lnTo>
                    <a:pt x="0" y="701040"/>
                  </a:lnTo>
                  <a:lnTo>
                    <a:pt x="15240" y="236220"/>
                  </a:lnTo>
                  <a:lnTo>
                    <a:pt x="114300" y="129540"/>
                  </a:lnTo>
                  <a:lnTo>
                    <a:pt x="274320" y="22860"/>
                  </a:lnTo>
                  <a:lnTo>
                    <a:pt x="48006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F403F80-2918-437B-A63B-D54533D6A2ED}"/>
              </a:ext>
            </a:extLst>
          </p:cNvPr>
          <p:cNvGrpSpPr/>
          <p:nvPr/>
        </p:nvGrpSpPr>
        <p:grpSpPr>
          <a:xfrm>
            <a:off x="4120978" y="2340142"/>
            <a:ext cx="708884" cy="1080386"/>
            <a:chOff x="1939654" y="2225842"/>
            <a:chExt cx="708884" cy="1080386"/>
          </a:xfrm>
        </p:grpSpPr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6C9D5AF2-562F-44AA-8DBF-9147DF78F815}"/>
                </a:ext>
              </a:extLst>
            </p:cNvPr>
            <p:cNvGrpSpPr/>
            <p:nvPr/>
          </p:nvGrpSpPr>
          <p:grpSpPr>
            <a:xfrm>
              <a:off x="1939654" y="2225842"/>
              <a:ext cx="708884" cy="1080386"/>
              <a:chOff x="1943166" y="735807"/>
              <a:chExt cx="708884" cy="1080386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6FE98468-0C74-469E-A7C7-EDF0729009CE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BDA7625A-0B00-4F35-A371-6916DA3AE617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00D06CAC-7544-4CFD-BB3B-07EA0D677142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33D19EB3-1BBF-4DCE-A73F-5413B962F247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B1FF70FE-FDA3-489F-AD5C-19951F12811A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2D8560B2-54C9-45FF-9C0D-1F617F98044A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260D2200-7D1A-4F79-90BF-129139304461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BA67D26E-24C9-44AA-985F-078D85DD0FCE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0D6E2A1A-C1EB-4CD2-ABE8-901DF3655A0E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883ACF1-0BFA-409E-898A-600EEF70F2D1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F05EA15-1162-4C55-9D8E-354F770C16A5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3499DA51-4984-417A-BF3E-2843FE205B87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2278400-69B9-4175-8A6F-847B2B872F31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9FFF463E-2772-4BFC-AF9C-0474ED0C24F9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AD2D2DAC-9C29-41FB-9A5E-3BD86722CAE0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7F0B90B3-84F5-45C2-9981-373E5F9F8C9D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A69B3AFB-7509-45C3-B12A-A7A75B61546E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3B5E2E3A-69BE-45FF-8E12-127789B98F55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7E9B077B-E05B-4E1B-B1B6-4311396944E2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6052F4D6-5C1B-45D1-B8ED-8D2C8C32E431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740FDB75-A4E9-41D9-B8AD-C11E94C218E9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6DBB5EA5-B2E3-42E3-876E-251BD1735A3D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AC14CDA2-60AD-42BD-8D61-48EB71451C3F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23A3CF64-081D-4DCD-8793-6149F661EE12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435B71A7-5A87-4CB9-B17C-F6A7893D41BB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EB608854-D044-4C2A-B649-078027067AF7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6F83EA2D-BFF1-48A7-9A62-54845CEDA788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EBFFFA20-C30D-466F-AD0C-9912BE4D3BB6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20E7ADEE-0440-47BF-8D71-FBD5F96639A1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50CD790D-E141-424F-B691-2BA1ED4E5338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36FB3191-3A11-41B2-9CC0-D9BB075C9ABA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559590EB-6177-4037-B533-5027337272F6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64DAE34B-31F4-44C1-A267-07E47BAF4331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1F8AD99A-02EF-4851-928A-7A5CB73583D8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FA72CCD7-B185-4D8D-AA74-FE1A3A606E62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F4BD9A19-FCA3-435D-95CC-41252766F714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1B27DF3C-7F4F-43EC-8453-6651FFB69026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695BBF84-DFB1-49FF-A5ED-A46EA138CF84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FE60B493-5D01-4DEE-8331-23C49169D230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EF85F5E6-B3E5-4DE3-B276-3B912DF1DA24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A1D46952-220C-4396-9ED0-11C402F69B3D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69A6007F-2C26-4EF1-9480-E2CA4D16E9FF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83ACDA78-E7C1-410A-B161-1CA559377406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1D0F2213-1412-4C88-9C72-31AF0F4D1F85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EA6D7AEB-47D3-4A3B-A621-9D299112E571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DA9CF2A6-4A0D-47B5-86EC-E6502AE31FB7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9C4E4AEF-1460-4541-A6C8-10FFC7AA948D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8A8BB3B-927A-4EC2-8895-071C305D61BD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A1936845-B0C2-48B4-8454-0AE87A57296C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A9BAFD7C-2458-457C-B874-A4BFD9413485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81D28185-4735-4738-B6AA-305D1F7A13CA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7BBED487-C159-4483-9D14-3E7B347CC05C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06838F87-E17C-44D6-965A-325E3349DC3C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64A8479B-3A3A-437D-927F-8743750012AF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62" name="Freeform 14">
                <a:extLst>
                  <a:ext uri="{FF2B5EF4-FFF2-40B4-BE49-F238E27FC236}">
                    <a16:creationId xmlns:a16="http://schemas.microsoft.com/office/drawing/2014/main" id="{61EC9E04-8C86-4296-8656-FAE7D919C93C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AB7FC4DB-32F7-4197-AD28-297FF41F9D59}"/>
                </a:ext>
              </a:extLst>
            </p:cNvPr>
            <p:cNvSpPr/>
            <p:nvPr/>
          </p:nvSpPr>
          <p:spPr>
            <a:xfrm>
              <a:off x="2011680" y="2415540"/>
              <a:ext cx="571500" cy="701040"/>
            </a:xfrm>
            <a:custGeom>
              <a:avLst/>
              <a:gdLst>
                <a:gd name="connsiteX0" fmla="*/ 480060 w 571500"/>
                <a:gd name="connsiteY0" fmla="*/ 0 h 701040"/>
                <a:gd name="connsiteX1" fmla="*/ 563880 w 571500"/>
                <a:gd name="connsiteY1" fmla="*/ 228600 h 701040"/>
                <a:gd name="connsiteX2" fmla="*/ 571500 w 571500"/>
                <a:gd name="connsiteY2" fmla="*/ 381000 h 701040"/>
                <a:gd name="connsiteX3" fmla="*/ 464820 w 571500"/>
                <a:gd name="connsiteY3" fmla="*/ 510540 h 701040"/>
                <a:gd name="connsiteX4" fmla="*/ 373380 w 571500"/>
                <a:gd name="connsiteY4" fmla="*/ 685800 h 701040"/>
                <a:gd name="connsiteX5" fmla="*/ 0 w 571500"/>
                <a:gd name="connsiteY5" fmla="*/ 701040 h 701040"/>
                <a:gd name="connsiteX6" fmla="*/ 15240 w 571500"/>
                <a:gd name="connsiteY6" fmla="*/ 236220 h 701040"/>
                <a:gd name="connsiteX7" fmla="*/ 114300 w 571500"/>
                <a:gd name="connsiteY7" fmla="*/ 129540 h 701040"/>
                <a:gd name="connsiteX8" fmla="*/ 274320 w 571500"/>
                <a:gd name="connsiteY8" fmla="*/ 22860 h 701040"/>
                <a:gd name="connsiteX9" fmla="*/ 480060 w 571500"/>
                <a:gd name="connsiteY9" fmla="*/ 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701040">
                  <a:moveTo>
                    <a:pt x="480060" y="0"/>
                  </a:moveTo>
                  <a:lnTo>
                    <a:pt x="563880" y="228600"/>
                  </a:lnTo>
                  <a:lnTo>
                    <a:pt x="571500" y="381000"/>
                  </a:lnTo>
                  <a:lnTo>
                    <a:pt x="464820" y="510540"/>
                  </a:lnTo>
                  <a:lnTo>
                    <a:pt x="373380" y="685800"/>
                  </a:lnTo>
                  <a:lnTo>
                    <a:pt x="0" y="701040"/>
                  </a:lnTo>
                  <a:lnTo>
                    <a:pt x="15240" y="236220"/>
                  </a:lnTo>
                  <a:lnTo>
                    <a:pt x="114300" y="129540"/>
                  </a:lnTo>
                  <a:lnTo>
                    <a:pt x="274320" y="22860"/>
                  </a:lnTo>
                  <a:lnTo>
                    <a:pt x="48006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00B7FE99-331A-4A6D-88A6-18AA96B98F10}"/>
              </a:ext>
            </a:extLst>
          </p:cNvPr>
          <p:cNvGrpSpPr/>
          <p:nvPr/>
        </p:nvGrpSpPr>
        <p:grpSpPr>
          <a:xfrm>
            <a:off x="5034435" y="612926"/>
            <a:ext cx="2141390" cy="782717"/>
            <a:chOff x="578950" y="5129225"/>
            <a:chExt cx="2141390" cy="782717"/>
          </a:xfrm>
        </p:grpSpPr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1A42AF1C-2DB2-4936-A871-9F2145887316}"/>
                </a:ext>
              </a:extLst>
            </p:cNvPr>
            <p:cNvSpPr/>
            <p:nvPr/>
          </p:nvSpPr>
          <p:spPr>
            <a:xfrm>
              <a:off x="578950" y="5199475"/>
              <a:ext cx="175430" cy="126906"/>
            </a:xfrm>
            <a:custGeom>
              <a:avLst/>
              <a:gdLst>
                <a:gd name="connsiteX0" fmla="*/ 361950 w 488950"/>
                <a:gd name="connsiteY0" fmla="*/ 0 h 381000"/>
                <a:gd name="connsiteX1" fmla="*/ 488950 w 488950"/>
                <a:gd name="connsiteY1" fmla="*/ 133350 h 381000"/>
                <a:gd name="connsiteX2" fmla="*/ 368300 w 488950"/>
                <a:gd name="connsiteY2" fmla="*/ 381000 h 381000"/>
                <a:gd name="connsiteX3" fmla="*/ 101600 w 488950"/>
                <a:gd name="connsiteY3" fmla="*/ 285750 h 381000"/>
                <a:gd name="connsiteX4" fmla="*/ 0 w 488950"/>
                <a:gd name="connsiteY4" fmla="*/ 177800 h 381000"/>
                <a:gd name="connsiteX5" fmla="*/ 12700 w 488950"/>
                <a:gd name="connsiteY5" fmla="*/ 88900 h 381000"/>
                <a:gd name="connsiteX6" fmla="*/ 95250 w 488950"/>
                <a:gd name="connsiteY6" fmla="*/ 0 h 381000"/>
                <a:gd name="connsiteX7" fmla="*/ 361950 w 488950"/>
                <a:gd name="connsiteY7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50" h="381000">
                  <a:moveTo>
                    <a:pt x="361950" y="0"/>
                  </a:moveTo>
                  <a:lnTo>
                    <a:pt x="488950" y="133350"/>
                  </a:lnTo>
                  <a:lnTo>
                    <a:pt x="368300" y="381000"/>
                  </a:lnTo>
                  <a:lnTo>
                    <a:pt x="101600" y="285750"/>
                  </a:lnTo>
                  <a:lnTo>
                    <a:pt x="0" y="177800"/>
                  </a:lnTo>
                  <a:lnTo>
                    <a:pt x="12700" y="88900"/>
                  </a:lnTo>
                  <a:lnTo>
                    <a:pt x="95250" y="0"/>
                  </a:lnTo>
                  <a:lnTo>
                    <a:pt x="361950" y="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4B034F14-BB2C-442F-87E0-4A9C14BE8717}"/>
                </a:ext>
              </a:extLst>
            </p:cNvPr>
            <p:cNvSpPr txBox="1"/>
            <p:nvPr/>
          </p:nvSpPr>
          <p:spPr>
            <a:xfrm>
              <a:off x="714149" y="5129225"/>
              <a:ext cx="12536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Extent of Occurrence</a:t>
              </a: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9118399C-F838-4C96-A1DA-7AED915DFF96}"/>
                </a:ext>
              </a:extLst>
            </p:cNvPr>
            <p:cNvSpPr/>
            <p:nvPr/>
          </p:nvSpPr>
          <p:spPr>
            <a:xfrm rot="16200000">
              <a:off x="617556" y="5395357"/>
              <a:ext cx="98217" cy="9496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53D0704-C5EC-46E0-A8A2-CD10E7717B16}"/>
                </a:ext>
              </a:extLst>
            </p:cNvPr>
            <p:cNvSpPr/>
            <p:nvPr/>
          </p:nvSpPr>
          <p:spPr>
            <a:xfrm rot="16200000">
              <a:off x="617556" y="5560926"/>
              <a:ext cx="98217" cy="9496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B4AD25F2-27DB-4018-8F98-A249D7BA5755}"/>
                </a:ext>
              </a:extLst>
            </p:cNvPr>
            <p:cNvSpPr txBox="1"/>
            <p:nvPr/>
          </p:nvSpPr>
          <p:spPr>
            <a:xfrm>
              <a:off x="708337" y="5334775"/>
              <a:ext cx="12536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Absent cell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B51ED993-BBE3-4F37-A527-1B71EAAB1918}"/>
                </a:ext>
              </a:extLst>
            </p:cNvPr>
            <p:cNvSpPr txBox="1"/>
            <p:nvPr/>
          </p:nvSpPr>
          <p:spPr>
            <a:xfrm>
              <a:off x="702525" y="5492994"/>
              <a:ext cx="1776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Occupied cell (within core range)</a:t>
              </a: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42AC7F70-457C-4A4F-84C0-FD73B415D3EB}"/>
                </a:ext>
              </a:extLst>
            </p:cNvPr>
            <p:cNvSpPr/>
            <p:nvPr/>
          </p:nvSpPr>
          <p:spPr>
            <a:xfrm rot="16200000">
              <a:off x="617556" y="5749042"/>
              <a:ext cx="98217" cy="94969"/>
            </a:xfrm>
            <a:prstGeom prst="rect">
              <a:avLst/>
            </a:prstGeom>
            <a:pattFill prst="pct25">
              <a:fgClr>
                <a:srgbClr val="92D050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CC9C1621-7659-4A6C-B39C-BF1C48612585}"/>
                </a:ext>
              </a:extLst>
            </p:cNvPr>
            <p:cNvSpPr txBox="1"/>
            <p:nvPr/>
          </p:nvSpPr>
          <p:spPr>
            <a:xfrm>
              <a:off x="696713" y="5681110"/>
              <a:ext cx="20236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Occupied cell (within marginal range)</a:t>
              </a:r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F867867A-CE4A-45FE-A26E-98151B17AF7D}"/>
              </a:ext>
            </a:extLst>
          </p:cNvPr>
          <p:cNvSpPr txBox="1"/>
          <p:nvPr/>
        </p:nvSpPr>
        <p:spPr>
          <a:xfrm>
            <a:off x="1549917" y="601940"/>
            <a:ext cx="2781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A) Change at range edges (EOO &amp; AOO change)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8C5FBAC-76F4-40C9-A54E-6F335A773D07}"/>
              </a:ext>
            </a:extLst>
          </p:cNvPr>
          <p:cNvSpPr txBox="1"/>
          <p:nvPr/>
        </p:nvSpPr>
        <p:spPr>
          <a:xfrm>
            <a:off x="1549917" y="2027238"/>
            <a:ext cx="2568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B) Changes within range (AOO change only)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49A4D21D-A907-432C-AD5F-AFBF3A9C7945}"/>
              </a:ext>
            </a:extLst>
          </p:cNvPr>
          <p:cNvSpPr txBox="1"/>
          <p:nvPr/>
        </p:nvSpPr>
        <p:spPr>
          <a:xfrm>
            <a:off x="1549917" y="3504800"/>
            <a:ext cx="2568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C) Spatial variability in change</a:t>
            </a:r>
          </a:p>
        </p:txBody>
      </p: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60631703-E119-4C9F-BA09-4A2A358729CB}"/>
              </a:ext>
            </a:extLst>
          </p:cNvPr>
          <p:cNvGrpSpPr/>
          <p:nvPr/>
        </p:nvGrpSpPr>
        <p:grpSpPr>
          <a:xfrm>
            <a:off x="3076169" y="3868054"/>
            <a:ext cx="708884" cy="1080386"/>
            <a:chOff x="1933522" y="3730407"/>
            <a:chExt cx="708884" cy="1080386"/>
          </a:xfrm>
        </p:grpSpPr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2CA05275-BE11-4C40-ACB9-52AD32E31454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C770D003-70FA-417B-B924-CB524C7AE187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8D49CEB7-5B3F-4D6B-B817-B6E31797DD80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1D9A192D-EC8D-4880-B662-C300C7AEB8D7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CB867FF2-6EA7-4855-949C-69F1E72654BF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D4313C5B-42C2-49D6-9E70-375831A04045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1DD0DC36-5D57-4166-8E32-A1BA431C6C1D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62F0135E-BE57-4E57-8042-F27BBD8F8EE5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0DE7FAE4-EEA7-443B-81F4-5E526035C25C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ADC10064-E6BA-463F-8A66-4BD7112E8839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6D348B68-E89C-4ECB-A909-0B51822C8BD9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290CA729-3884-4306-97C3-EABC5D22EB1A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17225139-68F1-4879-BB8B-FC6379526F69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2DE18DF9-6A12-4B13-AB0E-EBF123E57B06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BD20FACD-5D59-4DCE-A782-E8E33DFFE9EB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5606C250-F906-4B81-A135-D87512287C8C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BDA20292-EE16-409B-AB9E-58993733151F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CD218BD8-5AB2-4927-B7F5-B1DA36CB18DE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15045424-98BE-463F-A40F-CE0201882B28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CDC46B32-51E2-4E7C-A3FB-BEDF2D871E4F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5FF28287-CFB5-4916-9371-9AC5A9ECD069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CD1B48FF-A3A1-4D8E-8406-6BF992821D47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E84F1C69-FE98-4CB2-A3D5-BE1622ED33FD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00375BBB-C857-40AD-B11D-83BE7179E0D2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41B9A069-F3A8-41B0-9855-AC2D44ABF01F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874B3EDD-699D-4F1E-B2A1-A492B802A6A9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888EF73C-4CBC-44BB-B039-D4D8E9A17AB2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D02D1376-83E3-421A-B1D8-EB9AE45A360A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4AE71BFE-1C84-42AB-BD5E-523ACFE6D703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B0FDA465-2913-4945-B02B-3DC89B509B51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A3898562-B993-4803-B2AD-6C8C93A57212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9E990A86-F0D1-4FBB-A03A-77058DD57F0E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C352F24A-D6D6-4251-900A-94F7E4B1C989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AF38292B-511C-407C-9139-D51251F1E91F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AE68A9E3-A109-4795-9626-2C4717AC7D85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AF23D772-DEA2-411C-B5B6-35BD17F54D36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A87548C5-3E29-4903-BABD-A786F382E394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924FF85E-2C24-4318-ADA8-B7EE74026BEA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D58C0949-9AE6-4202-B73A-39991FE4F25C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A00D67B2-5F14-41B8-AA5D-9B6C596F12ED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32DE1EFF-21F3-4259-87BC-FDA1BE26925C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FB73A71F-18D4-4D09-ACC4-3D6591AA3888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706003DC-8AFE-4F9D-9C3A-3728DE79DF06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1BC51718-F1E1-4DE2-A25E-E9B095A466BD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BF97274C-3176-40DB-8ED5-245FE6847ED4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347AA122-0E73-4C2D-B2D6-FC2D62E13B76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FF2D5FED-342B-49CE-99E7-2B14A4E69437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EC55276C-E9BF-446D-9DDD-253536186E7B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D360D78A-47F9-4614-9212-F8EEAAF718FA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EEAACE72-5486-4D4F-8B01-249EA2A3356C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5FA60438-6309-4CE7-9980-F62A0A97AADA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9E87CB6F-2A32-4AE6-AE29-3A1622FC3506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C9091909-F698-48B4-89EA-07FFB7344A67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B23F5E5F-91BB-41A0-8F8F-31E6BF773347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0321B883-EC20-4C6F-A7EF-7C71BEA8FC1D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426" name="Freeform 14">
                <a:extLst>
                  <a:ext uri="{FF2B5EF4-FFF2-40B4-BE49-F238E27FC236}">
                    <a16:creationId xmlns:a16="http://schemas.microsoft.com/office/drawing/2014/main" id="{67EAAF61-72D3-4CF6-89D0-1FAC8988BEE9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A3E7ADF3-BEFC-4AC0-AC77-0EDB801EE7BB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57" name="Graphic 656" descr="Line arrow Straight">
            <a:extLst>
              <a:ext uri="{FF2B5EF4-FFF2-40B4-BE49-F238E27FC236}">
                <a16:creationId xmlns:a16="http://schemas.microsoft.com/office/drawing/2014/main" id="{A3817783-6019-410E-BE3F-57BDB4224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14802" y="3871580"/>
            <a:ext cx="867809" cy="520700"/>
          </a:xfrm>
          <a:prstGeom prst="rect">
            <a:avLst/>
          </a:prstGeom>
        </p:spPr>
      </p:pic>
      <p:pic>
        <p:nvPicPr>
          <p:cNvPr id="658" name="Graphic 657" descr="Line arrow Straight">
            <a:extLst>
              <a:ext uri="{FF2B5EF4-FFF2-40B4-BE49-F238E27FC236}">
                <a16:creationId xmlns:a16="http://schemas.microsoft.com/office/drawing/2014/main" id="{9CF0B41C-2FB0-4F51-8C1E-0C1E72FBB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4421" y="4542142"/>
            <a:ext cx="867809" cy="520700"/>
          </a:xfrm>
          <a:prstGeom prst="rect">
            <a:avLst/>
          </a:prstGeom>
        </p:spPr>
      </p:pic>
      <p:pic>
        <p:nvPicPr>
          <p:cNvPr id="774" name="Picture 773">
            <a:extLst>
              <a:ext uri="{FF2B5EF4-FFF2-40B4-BE49-F238E27FC236}">
                <a16:creationId xmlns:a16="http://schemas.microsoft.com/office/drawing/2014/main" id="{3EB0BD22-C386-4BF0-A5B9-A3F4ABFC6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415" y="3722797"/>
            <a:ext cx="453563" cy="699564"/>
          </a:xfrm>
          <a:prstGeom prst="rect">
            <a:avLst/>
          </a:prstGeom>
        </p:spPr>
      </p:pic>
      <p:pic>
        <p:nvPicPr>
          <p:cNvPr id="833" name="Picture 832">
            <a:extLst>
              <a:ext uri="{FF2B5EF4-FFF2-40B4-BE49-F238E27FC236}">
                <a16:creationId xmlns:a16="http://schemas.microsoft.com/office/drawing/2014/main" id="{1E99DCE6-B855-4C1C-AB8C-294C9F82D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806" y="4510178"/>
            <a:ext cx="457200" cy="701299"/>
          </a:xfrm>
          <a:prstGeom prst="rect">
            <a:avLst/>
          </a:prstGeom>
        </p:spPr>
      </p:pic>
      <p:sp>
        <p:nvSpPr>
          <p:cNvPr id="834" name="TextBox 833">
            <a:extLst>
              <a:ext uri="{FF2B5EF4-FFF2-40B4-BE49-F238E27FC236}">
                <a16:creationId xmlns:a16="http://schemas.microsoft.com/office/drawing/2014/main" id="{42BCAF54-61E5-4405-833E-5F1F245AC7C0}"/>
              </a:ext>
            </a:extLst>
          </p:cNvPr>
          <p:cNvSpPr txBox="1"/>
          <p:nvPr/>
        </p:nvSpPr>
        <p:spPr>
          <a:xfrm>
            <a:off x="3712421" y="3818350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Loss in core range</a:t>
            </a: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6AE89D2B-C44F-491E-A7CA-A9FADEF55071}"/>
              </a:ext>
            </a:extLst>
          </p:cNvPr>
          <p:cNvSpPr txBox="1"/>
          <p:nvPr/>
        </p:nvSpPr>
        <p:spPr>
          <a:xfrm>
            <a:off x="3649647" y="4885446"/>
            <a:ext cx="13888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Loss in marginal range</a:t>
            </a:r>
          </a:p>
        </p:txBody>
      </p:sp>
      <p:pic>
        <p:nvPicPr>
          <p:cNvPr id="894" name="Picture 893">
            <a:extLst>
              <a:ext uri="{FF2B5EF4-FFF2-40B4-BE49-F238E27FC236}">
                <a16:creationId xmlns:a16="http://schemas.microsoft.com/office/drawing/2014/main" id="{25CA344D-A8D7-46C3-89D6-B7AC9A940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447" y="3713838"/>
            <a:ext cx="457200" cy="701299"/>
          </a:xfrm>
          <a:prstGeom prst="rect">
            <a:avLst/>
          </a:prstGeom>
        </p:spPr>
      </p:pic>
      <p:pic>
        <p:nvPicPr>
          <p:cNvPr id="953" name="Picture 952">
            <a:extLst>
              <a:ext uri="{FF2B5EF4-FFF2-40B4-BE49-F238E27FC236}">
                <a16:creationId xmlns:a16="http://schemas.microsoft.com/office/drawing/2014/main" id="{E31519CC-6EB7-4FAD-B066-2EC2FE7AD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852" y="4486841"/>
            <a:ext cx="457200" cy="695405"/>
          </a:xfrm>
          <a:prstGeom prst="rect">
            <a:avLst/>
          </a:prstGeom>
        </p:spPr>
      </p:pic>
      <p:pic>
        <p:nvPicPr>
          <p:cNvPr id="955" name="Graphic 954" descr="Line arrow Straight">
            <a:extLst>
              <a:ext uri="{FF2B5EF4-FFF2-40B4-BE49-F238E27FC236}">
                <a16:creationId xmlns:a16="http://schemas.microsoft.com/office/drawing/2014/main" id="{F247165D-B7FF-41AF-836E-177560D8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3910" y="3863086"/>
            <a:ext cx="867809" cy="520700"/>
          </a:xfrm>
          <a:prstGeom prst="rect">
            <a:avLst/>
          </a:prstGeom>
        </p:spPr>
      </p:pic>
      <p:pic>
        <p:nvPicPr>
          <p:cNvPr id="956" name="Graphic 955" descr="Line arrow Straight">
            <a:extLst>
              <a:ext uri="{FF2B5EF4-FFF2-40B4-BE49-F238E27FC236}">
                <a16:creationId xmlns:a16="http://schemas.microsoft.com/office/drawing/2014/main" id="{F7BC54B2-D1D1-4A41-A5FF-18AC8A7A9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3529" y="4533648"/>
            <a:ext cx="867809" cy="520700"/>
          </a:xfrm>
          <a:prstGeom prst="rect">
            <a:avLst/>
          </a:prstGeom>
        </p:spPr>
      </p:pic>
      <p:sp>
        <p:nvSpPr>
          <p:cNvPr id="957" name="TextBox 956">
            <a:extLst>
              <a:ext uri="{FF2B5EF4-FFF2-40B4-BE49-F238E27FC236}">
                <a16:creationId xmlns:a16="http://schemas.microsoft.com/office/drawing/2014/main" id="{02EC7087-B5E2-49C5-B206-257E811F320C}"/>
              </a:ext>
            </a:extLst>
          </p:cNvPr>
          <p:cNvSpPr txBox="1"/>
          <p:nvPr/>
        </p:nvSpPr>
        <p:spPr>
          <a:xfrm>
            <a:off x="2081529" y="3809856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Gain in core range</a:t>
            </a:r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id="{1F03686D-C9C2-4858-95C1-5361EDE52E39}"/>
              </a:ext>
            </a:extLst>
          </p:cNvPr>
          <p:cNvSpPr txBox="1"/>
          <p:nvPr/>
        </p:nvSpPr>
        <p:spPr>
          <a:xfrm>
            <a:off x="2018755" y="4876952"/>
            <a:ext cx="1479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Gain in marginal range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8E2782B7-653E-469C-A9C1-406DB14B9BE1}"/>
              </a:ext>
            </a:extLst>
          </p:cNvPr>
          <p:cNvSpPr txBox="1"/>
          <p:nvPr/>
        </p:nvSpPr>
        <p:spPr>
          <a:xfrm>
            <a:off x="1579666" y="5209388"/>
            <a:ext cx="2568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D) Spatial variability in change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B4C475C4-79D6-4C62-BC7E-745D2459FDBC}"/>
              </a:ext>
            </a:extLst>
          </p:cNvPr>
          <p:cNvGrpSpPr/>
          <p:nvPr/>
        </p:nvGrpSpPr>
        <p:grpSpPr>
          <a:xfrm>
            <a:off x="3105918" y="5572642"/>
            <a:ext cx="708884" cy="1080386"/>
            <a:chOff x="1933522" y="3730407"/>
            <a:chExt cx="708884" cy="108038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D5DDB427-69EF-4153-BED2-12BFB04E8E27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32C1F983-1963-4444-BE98-1B6FC04936E7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58AE22BA-DD65-4643-A2DB-D367057FD8C1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2AD018D2-CD05-495A-B79A-65F11EC5B24C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2122CF85-E05E-4EF9-B604-10DDBA1A5050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E2D8E750-5693-4D96-B4F9-DD18CC9A4FA3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27B2EC6F-FD3D-4B50-81A0-4EE7C09AF9FE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C587E2A9-54D3-4123-B84F-E8127D3DEE9A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49A6A991-1DC7-464E-A089-9E99DFCE0646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7C99AF82-F218-4C14-8A50-1A1ACEC4C8D8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2E40DC78-352D-445C-8119-C717F9C64DF5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D29B1AE6-5112-404C-A17E-8849B999DA0C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C902479F-8C4B-4000-9CB0-DB9BA4CD11A0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B6A19681-DD84-4441-B781-5B916CA474D6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40F388A8-0724-4001-817A-0D7D030AD085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5D109D80-9572-4E7F-A404-B1514160B921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0BFF7AC7-B97A-4089-9A16-DFAED4C08796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0276311E-192C-41DB-B269-0E6AADBAC0E4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690228DD-7CD4-4E56-99A7-68CA96165928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E20F8DC6-CF81-48EC-9147-4ABF28F93638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E61173A8-3E26-445D-A575-B7B198FF49AC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5211CCB6-D99D-44ED-A58B-476BA58438C0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B8CE8159-8816-40AB-8E7E-54BE947A2338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C27A5D1E-3765-4A0E-B2E1-B5F34FA2059C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51D51086-7EC7-457A-A941-531FA9E24B59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1D44F709-EC24-4CEF-A21C-106C4096F8F1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E1098A5-A34B-4C55-926C-12B4660A2322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1EACA4A-EC66-4231-8EA9-223B895F2241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AA034B77-29E5-405B-B658-A996B4DAC30D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64439C64-59BF-4F45-BE18-2733C30C7E98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12206AF5-9B82-4E0A-9CC7-31CFA0A47F94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A519BC2C-D328-4B75-A3E5-C663F455C508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0C144ED9-39F7-4BA7-8606-A6BDD809EE49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84C9ACCD-A930-4ACA-B5BC-D3701935E8C8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71911480-F134-4671-8688-11402F4AB05F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13196C56-C6FE-4CAE-8483-600EA8A62B82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F80A6212-C155-4595-9F6B-A69EF5B462B7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6C06E49E-1A2E-419D-B7F1-0CA221F2144C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0B5E420D-20A7-4C1C-A2C6-EEB8B58DF511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23A4E940-B300-4521-BB34-6F7CA03EA506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F5C88DF8-C597-4CC1-A353-2CBF59A456AB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29931ECC-E375-4C00-978C-9EA885E646A1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EC27F62A-88CD-4354-ACE9-313883D383C8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84F54158-2CCB-4C89-8AEB-27600C245611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EEFFC92A-5598-47C2-869C-3A0A50F38171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C213F4CC-BD40-42B4-9693-CA7B20F1D33F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110FCA33-49C0-4FC1-8B0B-BC44F1981F6C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EA03F7F3-2614-4521-9D97-9917550DB507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E34F1258-7233-4CA6-8C70-298BFA7244BF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326D9C26-F660-4C59-B575-70E125403C8F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23EDDB73-458A-4064-8FAF-05CDA62CA8F1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D3264AD2-8D82-491E-877F-226DC386EDF2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09FDD06C-E881-4241-A764-5A822C44A973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FCCEC5F5-8BBB-4EA2-B804-A33C265BF97F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97A34189-1449-4030-95FF-26A6118BE1A0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2" name="Freeform 14">
                <a:extLst>
                  <a:ext uri="{FF2B5EF4-FFF2-40B4-BE49-F238E27FC236}">
                    <a16:creationId xmlns:a16="http://schemas.microsoft.com/office/drawing/2014/main" id="{9BCF3342-3348-4A8D-A2B0-D8E21760F75A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07873ED-6F21-4E0A-817E-43FCCC88596E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13" name="Graphic 512" descr="Line arrow Straight">
            <a:extLst>
              <a:ext uri="{FF2B5EF4-FFF2-40B4-BE49-F238E27FC236}">
                <a16:creationId xmlns:a16="http://schemas.microsoft.com/office/drawing/2014/main" id="{C85DDE66-51CE-4599-8AF9-EDA1B5B0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4551" y="5576168"/>
            <a:ext cx="867809" cy="520700"/>
          </a:xfrm>
          <a:prstGeom prst="rect">
            <a:avLst/>
          </a:prstGeom>
        </p:spPr>
      </p:pic>
      <p:pic>
        <p:nvPicPr>
          <p:cNvPr id="514" name="Graphic 513" descr="Line arrow Straight">
            <a:extLst>
              <a:ext uri="{FF2B5EF4-FFF2-40B4-BE49-F238E27FC236}">
                <a16:creationId xmlns:a16="http://schemas.microsoft.com/office/drawing/2014/main" id="{E5366AB7-4BCD-44FF-8FFB-B8B85E31B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74170" y="6246730"/>
            <a:ext cx="867809" cy="520700"/>
          </a:xfrm>
          <a:prstGeom prst="rect">
            <a:avLst/>
          </a:prstGeom>
        </p:spPr>
      </p:pic>
      <p:sp>
        <p:nvSpPr>
          <p:cNvPr id="515" name="TextBox 514">
            <a:extLst>
              <a:ext uri="{FF2B5EF4-FFF2-40B4-BE49-F238E27FC236}">
                <a16:creationId xmlns:a16="http://schemas.microsoft.com/office/drawing/2014/main" id="{1660A73E-BD84-49AC-9DA6-D045A3BD1112}"/>
              </a:ext>
            </a:extLst>
          </p:cNvPr>
          <p:cNvSpPr txBox="1"/>
          <p:nvPr/>
        </p:nvSpPr>
        <p:spPr>
          <a:xfrm>
            <a:off x="3742170" y="5522938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Clumpiness</a:t>
            </a:r>
            <a:r>
              <a:rPr lang="en-US" sz="1050" dirty="0"/>
              <a:t> loss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D29AE4BC-E49C-437A-AF8A-9E4A7F05158D}"/>
              </a:ext>
            </a:extLst>
          </p:cNvPr>
          <p:cNvSpPr txBox="1"/>
          <p:nvPr/>
        </p:nvSpPr>
        <p:spPr>
          <a:xfrm>
            <a:off x="3679396" y="6590034"/>
            <a:ext cx="13888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Non-</a:t>
            </a:r>
            <a:r>
              <a:rPr lang="en-AU" sz="1050" dirty="0" err="1"/>
              <a:t>clumpiness</a:t>
            </a:r>
            <a:r>
              <a:rPr lang="en-AU" sz="1050" dirty="0"/>
              <a:t> loss</a:t>
            </a:r>
            <a:endParaRPr lang="en-US" sz="1050" dirty="0"/>
          </a:p>
        </p:txBody>
      </p:sp>
      <p:pic>
        <p:nvPicPr>
          <p:cNvPr id="517" name="Graphic 516" descr="Line arrow Straight">
            <a:extLst>
              <a:ext uri="{FF2B5EF4-FFF2-40B4-BE49-F238E27FC236}">
                <a16:creationId xmlns:a16="http://schemas.microsoft.com/office/drawing/2014/main" id="{D2517342-03E1-4930-B0F9-851B7AE18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3659" y="5567674"/>
            <a:ext cx="867809" cy="520700"/>
          </a:xfrm>
          <a:prstGeom prst="rect">
            <a:avLst/>
          </a:prstGeom>
        </p:spPr>
      </p:pic>
      <p:pic>
        <p:nvPicPr>
          <p:cNvPr id="518" name="Graphic 517" descr="Line arrow Straight">
            <a:extLst>
              <a:ext uri="{FF2B5EF4-FFF2-40B4-BE49-F238E27FC236}">
                <a16:creationId xmlns:a16="http://schemas.microsoft.com/office/drawing/2014/main" id="{D0BF8CE9-FF76-4CAB-BCAD-502D20689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3278" y="6238236"/>
            <a:ext cx="867809" cy="520700"/>
          </a:xfrm>
          <a:prstGeom prst="rect">
            <a:avLst/>
          </a:prstGeom>
        </p:spPr>
      </p:pic>
      <p:sp>
        <p:nvSpPr>
          <p:cNvPr id="519" name="TextBox 518">
            <a:extLst>
              <a:ext uri="{FF2B5EF4-FFF2-40B4-BE49-F238E27FC236}">
                <a16:creationId xmlns:a16="http://schemas.microsoft.com/office/drawing/2014/main" id="{1EAFB9D5-3DAC-4607-90BB-E040A0399B8C}"/>
              </a:ext>
            </a:extLst>
          </p:cNvPr>
          <p:cNvSpPr txBox="1"/>
          <p:nvPr/>
        </p:nvSpPr>
        <p:spPr>
          <a:xfrm>
            <a:off x="2111278" y="5514444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Clumpiness</a:t>
            </a:r>
            <a:r>
              <a:rPr lang="en-US" sz="1050" dirty="0"/>
              <a:t> gain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DB7B87A4-9F51-43C0-A5C4-7D165141E082}"/>
              </a:ext>
            </a:extLst>
          </p:cNvPr>
          <p:cNvSpPr txBox="1"/>
          <p:nvPr/>
        </p:nvSpPr>
        <p:spPr>
          <a:xfrm>
            <a:off x="2048504" y="6581540"/>
            <a:ext cx="1479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Non-</a:t>
            </a:r>
            <a:r>
              <a:rPr lang="en-US" sz="1050" dirty="0" err="1"/>
              <a:t>clumpiness</a:t>
            </a:r>
            <a:r>
              <a:rPr lang="en-US" sz="1050" dirty="0"/>
              <a:t> gain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A44180-94B2-42FD-B59C-1A322E2830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435" y="5402407"/>
            <a:ext cx="457201" cy="701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37D44B-92B4-45B0-A027-2BDE787042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4435" y="6133757"/>
            <a:ext cx="455416" cy="692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F6F22C-FFD9-4A7B-816E-D7A7A2A496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3305" y="5467457"/>
            <a:ext cx="440327" cy="67541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04AFF50-9BD8-4C6D-AFFC-9E41D3860A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0533" y="6144385"/>
            <a:ext cx="456070" cy="6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5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23A443-3C58-48C4-830A-CAA5164E6EAB}"/>
              </a:ext>
            </a:extLst>
          </p:cNvPr>
          <p:cNvGrpSpPr/>
          <p:nvPr/>
        </p:nvGrpSpPr>
        <p:grpSpPr>
          <a:xfrm>
            <a:off x="6300744" y="4070650"/>
            <a:ext cx="708884" cy="1080386"/>
            <a:chOff x="1933522" y="3730407"/>
            <a:chExt cx="708884" cy="10803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E90872-3E6C-46D4-BD21-14093F7C7C6D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B72852F-0A45-4444-84FC-16519C3725C7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8149DB-1ACC-4CFB-927F-164FE0047DCA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C6DA31F-1ED2-4544-A215-EA73D0CD9B78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C28F85F-EC01-49D6-A72A-139D9220C6DE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366CFCB-019F-4645-B489-39256BEDDC7A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CEAF215-70C2-43AA-BAAF-40480D004756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2C4D420-CCEF-44E8-B35D-025FB4CA80DA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9FD387-A9E2-4F8E-B489-5A6B164F396C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372206B-09A7-49F9-9A9B-85ACFC0855E1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375B4B1-E4A2-4F5D-91B1-4D7EE65CE5EB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000F176-F78F-45AB-9284-55577F0600B7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6BCBE59-2175-47C1-8755-C9A841F0B9F5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5699B7F-2918-4A22-8748-51929CB64A31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466CB45-6B26-4320-832E-9CE0D8E7E33F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76FBCC4-D90D-408A-B7D8-6A19A74A90EB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6846D9D-8500-49B6-B475-2B2E26FCF4CF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3B21EB5-D511-4ED5-8737-B7BA789D76D3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71D4ADB-7131-4C8F-B720-FE737F5BA74D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19A93A7-D6D1-4A79-A008-AAC896C7271F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54C4333-EFB0-4033-8E62-07D6D910E21C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2D23F85-51A0-47C9-B76A-202FCE02CCD0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3F82216-23FB-4BD1-8B98-54C04C30710D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BB5C27F-52F3-46A6-98E1-3EA52F98D0E2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1F21653-181A-4AB6-AA5C-16C97B9F7755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D783BC0-CFFF-4759-98B0-EF7C3566EF91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AF585F4-4DC3-43DB-A33F-6478969265A9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473605F-BFD3-4D11-86C3-449F11FC87B3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C0E4A80-C339-434F-A119-1A36DBF070C4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EF92D9E-42C6-4D9F-8C6C-4ABB23C5F8B0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0911FA8-F35A-449F-A858-3B3EDD03AD56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D7BCB80-486B-400B-B3DD-96AF9773E839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4CEF01C-55F4-49D2-80FC-DA8C1045220E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7E65806-0983-4A8E-9A4F-A0736AC76DFE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E84EB83-EA80-4E88-9F15-25470FAEFCBA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4D279D3-B33B-4184-AE1B-ADDE8A42970A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121EE04-16B6-46EE-B3D7-E1095DFBD6C3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875AD8B-478E-47DB-B263-2320F1DEEF42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B316421-93B8-490F-A25C-C3D50E024587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795B5C-6C15-4A26-B7DA-09160C131BD6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9352AC5-CFF0-4A2E-85D1-50CA0C3D62DA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048CB63-1B07-4406-93A4-96E8324B517C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55DD905-B184-4C97-B059-D7FD0A948CC7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879E989-0565-4C61-B217-3659267E4E48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C8DC4F9-D346-4B0F-B5AD-0C6F0A4FC447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37F18FC-6BAE-497A-8B3A-AC67D9D84D01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3350423-98FD-4AE1-944A-C5A8B4B90814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3046DCC-8BCA-4D8D-BE44-3BED2B555170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184AB4C-9A66-4A99-92E0-E7CDEBEF5073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B834B91-AFBA-4C88-973E-1321A9148A7C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C5F93C1-8F4A-4457-A5AB-58229AD69152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077F233-E481-4690-B6DF-23E0D3BAFD47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F8BAE86-D449-4841-8FB2-B5F8C1A3DF39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B6CF17B-CCE7-4233-8905-72C9F223D69C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F695091-5315-47D5-B5B5-7C5FFCFAC4EA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" name="Freeform 14">
                <a:extLst>
                  <a:ext uri="{FF2B5EF4-FFF2-40B4-BE49-F238E27FC236}">
                    <a16:creationId xmlns:a16="http://schemas.microsoft.com/office/drawing/2014/main" id="{AD093C28-F4D8-4FC4-BD18-1D789D214998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0ADB40-0BF1-4A17-A8D3-CE284CF19F40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26D8C1-A015-4767-A121-63C59F3B60D0}"/>
              </a:ext>
            </a:extLst>
          </p:cNvPr>
          <p:cNvGrpSpPr/>
          <p:nvPr/>
        </p:nvGrpSpPr>
        <p:grpSpPr>
          <a:xfrm>
            <a:off x="5008912" y="4067055"/>
            <a:ext cx="708884" cy="1080386"/>
            <a:chOff x="1933522" y="3730407"/>
            <a:chExt cx="708884" cy="108038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C2B95F1-9D42-4F1D-8E83-5CBFA03942AA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54182EE-6CFB-40F5-84E5-F5BE6D3937CF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1ED229B-2BF1-4B7B-8C7B-D5ACA249ECE0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D1513F1-B7E3-4AD9-A7D8-053463CD0970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9EE1661-4012-43F6-B42F-FA3856BD3E7B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A5E376E-B6C9-4171-AD02-8486EE67C85D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FE3C5ED-FA35-4736-BC28-35D5E0235F22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A994D03-4F67-4999-9117-7A5C5970EA18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873CD95-033F-4758-B92B-795591E7EF72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814C4ED-39E8-4B75-A2F5-93623F7EC298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883D305-451D-4EE8-9492-AE129C1D0CBA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9855A691-A361-411D-8E40-21D9D7779675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D27CD8A-361B-43DB-9CF5-07C74C106696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B602D36-2DC3-428B-874C-137FFF59C22A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07B25A6-6595-41E4-8CDB-EC7430E3D374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E8F47E5-BFA5-4096-A11E-BEB0E3EC02ED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0B470C1-A169-43D2-9AEF-D1BDC7AC0511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45D9413-FD6D-426E-8060-581C079EC0EF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A81631B2-186D-446F-B904-B296CFC2718F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955B32E-BC3F-4CE1-8137-E8C294B6C2A0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F1DD079-16D1-4166-AED8-396F04CE4026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724B29B-5077-4A94-81D0-24BDD661A84B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979D35F-6250-4071-830C-7EDB7C78B33C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4DC6105-C26B-4E01-BD0C-1096C70E4566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FF87810F-B0F9-4A9F-BAEF-4CA68E7D5685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1839D22-4ABF-4925-940A-663E6074D02C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24611F4-9DC0-4FF3-8545-09210D555845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8385A38-16A6-474B-B712-B75C59E32094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CB84807-7A1A-41C5-A3A5-487E9A90FA7A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FA9EE54E-7C49-4AFD-8294-5F85BF3BED10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89D115C-FA2A-4C14-A6EB-641975A7D2DA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1D1CD89-38B3-4335-A28F-CEB63CFFECF5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F2EDF09-91AE-42F9-ACE4-70F36220699D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02D4EF3-9709-4971-8876-4D96CEE225D3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DFAA382-0B78-497F-88D2-4FDB715DB3E0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132D3-89A7-4249-9631-499137456681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3643CDE-A3CD-4141-87ED-733318AEBDC6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E9C375F-251A-464C-A7FC-1B0B9A19A643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FAD44BB-3F1D-40AB-820B-C5E498300508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75E27A0-E902-4857-870B-C862FDCFDC79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DE5953B-372B-41A5-9519-AE5D6EB1F0A3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FC6F6005-2C5F-437D-A603-9BAAD3FB4685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5C362D9-B4DB-4C85-9E2E-4EAA3F921063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AEF87AD-EC09-434F-BC12-8F1DC1745BDC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1754158E-BFC1-4EC0-98E5-D5F44F2742C2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9F9FAFA-8C9F-427C-9267-53A50A5FBF94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898902D8-F8AD-4C15-9FBF-2140674D461C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DACAABAA-2E78-443E-A802-62C4483A8470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05BA5A1-A1BF-486A-877E-A07CD9B1A709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698DDC0D-D3DE-40F1-BA17-4E3B2767ACAB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0570390-D559-4C25-B2B5-6BD1347A889F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5F93618B-6F66-43CA-868B-7606E2470FD1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03BFA80-5073-4975-8FA9-E45A8DE02570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41A7173-E8CC-4435-B68E-C01AF466C950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83042E3-273B-49B1-8F80-98E4BB447640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6" name="Freeform 14">
                <a:extLst>
                  <a:ext uri="{FF2B5EF4-FFF2-40B4-BE49-F238E27FC236}">
                    <a16:creationId xmlns:a16="http://schemas.microsoft.com/office/drawing/2014/main" id="{69EDB7C7-38C4-43BD-AF36-EC65D2ECA4E3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FA522C4-0DA0-49C8-8716-E6C5D4F728A6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3A8C282-3E04-48A9-ACF5-702EA93EE104}"/>
              </a:ext>
            </a:extLst>
          </p:cNvPr>
          <p:cNvGrpSpPr/>
          <p:nvPr/>
        </p:nvGrpSpPr>
        <p:grpSpPr>
          <a:xfrm>
            <a:off x="7497369" y="4067055"/>
            <a:ext cx="708884" cy="1080386"/>
            <a:chOff x="1933522" y="3730407"/>
            <a:chExt cx="708884" cy="108038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BED3AFF-E19F-4874-B6F9-2AB6F871D5AB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29CE4BB-784A-42A7-A9D1-4322BBFA9351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D61247E-9F27-405B-8696-422D74A1F784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893E57D-9236-4899-8102-433EFF853D41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AC62746-B7E9-4FA3-AA24-989132813D54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295255BE-C458-478C-8FA4-94914BC01292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06F0840B-2CDE-4F6B-9B7C-87689018A1D2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979C94A-6F0A-4602-89B8-F184E325FFDD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B01C7B0-B095-46FC-AC50-C5A9D1FA4B87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922BDE4-A6EC-4819-8721-2B7FFAF24CE3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43BA294-1E39-43C4-B40A-ECD0A3348D42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F52923C-45FB-489F-A0DD-700B55A9F8FA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21E5D0E-1FC1-4660-818F-4619144831E4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FFE518EE-844B-44DE-BC18-D6F3E44022BF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07BED0DD-F20F-4592-8A67-C539D8DFC8C2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1AA3E5DC-0213-425D-B736-7A0D9511750E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BC3AF459-FFE4-4C99-AFDD-014348B7CCEF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28A4B86-9A8A-493A-B95F-5A0E1E4EBA3C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6C91552F-4B37-4F09-86E2-9D86B07EDBBB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975CE54-4B3F-4F11-948B-CEC152228DE4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50E1AE3A-A0AD-4BD1-9DEA-DF28DD9FD364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1065DE0-10AF-4ACB-9F1F-9DCB7068EC38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0E0352CE-AC1C-44A5-BE73-5E83A05A48A2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FCFB7A1D-CDA0-4D0A-B826-87CFBCF8A645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94A20AEC-7971-4A98-B340-0BFFCBD66C9B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A80A754-29BB-44DE-935F-45EA809331DD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C8C1D07-5499-468F-891F-E22B7BBC69A0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DBF1948-73DE-40C7-BED9-CEDF5D46DF12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4BB43A50-AFC5-4CDF-B65C-940B2CFDC143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A9CFDEB6-38FE-43A3-854B-C3A4C3DEBFD7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3EA14C76-6ACA-4CE5-BF24-C691C813787A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32C12DAE-C936-444C-B46F-FDB2C6F56774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B6733C1B-09F3-4AC9-8BC4-53F76A274DCC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AB49776C-930E-421E-9B03-567AC7187DF3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7030A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E8D3B671-E3B1-4CEF-958E-E090281F1028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2E2FE58C-5CD0-4162-AD49-972B7CF2EAE4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0B7A6CE-6851-4B26-9FBC-C7119AAA6C29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7CE01AD-95F6-4439-BC55-F5EF95C4E147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7030A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3DD50F09-E51F-4B03-9374-0908CE86C1F7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6379159-4B9A-4BC0-A82B-24F62D3001AB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B6AB4CEB-2666-4466-9880-AC020F35614A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7ADDBCD0-3E75-41CA-9F1C-62D0913CFDC0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43FBC576-E14D-40A7-8C5C-4135307D3BFE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999CE9FD-32A3-4667-BAE0-94C35D2D7A90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FB32CB68-2A08-42AE-8EBF-AE5942302CC2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F2B9E652-BF62-4C03-B800-79572D6B122D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15E3635E-ABE0-46B9-B6AF-CBB5545DD878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F085C29A-25DA-419B-9FDB-C19320317568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554151AF-2CDE-4CDC-80E4-BECCB71409CA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8FE428AA-9B70-476A-81B1-92F6D415AF9A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30796662-D26C-4944-90A0-CF97535A2C90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90E3EC33-9189-4291-AE3A-296EE5A33048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32B2AAE2-81D8-4F3F-A458-1610024971EC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08271DE2-AB86-4AD2-906B-7E24354B474D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F5007EF-A2AC-429B-8832-88B852BAADAE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24" name="Freeform 14">
                <a:extLst>
                  <a:ext uri="{FF2B5EF4-FFF2-40B4-BE49-F238E27FC236}">
                    <a16:creationId xmlns:a16="http://schemas.microsoft.com/office/drawing/2014/main" id="{5F90B3F5-FB77-40E0-BA20-7E2BD21C12D1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397CEF4-5B24-469A-9333-8ED634476F61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1EAF8FA-B7B5-4B7A-8395-D674359590D8}"/>
              </a:ext>
            </a:extLst>
          </p:cNvPr>
          <p:cNvGrpSpPr/>
          <p:nvPr/>
        </p:nvGrpSpPr>
        <p:grpSpPr>
          <a:xfrm>
            <a:off x="8693756" y="4067054"/>
            <a:ext cx="708884" cy="1080386"/>
            <a:chOff x="1933522" y="3730407"/>
            <a:chExt cx="708884" cy="10803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522BFF5-45B9-4C85-BD8E-BE15C90764EB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9231F99-9207-44F5-8138-3F042C22171B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098B9B51-3AEF-4CDA-B9AD-309ECB0AA2C7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C190C8D-347A-417A-AAAC-5C30E2AF8538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F11CAA5-8226-42BF-A717-0C048295B519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4A84FE55-1D9C-4B60-9A38-BF0D13E6DBCD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C1CCB4A0-D914-4CEB-A8EB-654AB94F2611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346ADB6B-3398-434D-8EB2-2E0EBACA59FD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3C4EDF3-A182-4BA9-B910-A48C87231746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2E41618C-1A2E-4048-B468-31EAFA29288B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719D194E-CD12-4AA5-B7A4-24D9DA191DB7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68B6F68-1C89-48C3-B4C9-5794BED1C5A6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E8A865D-542B-4AD9-A528-93F37BADDC73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98B9DAA8-6F53-471A-9392-A217C5BADAF5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51B73E20-AE5D-4937-9054-037B386B5C1E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F78D3C43-302F-4FCF-A8E8-B0F99DF9ECBF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4363BA4C-01E8-4133-9631-04494729BEA9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863DDFE2-7E12-4B05-825C-5C8441EDB2A7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1026E349-20AE-47DC-88E9-356E778DF196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620B2059-9FDD-4AEB-909E-1FE92FC6645B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FCB67BF5-8B3C-40FF-86CD-679B7727B910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D47F7FDA-D8E7-4569-936F-EFF1A2F18438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0B5947A-A245-434F-A3FD-2DE379433666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D488DDA-8A7D-4509-B51A-E65A390D9718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322962AE-FEE6-4989-B8CA-615BB93396ED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96592934-D785-4C6F-9BD6-5C5267444BFB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B6289840-6C27-4DFF-8BE9-1AD31952A391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3CCF43BD-C99A-4E51-AB50-A93B07F68B70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2CF6B836-7253-4DB2-B312-B79C42630A59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38C97896-5D3D-4253-9C4C-E460796DA07B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CCEC443C-4149-4C30-BF2A-0ADF4BC54C75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1BFA828C-8D09-4AA4-BFAB-F2614946546C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926C4D9-4602-4639-9C65-BD94C983D974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BBF2AC56-E6D4-4293-8FED-08160D2B4CFD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7030A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7E7F46A3-DC70-4731-BD41-14ADE6160914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9E80C90C-1689-49AA-919B-7DEB36BB21F1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F22DE8D-F562-478C-88CE-941416F2E4BE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5F48CDE-8AA8-4DA1-9D3A-09C7CD959855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7030A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A3CCC55E-EF41-40D1-A27C-8BA90CD6A59C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FB39AFCA-498D-4669-889F-B18DD678E21D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8B5C50B-92F6-408F-BA9A-337F7850967D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5A4AF519-72D6-4394-9311-D1AE483E2540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84A6991E-9DDC-4ECF-B820-59F6589BA678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9C04F705-9281-45EA-B577-7B108A6C1C9F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AA1B350C-1373-4AD3-8E83-B71F671BEFF3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61D057C0-A517-45F4-8705-D901D6CAAAC9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646689CD-24AB-4566-9827-5CF89C270381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C508F319-FAED-4759-8F31-B3E529643B0F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1BBB2CBF-C763-43B1-A455-95029C2F2CFB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399E7A29-15B0-47F2-A6B5-0FD5FC0B59E9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C3C5B332-35B0-4675-862A-DEF7A402B927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0AE706E2-3AD0-40C3-8A13-9032FAB86045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D2B4362B-5639-4FB7-8E93-C02341D4EE64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8EA50C5C-2891-4AB2-BB4C-0C3ECFE886DF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507DEFD7-79C9-477D-A232-85823A0355EB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82" name="Freeform 14">
                <a:extLst>
                  <a:ext uri="{FF2B5EF4-FFF2-40B4-BE49-F238E27FC236}">
                    <a16:creationId xmlns:a16="http://schemas.microsoft.com/office/drawing/2014/main" id="{656D6C1C-A1DD-4102-8EC9-6E4C47A12ECC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E450F7C-955E-488A-9C8B-F01A61EAE883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A49839E3-7F8D-460A-B111-9B1AEF3E1722}"/>
              </a:ext>
            </a:extLst>
          </p:cNvPr>
          <p:cNvSpPr txBox="1"/>
          <p:nvPr/>
        </p:nvSpPr>
        <p:spPr>
          <a:xfrm>
            <a:off x="7610636" y="3723343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Gains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0A65888-C4B3-4276-B2E6-189E298B8E29}"/>
              </a:ext>
            </a:extLst>
          </p:cNvPr>
          <p:cNvSpPr txBox="1"/>
          <p:nvPr/>
        </p:nvSpPr>
        <p:spPr>
          <a:xfrm>
            <a:off x="8828345" y="3722587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Delta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1847A07-966A-4A91-B770-CF67A7AC488E}"/>
              </a:ext>
            </a:extLst>
          </p:cNvPr>
          <p:cNvGrpSpPr/>
          <p:nvPr/>
        </p:nvGrpSpPr>
        <p:grpSpPr>
          <a:xfrm>
            <a:off x="3743942" y="4072073"/>
            <a:ext cx="708884" cy="1080386"/>
            <a:chOff x="1933522" y="3730407"/>
            <a:chExt cx="708884" cy="1080386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5FF1E30D-850C-4151-AF4D-568306CDFDD4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95F50E86-6BED-4DDE-8240-5FCADB21791B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93F84275-1CDA-41E6-936F-D21546810AA9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E1514633-A8E6-4ABB-AB4C-F772E9FACE37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C13C56B-93EC-4085-82BA-FB6F196DC31A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52EB95ED-19E2-4F36-B456-CAFBDCFF41B6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91ADE512-1E98-4B82-AA38-62BA60B40569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4318C1D2-02D2-4429-86D4-B97C3B4DEB69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8A747AA-34E4-4FA6-B5C0-0D74CBFF0F5A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72201F9B-165E-47C6-AB83-33C5A8E19E6E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CB83DC79-3BAC-469A-899B-D775BED05DAD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E0D20DF9-D4F3-47D4-A186-7AC7A4C96B3B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5EDBFECC-A01D-46C8-B1EC-BC35A35BD6E3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2085F6CC-377E-4701-A2BB-AD0FB0902957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080C112-B584-4209-8CA0-E2204395FAA8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3A31932D-C2F7-4E0A-8D05-D24D5C295C1E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5C57E396-B084-40A7-8D1B-F8395A65759E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43D8BB8-EA16-4604-99C1-DD6879F0E91A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FD5A429E-0471-4B80-9163-4540C36FE2AB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F2F179CA-6014-47FD-A174-8365BEC678C5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F406E284-BCC6-4ABE-B40E-B8E77D8E47EE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AA03175A-8F78-4438-B346-D357EF61DABB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D2DF2965-E152-4132-9CA9-3BD1D37CF21C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51564676-BA99-4518-A9D4-78AC4E685CD7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C46D720A-CA45-47D7-8075-A807D3DAD61F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828C3197-B8D3-42C9-AE3F-A9915CD7A4AC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1FCDEFAD-13B2-466D-8C3E-79A70E10174F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31D541E8-6784-4D51-893C-A583FA55DC7B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03F75AF-C68D-4E58-A0B1-A491EB86FEEE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87348724-9851-4C11-A317-9AC99BC4CD5C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171A80BB-DAEE-45B1-839F-88E8689B5434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43EC7D65-2EA4-4F18-8432-B6A786F53575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0590194A-085B-40BC-AA52-83F33846B4AA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E564B379-BEC6-41D9-BE55-D56DC646BEE8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FFFF0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0E17C453-5BAC-407B-BC1C-AE5302C531BF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7C9025BC-13F5-4C95-9452-01FB9A70A145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00EA48E-93EF-4202-BE73-8C39A91DCD75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EEF2D0D5-C3E6-4BB6-9220-5ABE1B89E5B4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FFFF0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96F47657-8C7A-48C8-A63F-E598EB076FD7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C0339937-4F7D-44A2-A893-43B61041E07B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091BB615-A2DC-4063-9A1D-9B24AB0B5610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0CF04C48-15BB-4588-A78D-9C1B2AA23964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55C09938-67EF-4B55-82A6-BE03101F585F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69D65E68-DEA9-474E-A5A1-EDB3EAA708C7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F8191F76-09CF-4EC5-AA85-7927FEB18E74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009AE21E-5A8D-49EA-9F99-3C0BC5A61223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23A914CC-7A5A-43FF-9343-AEF173B33B07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D5828C54-C3F1-40D3-9694-42810B857050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05FBF01-91E0-4596-9DEE-67A0D855E7F7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B128A33E-E7F4-468E-BFAF-4156F5146F19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0547F9BF-2CF3-4CED-BE36-BE9B0C7E5B4E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942A462C-414C-42A1-A460-4F1FFCF60F58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E9D3EC61-F1AA-4C0B-9BC6-C38505A05CC4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E4C88640-5D56-4D04-9B4C-9067DAE39E56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F0C75F3D-6DC8-4012-9F14-5F6ED9B58FEC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46" name="Freeform 14">
                <a:extLst>
                  <a:ext uri="{FF2B5EF4-FFF2-40B4-BE49-F238E27FC236}">
                    <a16:creationId xmlns:a16="http://schemas.microsoft.com/office/drawing/2014/main" id="{BFB78605-25DD-48F3-93C1-F04AF52DD891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90F7DB6-2314-4D55-9F54-B577247CB77E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A2541C55-E6A1-4F4C-A0B0-3ED1C9CA6202}"/>
              </a:ext>
            </a:extLst>
          </p:cNvPr>
          <p:cNvSpPr txBox="1"/>
          <p:nvPr/>
        </p:nvSpPr>
        <p:spPr>
          <a:xfrm>
            <a:off x="3834352" y="3727606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Losses</a:t>
            </a: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7537FF4D-0FDE-4BA9-A04A-6BE6DDF31B25}"/>
              </a:ext>
            </a:extLst>
          </p:cNvPr>
          <p:cNvGrpSpPr/>
          <p:nvPr/>
        </p:nvGrpSpPr>
        <p:grpSpPr>
          <a:xfrm>
            <a:off x="2532973" y="4068883"/>
            <a:ext cx="708884" cy="1080386"/>
            <a:chOff x="1933522" y="3730407"/>
            <a:chExt cx="708884" cy="1080386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D520F403-8EF4-45F9-88C7-D75BB8699022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3CF49138-AEE9-45A9-BFD0-D252BFFD1456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809B972-403C-462B-B63C-ED704E5832B0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0F10B4D4-F1C0-4F59-AE5D-BD7261F3F77B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6A097BE4-5F3F-4846-A69D-3021A1101804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777C210A-FD2E-4470-A507-19022DAC0FA5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F816841D-9D39-4B49-B220-195D735258D9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9710837E-8BB0-4236-BCF9-B28D5F0C3E3E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538B69E5-1AA7-4803-9A1F-BC19C875FD43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DAA36D71-8E35-40CB-AC9D-D1D8B8ADEF75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83C7FD70-F3F1-4F45-B8E5-3CE894163882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F6699D7C-0D3F-41A7-814D-3F3E1472A901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5616F843-5150-4AD0-8696-0944D3AA0847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45F83F6B-6147-4B52-9767-8876E0C11D07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EE801DDF-4D7A-4EFE-8E27-1F7E78700E2E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5070F4C5-235C-48CA-B495-C32DC9D468AD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6910B5C0-53E6-4C45-8103-4A2CC2644695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85A4D34-FE99-4D8A-89EB-6E9C89715629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5DEC200F-BBDD-4E43-8F1C-97CA5990CA49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4FB9C802-4C62-4063-BDF2-326FDF3611BB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80370CE9-E33E-4D14-B609-0B9ADF6716D4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1F420B30-02C4-422B-B5EC-EE976083F631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0D5CF80F-527D-4C3D-9A13-9A80651A6258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59E4E49D-2638-44CA-AA76-A31A5BE45EDE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BB9FDD44-E2B8-455C-80EC-4A05ED2A7416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51AB8259-9505-410F-A617-5BBEF1C69572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A99B2597-F8DE-43A6-949B-1CD66E927332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51C58FC8-722D-41C3-80B1-85DCD43CC461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57938915-D132-4F29-A013-D2B7FD08E8E8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70678E88-A2D6-4ED3-A2B8-83CA6A67A169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5BCF83F1-E5AA-4718-863F-382E692DC61B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34D4C465-4408-422C-8CAC-9817D2BBAA1B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BCF548DE-EB49-47BC-995B-DD81B9A32C9E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0F6F4CCC-5029-4ED0-8BB3-CDB119E109F8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FFFF0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95BAD8E6-1110-4A19-9E6E-C34673DD3EA1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FB493061-F0A0-4A51-86FF-FA1961CBE540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A53CC3FE-450A-4B4E-BB29-47C111286582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AB6D2895-822C-4387-B44A-EA57E0B5DFBF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FFFF0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804C66D5-59F0-450E-A740-30113F1C7BE7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9766BCF3-CBEA-42A4-BC30-7D9F79BF8852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955C9D99-BA36-43B8-BF69-A37C4FDFEFE0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DAF521FF-04B2-4B73-8AFF-77591878A969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790A960-192A-4EFE-830A-CFDE7788003D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DD69889B-89E8-4EF1-A7DF-16A95EC6193D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0B7E7B42-9F3B-4B48-976F-A1866088E419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E180125-15C2-437E-AEB7-2456DCD21948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5F34C847-CA20-4BC3-B85C-FFBE8DCDBD2B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92DC3B93-D902-40CB-B61A-3D1560CDA9D2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2496D7FC-1DBC-44A7-9E14-DA362BD1FAC6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2AEC4A9C-5C04-4E2A-83D5-E1D66ED8842A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894B1491-9E7C-4CE9-8C69-E281802FF52C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5348F886-0972-414A-871A-D9F44326F83F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9266CDAF-7A5E-438A-BF93-DF1DE37E0A91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0870EDEB-DDE1-4DD8-B71D-1EBF4FA80A5C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BD5E4E8-1B1F-43EE-BAE8-7D69E966BD1A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05" name="Freeform 14">
                <a:extLst>
                  <a:ext uri="{FF2B5EF4-FFF2-40B4-BE49-F238E27FC236}">
                    <a16:creationId xmlns:a16="http://schemas.microsoft.com/office/drawing/2014/main" id="{5C2E144B-A270-4E5C-AE8C-8868FFE72175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D74BC2FD-4222-4C5B-ABF3-C2059A910101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9" name="TextBox 358">
            <a:extLst>
              <a:ext uri="{FF2B5EF4-FFF2-40B4-BE49-F238E27FC236}">
                <a16:creationId xmlns:a16="http://schemas.microsoft.com/office/drawing/2014/main" id="{463B1AC9-463E-41F9-8B5F-12C2C13A9187}"/>
              </a:ext>
            </a:extLst>
          </p:cNvPr>
          <p:cNvSpPr txBox="1"/>
          <p:nvPr/>
        </p:nvSpPr>
        <p:spPr>
          <a:xfrm>
            <a:off x="2635479" y="3764014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Delta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691EEA6-4812-4B93-9146-5743045AFE86}"/>
              </a:ext>
            </a:extLst>
          </p:cNvPr>
          <p:cNvSpPr txBox="1"/>
          <p:nvPr/>
        </p:nvSpPr>
        <p:spPr>
          <a:xfrm>
            <a:off x="6291897" y="3721858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Time point A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D2E9123-D77C-4BBB-BB9F-9027BC28BA8B}"/>
              </a:ext>
            </a:extLst>
          </p:cNvPr>
          <p:cNvSpPr txBox="1"/>
          <p:nvPr/>
        </p:nvSpPr>
        <p:spPr>
          <a:xfrm>
            <a:off x="4926735" y="3726646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Time point B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02E4ED-6BEC-499A-90D1-EA8A64BF194F}"/>
              </a:ext>
            </a:extLst>
          </p:cNvPr>
          <p:cNvCxnSpPr>
            <a:cxnSpLocks/>
          </p:cNvCxnSpPr>
          <p:nvPr/>
        </p:nvCxnSpPr>
        <p:spPr>
          <a:xfrm flipH="1">
            <a:off x="2792206" y="3539836"/>
            <a:ext cx="3815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8CC9CDE7-1A64-4A79-9858-EFD633B92252}"/>
              </a:ext>
            </a:extLst>
          </p:cNvPr>
          <p:cNvCxnSpPr>
            <a:cxnSpLocks/>
          </p:cNvCxnSpPr>
          <p:nvPr/>
        </p:nvCxnSpPr>
        <p:spPr>
          <a:xfrm>
            <a:off x="5352887" y="3627581"/>
            <a:ext cx="38152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AC977D97-84A2-4591-8E1F-E49758946920}"/>
              </a:ext>
            </a:extLst>
          </p:cNvPr>
          <p:cNvSpPr txBox="1"/>
          <p:nvPr/>
        </p:nvSpPr>
        <p:spPr>
          <a:xfrm>
            <a:off x="3241857" y="3248346"/>
            <a:ext cx="2781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Non </a:t>
            </a:r>
            <a:r>
              <a:rPr lang="en-US" sz="1050" dirty="0" err="1"/>
              <a:t>clumpiness</a:t>
            </a:r>
            <a:r>
              <a:rPr lang="en-US" sz="1050" dirty="0"/>
              <a:t> loss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CFB6B49-9A42-42F9-B698-1C96A555063F}"/>
              </a:ext>
            </a:extLst>
          </p:cNvPr>
          <p:cNvSpPr txBox="1"/>
          <p:nvPr/>
        </p:nvSpPr>
        <p:spPr>
          <a:xfrm>
            <a:off x="7181166" y="3363472"/>
            <a:ext cx="2781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Non </a:t>
            </a:r>
            <a:r>
              <a:rPr lang="en-US" sz="1050" dirty="0" err="1">
                <a:solidFill>
                  <a:srgbClr val="00B050"/>
                </a:solidFill>
              </a:rPr>
              <a:t>clumpiness</a:t>
            </a:r>
            <a:r>
              <a:rPr lang="en-US" sz="1050" dirty="0">
                <a:solidFill>
                  <a:srgbClr val="00B050"/>
                </a:solidFill>
              </a:rPr>
              <a:t> gains</a:t>
            </a:r>
          </a:p>
        </p:txBody>
      </p: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E427A438-70A9-44F1-BE66-DECCD0E40060}"/>
              </a:ext>
            </a:extLst>
          </p:cNvPr>
          <p:cNvGrpSpPr/>
          <p:nvPr/>
        </p:nvGrpSpPr>
        <p:grpSpPr>
          <a:xfrm>
            <a:off x="6369089" y="1796949"/>
            <a:ext cx="708884" cy="1080386"/>
            <a:chOff x="1933522" y="3730407"/>
            <a:chExt cx="708884" cy="1080386"/>
          </a:xfrm>
        </p:grpSpPr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98ED3722-5190-4239-83DC-277939B70EAA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727" name="Group 726">
                <a:extLst>
                  <a:ext uri="{FF2B5EF4-FFF2-40B4-BE49-F238E27FC236}">
                    <a16:creationId xmlns:a16="http://schemas.microsoft.com/office/drawing/2014/main" id="{85003F22-EB87-4C94-B75F-CBA10376655D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04F08CCB-CF93-4994-B4CA-89C73685D5A1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A69EF384-C797-4018-8369-B67969957D5F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4E0753A3-C304-4D9D-950A-0FBDCDF0B00A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D14AB1AE-899C-47DA-AEE0-09F08CDDA4F0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4427F6E8-7415-4BDE-8C2B-E14BC43C3755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AAB7A31E-26FC-4BE5-A764-83850DE6D948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C7E29ECF-0FEF-474E-9986-E0E5CC539523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6E671AF5-F108-4773-A566-8F93E6ABD2CA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AF1D040A-1505-4491-B845-24F61C1E6BE4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DCBD9D52-434D-4550-ABB4-362B08CFB713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E4FC8C94-F156-4247-9C52-89E1765CA2D7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433F8DC9-92B9-4F09-9242-132575F8D52C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B3AF482C-ACD4-4CB2-ACD2-B7A4D5D931F4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7B089597-3603-45D8-AEA2-FCAE937B4466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9A040A8D-6B2E-44BE-8CCD-6391BCF8CAB9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D9643A60-46B0-40BB-A867-7AC3175EA386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D9F6A711-8668-4DDC-9495-22D6C4E99EA8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000B83D2-24E8-433A-AA37-2B5C119ED529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BEAECE8A-6145-44E8-88FC-501C8704B382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B5442C07-2AA5-432B-BAB7-6BCDF09C03A4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9E574410-BFB3-4673-8B14-EC8E4960ADD5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0" name="Rectangle 749">
                  <a:extLst>
                    <a:ext uri="{FF2B5EF4-FFF2-40B4-BE49-F238E27FC236}">
                      <a16:creationId xmlns:a16="http://schemas.microsoft.com/office/drawing/2014/main" id="{C1952EAE-AB7B-4481-A26A-DDEDAFAC28B0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77356A84-A16C-4DEA-8D03-CCD6E6952C7F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2" name="Rectangle 751">
                  <a:extLst>
                    <a:ext uri="{FF2B5EF4-FFF2-40B4-BE49-F238E27FC236}">
                      <a16:creationId xmlns:a16="http://schemas.microsoft.com/office/drawing/2014/main" id="{659A52DE-830C-4A11-B82D-F5290E17A32B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6395F808-AC54-4D5A-BB5A-4A580592FA79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7B9D4609-B773-4B13-BEF0-C56E87C943E6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8523C961-0B90-43A1-A040-99FFB218A6FF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9AC934B1-411F-480F-A718-DFF14358A0EA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66FDF5E9-B946-4BB3-94B5-3EBFDCFE55EE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3D3C2DE8-774E-419D-BECD-450018991CDC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1B773BAC-13C8-4875-ABAA-860C972BD0B3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D227564C-5B03-4C41-9E77-12CC82DC7DE0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57D02D11-4020-47CD-8899-DF022655B47C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2DAC840E-ECD8-4BCB-B7CD-3CD0E192B6D2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AAC241A6-1A1B-4A83-82E7-CE69C5B8B70D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7F08DD95-7921-4363-9620-1A416930D104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5" name="Rectangle 764">
                  <a:extLst>
                    <a:ext uri="{FF2B5EF4-FFF2-40B4-BE49-F238E27FC236}">
                      <a16:creationId xmlns:a16="http://schemas.microsoft.com/office/drawing/2014/main" id="{F9973410-E894-4713-8F84-B4100376CDF0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6" name="Rectangle 765">
                  <a:extLst>
                    <a:ext uri="{FF2B5EF4-FFF2-40B4-BE49-F238E27FC236}">
                      <a16:creationId xmlns:a16="http://schemas.microsoft.com/office/drawing/2014/main" id="{4DE00876-6BB8-40C4-98EB-AAF1076BD37C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7" name="Rectangle 766">
                  <a:extLst>
                    <a:ext uri="{FF2B5EF4-FFF2-40B4-BE49-F238E27FC236}">
                      <a16:creationId xmlns:a16="http://schemas.microsoft.com/office/drawing/2014/main" id="{F85B62CF-BAC4-436C-9D88-5928B6CE37A7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8" name="Rectangle 767">
                  <a:extLst>
                    <a:ext uri="{FF2B5EF4-FFF2-40B4-BE49-F238E27FC236}">
                      <a16:creationId xmlns:a16="http://schemas.microsoft.com/office/drawing/2014/main" id="{86CDCF09-5F3C-407C-8DCB-12D92B483138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E86D753A-BC0D-431D-AB7B-E493FDE34261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6FE27A0E-3D64-495D-A58A-53DEA16BA2DB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525EE198-3B5A-486C-A484-C31CF9EA2A5F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2" name="Rectangle 771">
                  <a:extLst>
                    <a:ext uri="{FF2B5EF4-FFF2-40B4-BE49-F238E27FC236}">
                      <a16:creationId xmlns:a16="http://schemas.microsoft.com/office/drawing/2014/main" id="{2BE25BDE-5B86-4682-B859-F4B6A1D3FFA7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5DF6E7D0-AF83-47FC-9AC1-19A920F948D8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B95407EE-B9BA-47BE-BBD6-4478B701210D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A6559286-D9CD-49F2-8FCD-766E45F13A99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6" name="Rectangle 775">
                  <a:extLst>
                    <a:ext uri="{FF2B5EF4-FFF2-40B4-BE49-F238E27FC236}">
                      <a16:creationId xmlns:a16="http://schemas.microsoft.com/office/drawing/2014/main" id="{67E48AD8-78E4-4BC2-B483-5E5FB8D77FC7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0E079621-C116-4D50-8EF4-80DC35618A91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673DF364-5AFD-4658-8D85-34F8AC62615F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8292F8D2-F570-4283-8817-A0589B3EA18E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0" name="Rectangle 779">
                  <a:extLst>
                    <a:ext uri="{FF2B5EF4-FFF2-40B4-BE49-F238E27FC236}">
                      <a16:creationId xmlns:a16="http://schemas.microsoft.com/office/drawing/2014/main" id="{B722F0F1-8AD0-40CD-9F06-762395B97953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5D0504A5-9B57-4CA9-81DC-E68C21666350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28" name="Freeform 14">
                <a:extLst>
                  <a:ext uri="{FF2B5EF4-FFF2-40B4-BE49-F238E27FC236}">
                    <a16:creationId xmlns:a16="http://schemas.microsoft.com/office/drawing/2014/main" id="{0E019780-F35F-45B6-A3CB-58EAEAF69B6E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3F888ECC-1E91-4044-AEE9-EE03E6C495F2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82" name="Group 781">
            <a:extLst>
              <a:ext uri="{FF2B5EF4-FFF2-40B4-BE49-F238E27FC236}">
                <a16:creationId xmlns:a16="http://schemas.microsoft.com/office/drawing/2014/main" id="{2F285522-7A7F-4174-AA17-9B310D647F00}"/>
              </a:ext>
            </a:extLst>
          </p:cNvPr>
          <p:cNvGrpSpPr/>
          <p:nvPr/>
        </p:nvGrpSpPr>
        <p:grpSpPr>
          <a:xfrm>
            <a:off x="5077257" y="1793354"/>
            <a:ext cx="708884" cy="1080386"/>
            <a:chOff x="1933522" y="3730407"/>
            <a:chExt cx="708884" cy="1080386"/>
          </a:xfrm>
        </p:grpSpPr>
        <p:grpSp>
          <p:nvGrpSpPr>
            <p:cNvPr id="783" name="Group 782">
              <a:extLst>
                <a:ext uri="{FF2B5EF4-FFF2-40B4-BE49-F238E27FC236}">
                  <a16:creationId xmlns:a16="http://schemas.microsoft.com/office/drawing/2014/main" id="{94E51351-EA40-43B9-AF3F-C47A0726A7D2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44A6C026-B139-40EA-84C5-7FEC919CBF27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8DEDEF30-F3BC-48F3-8304-195E09047465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9F4B01D3-72CD-4A82-8E45-79C662C12C9E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41D5C206-C181-41A5-A69B-8ECAC2850C18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A4CA009C-3A90-4D8E-B910-3E772B8A4B9E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76E69881-B693-420A-A2AC-2F87EED3C39D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C6CA15E7-91A7-400D-8CCF-AD95FD2977A8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C4283312-7094-436C-9706-7CE6ED734091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74811CE5-1758-4E68-BEF8-9CBBE0C462E2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07D33B83-BB28-4A11-92EA-F53D8CEEB0BD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07441BC6-4A74-40AC-A29F-88CF023A226F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DA59576C-C577-4F18-848E-24088D25FEA1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1F55E623-BB4A-460C-A0C1-42BC3A64EB1C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F835D88D-C3C0-43B8-8861-D888CC824B10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800" name="Rectangle 799">
                  <a:extLst>
                    <a:ext uri="{FF2B5EF4-FFF2-40B4-BE49-F238E27FC236}">
                      <a16:creationId xmlns:a16="http://schemas.microsoft.com/office/drawing/2014/main" id="{ED0118C1-19CE-4256-AD0B-00BC34BEF551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290A747C-CAF6-4F2C-B537-8A01A30979CF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4614BC7D-FA0E-49D8-A739-15124D0866DC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3AB5F31D-7222-496C-8D6A-626AE1F1755F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1385C57C-EBD1-4AA2-9D92-1DD7C3B2B2AA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6042AA0B-3E50-4BFB-A2D9-E90F654EF29C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14F1D498-3F35-4042-9509-0AE2A36F788A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2224CE46-CB86-43C3-86F7-42026E28334D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8" name="Rectangle 807">
                  <a:extLst>
                    <a:ext uri="{FF2B5EF4-FFF2-40B4-BE49-F238E27FC236}">
                      <a16:creationId xmlns:a16="http://schemas.microsoft.com/office/drawing/2014/main" id="{C6854E27-B23E-49E9-842B-0A230BA2A7F6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A25B2EB4-2DA5-40E7-9DF5-E0192C2E3512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4180F6C4-944F-407A-9F65-2CC5EC622B53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03D342E7-45DD-4C76-BA68-68AB25E1F7E7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812" name="Rectangle 811">
                  <a:extLst>
                    <a:ext uri="{FF2B5EF4-FFF2-40B4-BE49-F238E27FC236}">
                      <a16:creationId xmlns:a16="http://schemas.microsoft.com/office/drawing/2014/main" id="{21576BEC-EA0E-412B-A9C2-B419C4CE55DA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761E036B-9E40-4211-9DF7-8250EB78E9B7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4" name="Rectangle 813">
                  <a:extLst>
                    <a:ext uri="{FF2B5EF4-FFF2-40B4-BE49-F238E27FC236}">
                      <a16:creationId xmlns:a16="http://schemas.microsoft.com/office/drawing/2014/main" id="{A5AB5F47-0552-4568-BE5B-B20A88B8C486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7EF8F4AE-C939-45DA-8AE6-77074DD129C9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6" name="Rectangle 815">
                  <a:extLst>
                    <a:ext uri="{FF2B5EF4-FFF2-40B4-BE49-F238E27FC236}">
                      <a16:creationId xmlns:a16="http://schemas.microsoft.com/office/drawing/2014/main" id="{61766AD6-2679-4AF6-B0BC-33E66690126A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7" name="Rectangle 816">
                  <a:extLst>
                    <a:ext uri="{FF2B5EF4-FFF2-40B4-BE49-F238E27FC236}">
                      <a16:creationId xmlns:a16="http://schemas.microsoft.com/office/drawing/2014/main" id="{7CDCC00A-D8A2-4A13-8BB9-DFB935FE099C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8" name="Rectangle 817">
                  <a:extLst>
                    <a:ext uri="{FF2B5EF4-FFF2-40B4-BE49-F238E27FC236}">
                      <a16:creationId xmlns:a16="http://schemas.microsoft.com/office/drawing/2014/main" id="{59B2F7CA-5FAD-4790-B784-5C74ED3242F0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9" name="Rectangle 818">
                  <a:extLst>
                    <a:ext uri="{FF2B5EF4-FFF2-40B4-BE49-F238E27FC236}">
                      <a16:creationId xmlns:a16="http://schemas.microsoft.com/office/drawing/2014/main" id="{783BCA4A-B824-48F0-AF38-AF532543A2F3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0" name="Rectangle 819">
                  <a:extLst>
                    <a:ext uri="{FF2B5EF4-FFF2-40B4-BE49-F238E27FC236}">
                      <a16:creationId xmlns:a16="http://schemas.microsoft.com/office/drawing/2014/main" id="{C2D6FE7E-8848-4A01-B800-9752138DD9CC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F211AFA7-AC27-4773-8F09-C691CB187662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2" name="Rectangle 821">
                  <a:extLst>
                    <a:ext uri="{FF2B5EF4-FFF2-40B4-BE49-F238E27FC236}">
                      <a16:creationId xmlns:a16="http://schemas.microsoft.com/office/drawing/2014/main" id="{C6C5DC35-A52E-4087-93BE-7CC2C76A9468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3" name="Rectangle 822">
                  <a:extLst>
                    <a:ext uri="{FF2B5EF4-FFF2-40B4-BE49-F238E27FC236}">
                      <a16:creationId xmlns:a16="http://schemas.microsoft.com/office/drawing/2014/main" id="{FB48687D-E2AC-4FF3-ADEE-317621304931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4" name="Rectangle 823">
                  <a:extLst>
                    <a:ext uri="{FF2B5EF4-FFF2-40B4-BE49-F238E27FC236}">
                      <a16:creationId xmlns:a16="http://schemas.microsoft.com/office/drawing/2014/main" id="{6889EFC6-EECA-47B1-A9CD-57A148D86C49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24E63E79-131D-4154-BE50-6058DA6130D7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7821B393-F279-4629-90A3-CF60B571AD79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29A0E01E-1DC6-44E0-87F1-ED9D1AE487F8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8" name="Rectangle 827">
                  <a:extLst>
                    <a:ext uri="{FF2B5EF4-FFF2-40B4-BE49-F238E27FC236}">
                      <a16:creationId xmlns:a16="http://schemas.microsoft.com/office/drawing/2014/main" id="{38164744-9DD5-4E3A-9B50-9141F13ED766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9" name="Rectangle 828">
                  <a:extLst>
                    <a:ext uri="{FF2B5EF4-FFF2-40B4-BE49-F238E27FC236}">
                      <a16:creationId xmlns:a16="http://schemas.microsoft.com/office/drawing/2014/main" id="{D083059B-E032-4DA4-875C-D539D17410F3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E2CB6590-323B-4700-8442-7D4A36AF2CAA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A59722ED-EB91-4528-A1EE-C75208F59E5D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2" name="Rectangle 831">
                  <a:extLst>
                    <a:ext uri="{FF2B5EF4-FFF2-40B4-BE49-F238E27FC236}">
                      <a16:creationId xmlns:a16="http://schemas.microsoft.com/office/drawing/2014/main" id="{3452143F-3906-4DC8-A4AD-0575165769F6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833" name="Rectangle 832">
                  <a:extLst>
                    <a:ext uri="{FF2B5EF4-FFF2-40B4-BE49-F238E27FC236}">
                      <a16:creationId xmlns:a16="http://schemas.microsoft.com/office/drawing/2014/main" id="{18FB8DE8-67A9-4399-8E4C-3D5425B721BB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4" name="Rectangle 833">
                  <a:extLst>
                    <a:ext uri="{FF2B5EF4-FFF2-40B4-BE49-F238E27FC236}">
                      <a16:creationId xmlns:a16="http://schemas.microsoft.com/office/drawing/2014/main" id="{FA3436AC-F874-48EB-AE97-F0CC7564C6FE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5" name="Rectangle 834">
                  <a:extLst>
                    <a:ext uri="{FF2B5EF4-FFF2-40B4-BE49-F238E27FC236}">
                      <a16:creationId xmlns:a16="http://schemas.microsoft.com/office/drawing/2014/main" id="{469847F7-3FAF-48A7-88E1-16A3DB8C4F51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6" name="Rectangle 835">
                  <a:extLst>
                    <a:ext uri="{FF2B5EF4-FFF2-40B4-BE49-F238E27FC236}">
                      <a16:creationId xmlns:a16="http://schemas.microsoft.com/office/drawing/2014/main" id="{39D8DCB2-01AF-4A7B-B508-141112C333E3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7" name="Rectangle 836">
                  <a:extLst>
                    <a:ext uri="{FF2B5EF4-FFF2-40B4-BE49-F238E27FC236}">
                      <a16:creationId xmlns:a16="http://schemas.microsoft.com/office/drawing/2014/main" id="{980DD2F5-7B8D-466A-BA4A-607F2371884F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8" name="Rectangle 837">
                  <a:extLst>
                    <a:ext uri="{FF2B5EF4-FFF2-40B4-BE49-F238E27FC236}">
                      <a16:creationId xmlns:a16="http://schemas.microsoft.com/office/drawing/2014/main" id="{F62EAA0C-9665-43F7-B0FB-46431F979CE7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9" name="Rectangle 838">
                  <a:extLst>
                    <a:ext uri="{FF2B5EF4-FFF2-40B4-BE49-F238E27FC236}">
                      <a16:creationId xmlns:a16="http://schemas.microsoft.com/office/drawing/2014/main" id="{51F26656-C572-49A1-B085-B3BCC27E79FF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86" name="Freeform 14">
                <a:extLst>
                  <a:ext uri="{FF2B5EF4-FFF2-40B4-BE49-F238E27FC236}">
                    <a16:creationId xmlns:a16="http://schemas.microsoft.com/office/drawing/2014/main" id="{618A6EB8-E934-41F0-961D-F2E53308D724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538D8784-937F-4F2F-AEB9-A308F561CCDE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0" name="Group 839">
            <a:extLst>
              <a:ext uri="{FF2B5EF4-FFF2-40B4-BE49-F238E27FC236}">
                <a16:creationId xmlns:a16="http://schemas.microsoft.com/office/drawing/2014/main" id="{BBEA36FE-F9A3-4721-A023-E81F8F1089B6}"/>
              </a:ext>
            </a:extLst>
          </p:cNvPr>
          <p:cNvGrpSpPr/>
          <p:nvPr/>
        </p:nvGrpSpPr>
        <p:grpSpPr>
          <a:xfrm>
            <a:off x="7565714" y="1793354"/>
            <a:ext cx="708884" cy="1080386"/>
            <a:chOff x="1933522" y="3730407"/>
            <a:chExt cx="708884" cy="1080386"/>
          </a:xfrm>
        </p:grpSpPr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5DED199E-62CF-4D0C-A50B-E1B9E49B4FE9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B101B07F-16CF-4798-A741-9F766AAAFCA4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845" name="Rectangle 844">
                  <a:extLst>
                    <a:ext uri="{FF2B5EF4-FFF2-40B4-BE49-F238E27FC236}">
                      <a16:creationId xmlns:a16="http://schemas.microsoft.com/office/drawing/2014/main" id="{6AD90472-FE01-4926-9EAC-4A4E4FBD370E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6" name="Rectangle 845">
                  <a:extLst>
                    <a:ext uri="{FF2B5EF4-FFF2-40B4-BE49-F238E27FC236}">
                      <a16:creationId xmlns:a16="http://schemas.microsoft.com/office/drawing/2014/main" id="{0802615F-F8AC-4868-8A01-5EBB23B3E443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112675AC-16E0-4094-9AEF-471647C2B2F0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8" name="Rectangle 847">
                  <a:extLst>
                    <a:ext uri="{FF2B5EF4-FFF2-40B4-BE49-F238E27FC236}">
                      <a16:creationId xmlns:a16="http://schemas.microsoft.com/office/drawing/2014/main" id="{1FD69101-40F2-4ED6-A65C-99B48353A5F2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1F8BB97A-D8F3-4DF6-A1D9-D9A6B823EEF2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FABECB40-EBEF-46D7-818B-45B9CC24FC46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B558722A-C6DC-47FA-84F6-335C74C85C6B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2" name="Rectangle 851">
                  <a:extLst>
                    <a:ext uri="{FF2B5EF4-FFF2-40B4-BE49-F238E27FC236}">
                      <a16:creationId xmlns:a16="http://schemas.microsoft.com/office/drawing/2014/main" id="{95F960CB-14F5-4A3C-B163-297AEC2E928E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3" name="Rectangle 852">
                  <a:extLst>
                    <a:ext uri="{FF2B5EF4-FFF2-40B4-BE49-F238E27FC236}">
                      <a16:creationId xmlns:a16="http://schemas.microsoft.com/office/drawing/2014/main" id="{4D120649-6F50-4FF5-97FB-3611700D8650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4" name="Rectangle 853">
                  <a:extLst>
                    <a:ext uri="{FF2B5EF4-FFF2-40B4-BE49-F238E27FC236}">
                      <a16:creationId xmlns:a16="http://schemas.microsoft.com/office/drawing/2014/main" id="{79DC4CB0-4F1F-4B85-A1BA-D5CB5C0387FF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5" name="Rectangle 854">
                  <a:extLst>
                    <a:ext uri="{FF2B5EF4-FFF2-40B4-BE49-F238E27FC236}">
                      <a16:creationId xmlns:a16="http://schemas.microsoft.com/office/drawing/2014/main" id="{53131BD3-E054-4D86-8576-78D34E1F438A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6" name="Rectangle 855">
                  <a:extLst>
                    <a:ext uri="{FF2B5EF4-FFF2-40B4-BE49-F238E27FC236}">
                      <a16:creationId xmlns:a16="http://schemas.microsoft.com/office/drawing/2014/main" id="{974E97C7-F164-40B6-9916-C1833490E84C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7" name="Rectangle 856">
                  <a:extLst>
                    <a:ext uri="{FF2B5EF4-FFF2-40B4-BE49-F238E27FC236}">
                      <a16:creationId xmlns:a16="http://schemas.microsoft.com/office/drawing/2014/main" id="{44276D25-B485-4324-8714-0FBEE83C6FCA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858" name="Rectangle 857">
                  <a:extLst>
                    <a:ext uri="{FF2B5EF4-FFF2-40B4-BE49-F238E27FC236}">
                      <a16:creationId xmlns:a16="http://schemas.microsoft.com/office/drawing/2014/main" id="{DFDF3821-05EB-4952-8A1C-B34DAB8C9A1C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9" name="Rectangle 858">
                  <a:extLst>
                    <a:ext uri="{FF2B5EF4-FFF2-40B4-BE49-F238E27FC236}">
                      <a16:creationId xmlns:a16="http://schemas.microsoft.com/office/drawing/2014/main" id="{6E77C413-060B-4823-AD27-1764BA237764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0" name="Rectangle 859">
                  <a:extLst>
                    <a:ext uri="{FF2B5EF4-FFF2-40B4-BE49-F238E27FC236}">
                      <a16:creationId xmlns:a16="http://schemas.microsoft.com/office/drawing/2014/main" id="{607F50D8-1431-4C2A-A7D3-E9A48F96AE98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1" name="Rectangle 860">
                  <a:extLst>
                    <a:ext uri="{FF2B5EF4-FFF2-40B4-BE49-F238E27FC236}">
                      <a16:creationId xmlns:a16="http://schemas.microsoft.com/office/drawing/2014/main" id="{328464EB-6F75-414B-98E0-9B1DA007C45B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2" name="Rectangle 861">
                  <a:extLst>
                    <a:ext uri="{FF2B5EF4-FFF2-40B4-BE49-F238E27FC236}">
                      <a16:creationId xmlns:a16="http://schemas.microsoft.com/office/drawing/2014/main" id="{AE51F626-706F-483B-9789-DA5393641B18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3" name="Rectangle 862">
                  <a:extLst>
                    <a:ext uri="{FF2B5EF4-FFF2-40B4-BE49-F238E27FC236}">
                      <a16:creationId xmlns:a16="http://schemas.microsoft.com/office/drawing/2014/main" id="{00BFF5CD-C6A1-4905-B02C-8E9A5F6B4F3F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4" name="Rectangle 863">
                  <a:extLst>
                    <a:ext uri="{FF2B5EF4-FFF2-40B4-BE49-F238E27FC236}">
                      <a16:creationId xmlns:a16="http://schemas.microsoft.com/office/drawing/2014/main" id="{842DD223-9D88-4EF4-8145-BC8D89B66B3C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5" name="Rectangle 864">
                  <a:extLst>
                    <a:ext uri="{FF2B5EF4-FFF2-40B4-BE49-F238E27FC236}">
                      <a16:creationId xmlns:a16="http://schemas.microsoft.com/office/drawing/2014/main" id="{BE96AEF9-4CB7-47AB-9558-38A7A053DF6F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6" name="Rectangle 865">
                  <a:extLst>
                    <a:ext uri="{FF2B5EF4-FFF2-40B4-BE49-F238E27FC236}">
                      <a16:creationId xmlns:a16="http://schemas.microsoft.com/office/drawing/2014/main" id="{95007FFD-28AE-43B1-9431-F31B08111B7E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7" name="Rectangle 866">
                  <a:extLst>
                    <a:ext uri="{FF2B5EF4-FFF2-40B4-BE49-F238E27FC236}">
                      <a16:creationId xmlns:a16="http://schemas.microsoft.com/office/drawing/2014/main" id="{7FDF635B-F73A-489E-B76F-A1A06B0553F2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8" name="Rectangle 867">
                  <a:extLst>
                    <a:ext uri="{FF2B5EF4-FFF2-40B4-BE49-F238E27FC236}">
                      <a16:creationId xmlns:a16="http://schemas.microsoft.com/office/drawing/2014/main" id="{C0414693-5A5C-4FA6-A629-0B96747A3116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9" name="Rectangle 868">
                  <a:extLst>
                    <a:ext uri="{FF2B5EF4-FFF2-40B4-BE49-F238E27FC236}">
                      <a16:creationId xmlns:a16="http://schemas.microsoft.com/office/drawing/2014/main" id="{78B4F97E-CE6D-46E4-A2BA-18887CA633BB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7A4EBE8F-BF7A-4A0D-9FA6-9C5913A20303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89B7767B-8E3C-4B6A-95C7-B328F699C484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2" name="Rectangle 871">
                  <a:extLst>
                    <a:ext uri="{FF2B5EF4-FFF2-40B4-BE49-F238E27FC236}">
                      <a16:creationId xmlns:a16="http://schemas.microsoft.com/office/drawing/2014/main" id="{248EDBB5-3800-4A53-8F3D-C97EAA12BB02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3" name="Rectangle 872">
                  <a:extLst>
                    <a:ext uri="{FF2B5EF4-FFF2-40B4-BE49-F238E27FC236}">
                      <a16:creationId xmlns:a16="http://schemas.microsoft.com/office/drawing/2014/main" id="{6DD90145-5840-4C85-8126-16069E3B42C8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4" name="Rectangle 873">
                  <a:extLst>
                    <a:ext uri="{FF2B5EF4-FFF2-40B4-BE49-F238E27FC236}">
                      <a16:creationId xmlns:a16="http://schemas.microsoft.com/office/drawing/2014/main" id="{0C71CEFF-9796-40FE-9775-A4828CD625E8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CEEB9E16-8DCF-4581-B7E7-EE76ED28FEF3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6" name="Rectangle 875">
                  <a:extLst>
                    <a:ext uri="{FF2B5EF4-FFF2-40B4-BE49-F238E27FC236}">
                      <a16:creationId xmlns:a16="http://schemas.microsoft.com/office/drawing/2014/main" id="{7B7781A5-C4E6-4505-B369-E658DCF0DA94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877" name="Rectangle 876">
                  <a:extLst>
                    <a:ext uri="{FF2B5EF4-FFF2-40B4-BE49-F238E27FC236}">
                      <a16:creationId xmlns:a16="http://schemas.microsoft.com/office/drawing/2014/main" id="{182F2A07-2AF1-433D-ACD0-382E7D08AC5F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8" name="Rectangle 877">
                  <a:extLst>
                    <a:ext uri="{FF2B5EF4-FFF2-40B4-BE49-F238E27FC236}">
                      <a16:creationId xmlns:a16="http://schemas.microsoft.com/office/drawing/2014/main" id="{32B35858-7300-4D12-8120-8011B777BC6A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9" name="Rectangle 878">
                  <a:extLst>
                    <a:ext uri="{FF2B5EF4-FFF2-40B4-BE49-F238E27FC236}">
                      <a16:creationId xmlns:a16="http://schemas.microsoft.com/office/drawing/2014/main" id="{A1010836-D629-411D-8110-324E5FCAF65E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0" name="Rectangle 879">
                  <a:extLst>
                    <a:ext uri="{FF2B5EF4-FFF2-40B4-BE49-F238E27FC236}">
                      <a16:creationId xmlns:a16="http://schemas.microsoft.com/office/drawing/2014/main" id="{DCB491B3-1F83-47DB-BB44-F2B9216B1649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1" name="Rectangle 880">
                  <a:extLst>
                    <a:ext uri="{FF2B5EF4-FFF2-40B4-BE49-F238E27FC236}">
                      <a16:creationId xmlns:a16="http://schemas.microsoft.com/office/drawing/2014/main" id="{7269490A-433E-49A5-888B-C511F574C636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2" name="Rectangle 881">
                  <a:extLst>
                    <a:ext uri="{FF2B5EF4-FFF2-40B4-BE49-F238E27FC236}">
                      <a16:creationId xmlns:a16="http://schemas.microsoft.com/office/drawing/2014/main" id="{4BDBD49C-15B6-49DC-8985-A15FA505CFE3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3" name="Rectangle 882">
                  <a:extLst>
                    <a:ext uri="{FF2B5EF4-FFF2-40B4-BE49-F238E27FC236}">
                      <a16:creationId xmlns:a16="http://schemas.microsoft.com/office/drawing/2014/main" id="{495318AA-089F-495E-ABCD-0FD26225B456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4" name="Rectangle 883">
                  <a:extLst>
                    <a:ext uri="{FF2B5EF4-FFF2-40B4-BE49-F238E27FC236}">
                      <a16:creationId xmlns:a16="http://schemas.microsoft.com/office/drawing/2014/main" id="{11FEC6C3-417A-43F7-93B5-88D39AE03DA2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F1BDA3B9-91EC-4C46-99B8-8A63AF74FA21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F2BF34E7-BF0D-48AC-B6AC-94E7E4624070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7" name="Rectangle 886">
                  <a:extLst>
                    <a:ext uri="{FF2B5EF4-FFF2-40B4-BE49-F238E27FC236}">
                      <a16:creationId xmlns:a16="http://schemas.microsoft.com/office/drawing/2014/main" id="{8D744CD3-A0D2-4A3E-929B-2C221E2A73C8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8" name="Rectangle 887">
                  <a:extLst>
                    <a:ext uri="{FF2B5EF4-FFF2-40B4-BE49-F238E27FC236}">
                      <a16:creationId xmlns:a16="http://schemas.microsoft.com/office/drawing/2014/main" id="{EDE294E2-F6B6-4644-B17C-563D6EC7D255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9" name="Rectangle 888">
                  <a:extLst>
                    <a:ext uri="{FF2B5EF4-FFF2-40B4-BE49-F238E27FC236}">
                      <a16:creationId xmlns:a16="http://schemas.microsoft.com/office/drawing/2014/main" id="{2319D14A-0E5A-48D1-8034-BF37AECBF4D9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90" name="Rectangle 889">
                  <a:extLst>
                    <a:ext uri="{FF2B5EF4-FFF2-40B4-BE49-F238E27FC236}">
                      <a16:creationId xmlns:a16="http://schemas.microsoft.com/office/drawing/2014/main" id="{B657A8AA-6A92-4C06-AC03-0BAFA0BAB85F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891" name="Rectangle 890">
                  <a:extLst>
                    <a:ext uri="{FF2B5EF4-FFF2-40B4-BE49-F238E27FC236}">
                      <a16:creationId xmlns:a16="http://schemas.microsoft.com/office/drawing/2014/main" id="{FDD86E07-D9DC-4AE5-AA51-B7C788706463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92" name="Rectangle 891">
                  <a:extLst>
                    <a:ext uri="{FF2B5EF4-FFF2-40B4-BE49-F238E27FC236}">
                      <a16:creationId xmlns:a16="http://schemas.microsoft.com/office/drawing/2014/main" id="{62578252-41DF-4B60-9DDF-C367DC88F3D1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93" name="Rectangle 892">
                  <a:extLst>
                    <a:ext uri="{FF2B5EF4-FFF2-40B4-BE49-F238E27FC236}">
                      <a16:creationId xmlns:a16="http://schemas.microsoft.com/office/drawing/2014/main" id="{73231BAC-E08B-440D-AEDD-56806573EFFF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94" name="Rectangle 893">
                  <a:extLst>
                    <a:ext uri="{FF2B5EF4-FFF2-40B4-BE49-F238E27FC236}">
                      <a16:creationId xmlns:a16="http://schemas.microsoft.com/office/drawing/2014/main" id="{5359F853-482D-49DD-96C4-CF1BEF68EBF0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95" name="Rectangle 894">
                  <a:extLst>
                    <a:ext uri="{FF2B5EF4-FFF2-40B4-BE49-F238E27FC236}">
                      <a16:creationId xmlns:a16="http://schemas.microsoft.com/office/drawing/2014/main" id="{2A694002-0CF1-4808-AC1A-A72A95884B59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2CE6AB6F-23B6-45BE-A80D-45CC14B01E23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EF313E48-D6B0-432C-B040-CFF919B651F8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44" name="Freeform 14">
                <a:extLst>
                  <a:ext uri="{FF2B5EF4-FFF2-40B4-BE49-F238E27FC236}">
                    <a16:creationId xmlns:a16="http://schemas.microsoft.com/office/drawing/2014/main" id="{9E11B31E-C1B3-46E0-9F36-9F58CE4D1BD5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3BAA8980-2139-4446-B493-F8377E4E4E4A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84214056-59B1-4306-B967-28E5F39FB580}"/>
              </a:ext>
            </a:extLst>
          </p:cNvPr>
          <p:cNvGrpSpPr/>
          <p:nvPr/>
        </p:nvGrpSpPr>
        <p:grpSpPr>
          <a:xfrm>
            <a:off x="8762101" y="1793353"/>
            <a:ext cx="708884" cy="1080386"/>
            <a:chOff x="1933522" y="3730407"/>
            <a:chExt cx="708884" cy="1080386"/>
          </a:xfrm>
        </p:grpSpPr>
        <p:grpSp>
          <p:nvGrpSpPr>
            <p:cNvPr id="899" name="Group 898">
              <a:extLst>
                <a:ext uri="{FF2B5EF4-FFF2-40B4-BE49-F238E27FC236}">
                  <a16:creationId xmlns:a16="http://schemas.microsoft.com/office/drawing/2014/main" id="{4DB42147-710A-4074-AAAD-F5994C2D2560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901" name="Group 900">
                <a:extLst>
                  <a:ext uri="{FF2B5EF4-FFF2-40B4-BE49-F238E27FC236}">
                    <a16:creationId xmlns:a16="http://schemas.microsoft.com/office/drawing/2014/main" id="{786C61ED-B316-40E9-9ED5-66EE9697B0F5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903" name="Rectangle 902">
                  <a:extLst>
                    <a:ext uri="{FF2B5EF4-FFF2-40B4-BE49-F238E27FC236}">
                      <a16:creationId xmlns:a16="http://schemas.microsoft.com/office/drawing/2014/main" id="{B5328734-A1FB-4772-BF0C-AD06AF533AF3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04" name="Rectangle 903">
                  <a:extLst>
                    <a:ext uri="{FF2B5EF4-FFF2-40B4-BE49-F238E27FC236}">
                      <a16:creationId xmlns:a16="http://schemas.microsoft.com/office/drawing/2014/main" id="{07F94F3B-43FA-44FC-A3E4-A9E2D275B57E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05" name="Rectangle 904">
                  <a:extLst>
                    <a:ext uri="{FF2B5EF4-FFF2-40B4-BE49-F238E27FC236}">
                      <a16:creationId xmlns:a16="http://schemas.microsoft.com/office/drawing/2014/main" id="{3868E8C8-F0BA-48E7-B63A-308E01FB6896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06" name="Rectangle 905">
                  <a:extLst>
                    <a:ext uri="{FF2B5EF4-FFF2-40B4-BE49-F238E27FC236}">
                      <a16:creationId xmlns:a16="http://schemas.microsoft.com/office/drawing/2014/main" id="{B142AF02-9B79-46BC-845E-1A51AD698154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07" name="Rectangle 906">
                  <a:extLst>
                    <a:ext uri="{FF2B5EF4-FFF2-40B4-BE49-F238E27FC236}">
                      <a16:creationId xmlns:a16="http://schemas.microsoft.com/office/drawing/2014/main" id="{AAA3CA33-6B52-4AB3-A7D9-D516F332DC66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08" name="Rectangle 907">
                  <a:extLst>
                    <a:ext uri="{FF2B5EF4-FFF2-40B4-BE49-F238E27FC236}">
                      <a16:creationId xmlns:a16="http://schemas.microsoft.com/office/drawing/2014/main" id="{DE1247A6-DD35-4557-9379-0FA11A5B5030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09" name="Rectangle 908">
                  <a:extLst>
                    <a:ext uri="{FF2B5EF4-FFF2-40B4-BE49-F238E27FC236}">
                      <a16:creationId xmlns:a16="http://schemas.microsoft.com/office/drawing/2014/main" id="{A81CD496-6782-4155-BE7B-6A240DCB53F6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0" name="Rectangle 909">
                  <a:extLst>
                    <a:ext uri="{FF2B5EF4-FFF2-40B4-BE49-F238E27FC236}">
                      <a16:creationId xmlns:a16="http://schemas.microsoft.com/office/drawing/2014/main" id="{72FF42F1-B729-40FE-9539-08F974566A88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1" name="Rectangle 910">
                  <a:extLst>
                    <a:ext uri="{FF2B5EF4-FFF2-40B4-BE49-F238E27FC236}">
                      <a16:creationId xmlns:a16="http://schemas.microsoft.com/office/drawing/2014/main" id="{A9706330-EAE3-4AC8-9839-E4F0824EED0B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2" name="Rectangle 911">
                  <a:extLst>
                    <a:ext uri="{FF2B5EF4-FFF2-40B4-BE49-F238E27FC236}">
                      <a16:creationId xmlns:a16="http://schemas.microsoft.com/office/drawing/2014/main" id="{7B0524C9-2A93-4A51-B44F-A237EC7CB505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3" name="Rectangle 912">
                  <a:extLst>
                    <a:ext uri="{FF2B5EF4-FFF2-40B4-BE49-F238E27FC236}">
                      <a16:creationId xmlns:a16="http://schemas.microsoft.com/office/drawing/2014/main" id="{0FDE77D4-04CE-4E4E-BFA4-8D74D97CE0E1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4" name="Rectangle 913">
                  <a:extLst>
                    <a:ext uri="{FF2B5EF4-FFF2-40B4-BE49-F238E27FC236}">
                      <a16:creationId xmlns:a16="http://schemas.microsoft.com/office/drawing/2014/main" id="{4A5E1254-171A-441C-ABF0-22151E864B4E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5" name="Rectangle 914">
                  <a:extLst>
                    <a:ext uri="{FF2B5EF4-FFF2-40B4-BE49-F238E27FC236}">
                      <a16:creationId xmlns:a16="http://schemas.microsoft.com/office/drawing/2014/main" id="{9C04A87D-F4B8-4642-BD92-8AB4B7A46857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16" name="Rectangle 915">
                  <a:extLst>
                    <a:ext uri="{FF2B5EF4-FFF2-40B4-BE49-F238E27FC236}">
                      <a16:creationId xmlns:a16="http://schemas.microsoft.com/office/drawing/2014/main" id="{9940FE9A-3113-4525-909F-9234AE270A44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7" name="Rectangle 916">
                  <a:extLst>
                    <a:ext uri="{FF2B5EF4-FFF2-40B4-BE49-F238E27FC236}">
                      <a16:creationId xmlns:a16="http://schemas.microsoft.com/office/drawing/2014/main" id="{1D74D4EB-3F8B-4303-84E6-F7CEAA055FF2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8" name="Rectangle 917">
                  <a:extLst>
                    <a:ext uri="{FF2B5EF4-FFF2-40B4-BE49-F238E27FC236}">
                      <a16:creationId xmlns:a16="http://schemas.microsoft.com/office/drawing/2014/main" id="{95CD4701-CA25-4D5C-9C62-49172911770E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9" name="Rectangle 918">
                  <a:extLst>
                    <a:ext uri="{FF2B5EF4-FFF2-40B4-BE49-F238E27FC236}">
                      <a16:creationId xmlns:a16="http://schemas.microsoft.com/office/drawing/2014/main" id="{42C7F068-2693-4286-BB0A-178FE68CA0EC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0" name="Rectangle 919">
                  <a:extLst>
                    <a:ext uri="{FF2B5EF4-FFF2-40B4-BE49-F238E27FC236}">
                      <a16:creationId xmlns:a16="http://schemas.microsoft.com/office/drawing/2014/main" id="{5E573FB0-47E1-4095-8D8F-C34C256694A1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1" name="Rectangle 920">
                  <a:extLst>
                    <a:ext uri="{FF2B5EF4-FFF2-40B4-BE49-F238E27FC236}">
                      <a16:creationId xmlns:a16="http://schemas.microsoft.com/office/drawing/2014/main" id="{F65A7645-B3A6-4DE2-82BA-0C8EB66A11A0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2" name="Rectangle 921">
                  <a:extLst>
                    <a:ext uri="{FF2B5EF4-FFF2-40B4-BE49-F238E27FC236}">
                      <a16:creationId xmlns:a16="http://schemas.microsoft.com/office/drawing/2014/main" id="{3B06DB68-7B80-47A4-8778-8329B66E59FF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3" name="Rectangle 922">
                  <a:extLst>
                    <a:ext uri="{FF2B5EF4-FFF2-40B4-BE49-F238E27FC236}">
                      <a16:creationId xmlns:a16="http://schemas.microsoft.com/office/drawing/2014/main" id="{8CBCC2C9-9E4A-4612-983C-AC8DB050B12A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4" name="Rectangle 923">
                  <a:extLst>
                    <a:ext uri="{FF2B5EF4-FFF2-40B4-BE49-F238E27FC236}">
                      <a16:creationId xmlns:a16="http://schemas.microsoft.com/office/drawing/2014/main" id="{124EF308-2D77-4558-9B6C-2B2F122081BB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5" name="Rectangle 924">
                  <a:extLst>
                    <a:ext uri="{FF2B5EF4-FFF2-40B4-BE49-F238E27FC236}">
                      <a16:creationId xmlns:a16="http://schemas.microsoft.com/office/drawing/2014/main" id="{60A7D458-09D0-41D4-8C18-D41F5BDB6244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6" name="Rectangle 925">
                  <a:extLst>
                    <a:ext uri="{FF2B5EF4-FFF2-40B4-BE49-F238E27FC236}">
                      <a16:creationId xmlns:a16="http://schemas.microsoft.com/office/drawing/2014/main" id="{3871B84F-D53F-4B25-BB32-CBFF68DE8347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:a16="http://schemas.microsoft.com/office/drawing/2014/main" id="{7628868D-0614-463F-B539-09AC30244980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28" name="Rectangle 927">
                  <a:extLst>
                    <a:ext uri="{FF2B5EF4-FFF2-40B4-BE49-F238E27FC236}">
                      <a16:creationId xmlns:a16="http://schemas.microsoft.com/office/drawing/2014/main" id="{ED84EDEA-A211-4D7A-B3B2-3E2177CCF18E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29" name="Rectangle 928">
                  <a:extLst>
                    <a:ext uri="{FF2B5EF4-FFF2-40B4-BE49-F238E27FC236}">
                      <a16:creationId xmlns:a16="http://schemas.microsoft.com/office/drawing/2014/main" id="{7EDBB90D-DC8A-45AA-86EA-39D644A7F3AD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30" name="Rectangle 929">
                  <a:extLst>
                    <a:ext uri="{FF2B5EF4-FFF2-40B4-BE49-F238E27FC236}">
                      <a16:creationId xmlns:a16="http://schemas.microsoft.com/office/drawing/2014/main" id="{6E313F0A-241D-4C6E-AC67-48E02DADA26F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A065CB47-AF22-484F-B5A8-8562C3DD7A43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32" name="Rectangle 931">
                  <a:extLst>
                    <a:ext uri="{FF2B5EF4-FFF2-40B4-BE49-F238E27FC236}">
                      <a16:creationId xmlns:a16="http://schemas.microsoft.com/office/drawing/2014/main" id="{F949E93B-0EA0-48BB-B73E-2557848D5344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97BB9BC9-6C2A-4B77-9035-5CA2CF488ED6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34" name="Rectangle 933">
                  <a:extLst>
                    <a:ext uri="{FF2B5EF4-FFF2-40B4-BE49-F238E27FC236}">
                      <a16:creationId xmlns:a16="http://schemas.microsoft.com/office/drawing/2014/main" id="{E147A6C5-4762-4126-A8A6-76D480F12108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35" name="Rectangle 934">
                  <a:extLst>
                    <a:ext uri="{FF2B5EF4-FFF2-40B4-BE49-F238E27FC236}">
                      <a16:creationId xmlns:a16="http://schemas.microsoft.com/office/drawing/2014/main" id="{C3E1B135-5535-4531-A1CF-763EE2FFA77C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36" name="Rectangle 935">
                  <a:extLst>
                    <a:ext uri="{FF2B5EF4-FFF2-40B4-BE49-F238E27FC236}">
                      <a16:creationId xmlns:a16="http://schemas.microsoft.com/office/drawing/2014/main" id="{A937B6A6-BCB4-4625-A5BC-4DDACCA381B8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37" name="Rectangle 936">
                  <a:extLst>
                    <a:ext uri="{FF2B5EF4-FFF2-40B4-BE49-F238E27FC236}">
                      <a16:creationId xmlns:a16="http://schemas.microsoft.com/office/drawing/2014/main" id="{2BA1BC06-31F2-4C68-AEA8-60BB6F7FD41C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38" name="Rectangle 937">
                  <a:extLst>
                    <a:ext uri="{FF2B5EF4-FFF2-40B4-BE49-F238E27FC236}">
                      <a16:creationId xmlns:a16="http://schemas.microsoft.com/office/drawing/2014/main" id="{3D0FB2A2-98EA-435B-B59B-8B76B8C47FDC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39" name="Rectangle 938">
                  <a:extLst>
                    <a:ext uri="{FF2B5EF4-FFF2-40B4-BE49-F238E27FC236}">
                      <a16:creationId xmlns:a16="http://schemas.microsoft.com/office/drawing/2014/main" id="{41301F26-1C5B-4D1E-A695-B97607443151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0" name="Rectangle 939">
                  <a:extLst>
                    <a:ext uri="{FF2B5EF4-FFF2-40B4-BE49-F238E27FC236}">
                      <a16:creationId xmlns:a16="http://schemas.microsoft.com/office/drawing/2014/main" id="{8A22B47A-E3D8-414F-B21C-35F6F8C76CD4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1" name="Rectangle 940">
                  <a:extLst>
                    <a:ext uri="{FF2B5EF4-FFF2-40B4-BE49-F238E27FC236}">
                      <a16:creationId xmlns:a16="http://schemas.microsoft.com/office/drawing/2014/main" id="{87FD24D4-D3F6-4AFD-90C3-516538D94CE8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2" name="Rectangle 941">
                  <a:extLst>
                    <a:ext uri="{FF2B5EF4-FFF2-40B4-BE49-F238E27FC236}">
                      <a16:creationId xmlns:a16="http://schemas.microsoft.com/office/drawing/2014/main" id="{6AEA2438-E41E-47EA-8E25-F6D3C53BD083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3" name="Rectangle 942">
                  <a:extLst>
                    <a:ext uri="{FF2B5EF4-FFF2-40B4-BE49-F238E27FC236}">
                      <a16:creationId xmlns:a16="http://schemas.microsoft.com/office/drawing/2014/main" id="{6B1617E8-3703-4276-AE89-0E45C1551FF5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981B2CFF-9175-43A9-81E8-73A219784CDF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52D78CB2-A398-45A9-ACBB-715604FCC722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6" name="Rectangle 945">
                  <a:extLst>
                    <a:ext uri="{FF2B5EF4-FFF2-40B4-BE49-F238E27FC236}">
                      <a16:creationId xmlns:a16="http://schemas.microsoft.com/office/drawing/2014/main" id="{20630596-2108-4F2D-A26C-212AC9B3E459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7" name="Rectangle 946">
                  <a:extLst>
                    <a:ext uri="{FF2B5EF4-FFF2-40B4-BE49-F238E27FC236}">
                      <a16:creationId xmlns:a16="http://schemas.microsoft.com/office/drawing/2014/main" id="{8C193D21-A8FB-48F4-913D-6382888447DD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8" name="Rectangle 947">
                  <a:extLst>
                    <a:ext uri="{FF2B5EF4-FFF2-40B4-BE49-F238E27FC236}">
                      <a16:creationId xmlns:a16="http://schemas.microsoft.com/office/drawing/2014/main" id="{CE32650D-3246-4BCD-9F4D-259385344591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949" name="Rectangle 948">
                  <a:extLst>
                    <a:ext uri="{FF2B5EF4-FFF2-40B4-BE49-F238E27FC236}">
                      <a16:creationId xmlns:a16="http://schemas.microsoft.com/office/drawing/2014/main" id="{6E37D62A-02C6-418F-B24A-A98FE4D4B338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50" name="Rectangle 949">
                  <a:extLst>
                    <a:ext uri="{FF2B5EF4-FFF2-40B4-BE49-F238E27FC236}">
                      <a16:creationId xmlns:a16="http://schemas.microsoft.com/office/drawing/2014/main" id="{9F06CFF5-2CED-4FED-A08A-B2188E243FF9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51" name="Rectangle 950">
                  <a:extLst>
                    <a:ext uri="{FF2B5EF4-FFF2-40B4-BE49-F238E27FC236}">
                      <a16:creationId xmlns:a16="http://schemas.microsoft.com/office/drawing/2014/main" id="{9C8B5495-7986-4B59-A451-0F93606D13AA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52" name="Rectangle 951">
                  <a:extLst>
                    <a:ext uri="{FF2B5EF4-FFF2-40B4-BE49-F238E27FC236}">
                      <a16:creationId xmlns:a16="http://schemas.microsoft.com/office/drawing/2014/main" id="{9600C0D5-9B04-4B2B-9FC6-EA5965A3A932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8AFE52EC-9865-461E-93C8-5221ABEC1CEB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54" name="Rectangle 953">
                  <a:extLst>
                    <a:ext uri="{FF2B5EF4-FFF2-40B4-BE49-F238E27FC236}">
                      <a16:creationId xmlns:a16="http://schemas.microsoft.com/office/drawing/2014/main" id="{9877436A-A7EB-43A0-8D31-49474DE16384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55" name="Rectangle 954">
                  <a:extLst>
                    <a:ext uri="{FF2B5EF4-FFF2-40B4-BE49-F238E27FC236}">
                      <a16:creationId xmlns:a16="http://schemas.microsoft.com/office/drawing/2014/main" id="{C9EB5123-5D61-4650-8FF9-4717A3B0BD6B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902" name="Freeform 14">
                <a:extLst>
                  <a:ext uri="{FF2B5EF4-FFF2-40B4-BE49-F238E27FC236}">
                    <a16:creationId xmlns:a16="http://schemas.microsoft.com/office/drawing/2014/main" id="{AF22A84C-67BF-4CDE-87A0-364A7E446BAA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440380A2-8FD2-4582-9AFF-8DB9281C13C2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56" name="TextBox 955">
            <a:extLst>
              <a:ext uri="{FF2B5EF4-FFF2-40B4-BE49-F238E27FC236}">
                <a16:creationId xmlns:a16="http://schemas.microsoft.com/office/drawing/2014/main" id="{F4A60A9A-8D62-490D-8194-350380F465F7}"/>
              </a:ext>
            </a:extLst>
          </p:cNvPr>
          <p:cNvSpPr txBox="1"/>
          <p:nvPr/>
        </p:nvSpPr>
        <p:spPr>
          <a:xfrm>
            <a:off x="7678981" y="1449642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Gains</a:t>
            </a:r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id="{CAD49AFA-534C-4EEB-A3E4-0CD94CE98EEF}"/>
              </a:ext>
            </a:extLst>
          </p:cNvPr>
          <p:cNvSpPr txBox="1"/>
          <p:nvPr/>
        </p:nvSpPr>
        <p:spPr>
          <a:xfrm>
            <a:off x="8896690" y="1448886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Delta</a:t>
            </a:r>
          </a:p>
        </p:txBody>
      </p:sp>
      <p:grpSp>
        <p:nvGrpSpPr>
          <p:cNvPr id="958" name="Group 957">
            <a:extLst>
              <a:ext uri="{FF2B5EF4-FFF2-40B4-BE49-F238E27FC236}">
                <a16:creationId xmlns:a16="http://schemas.microsoft.com/office/drawing/2014/main" id="{70F9B46F-C335-46D7-980D-DF231D5EC71A}"/>
              </a:ext>
            </a:extLst>
          </p:cNvPr>
          <p:cNvGrpSpPr/>
          <p:nvPr/>
        </p:nvGrpSpPr>
        <p:grpSpPr>
          <a:xfrm>
            <a:off x="3812287" y="1798372"/>
            <a:ext cx="708884" cy="1080386"/>
            <a:chOff x="1933522" y="3730407"/>
            <a:chExt cx="708884" cy="1080386"/>
          </a:xfrm>
        </p:grpSpPr>
        <p:grpSp>
          <p:nvGrpSpPr>
            <p:cNvPr id="959" name="Group 958">
              <a:extLst>
                <a:ext uri="{FF2B5EF4-FFF2-40B4-BE49-F238E27FC236}">
                  <a16:creationId xmlns:a16="http://schemas.microsoft.com/office/drawing/2014/main" id="{BAFF49B3-2A23-4DEB-A443-71300907DF9B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961" name="Group 960">
                <a:extLst>
                  <a:ext uri="{FF2B5EF4-FFF2-40B4-BE49-F238E27FC236}">
                    <a16:creationId xmlns:a16="http://schemas.microsoft.com/office/drawing/2014/main" id="{51A6C3A7-4A3C-4EBE-8F31-B47D50E59775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1A35D8C5-2043-4DC0-8143-80C7B3B71E92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49D3E142-4CE5-4B64-BCE6-DA487E96BBE6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65" name="Rectangle 964">
                  <a:extLst>
                    <a:ext uri="{FF2B5EF4-FFF2-40B4-BE49-F238E27FC236}">
                      <a16:creationId xmlns:a16="http://schemas.microsoft.com/office/drawing/2014/main" id="{7ADBBD0D-CEDC-468A-A848-7C8521E20186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66" name="Rectangle 965">
                  <a:extLst>
                    <a:ext uri="{FF2B5EF4-FFF2-40B4-BE49-F238E27FC236}">
                      <a16:creationId xmlns:a16="http://schemas.microsoft.com/office/drawing/2014/main" id="{B23ED496-4C58-4FFC-8919-F411E202E139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67" name="Rectangle 966">
                  <a:extLst>
                    <a:ext uri="{FF2B5EF4-FFF2-40B4-BE49-F238E27FC236}">
                      <a16:creationId xmlns:a16="http://schemas.microsoft.com/office/drawing/2014/main" id="{B3D870D2-1D01-475A-98D1-634848BFBE4B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68" name="Rectangle 967">
                  <a:extLst>
                    <a:ext uri="{FF2B5EF4-FFF2-40B4-BE49-F238E27FC236}">
                      <a16:creationId xmlns:a16="http://schemas.microsoft.com/office/drawing/2014/main" id="{7CA7EB36-119D-494A-BE39-0B96340204C4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69" name="Rectangle 968">
                  <a:extLst>
                    <a:ext uri="{FF2B5EF4-FFF2-40B4-BE49-F238E27FC236}">
                      <a16:creationId xmlns:a16="http://schemas.microsoft.com/office/drawing/2014/main" id="{908BFFD0-74F9-4354-8578-600A672C6C8B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0" name="Rectangle 969">
                  <a:extLst>
                    <a:ext uri="{FF2B5EF4-FFF2-40B4-BE49-F238E27FC236}">
                      <a16:creationId xmlns:a16="http://schemas.microsoft.com/office/drawing/2014/main" id="{55E85B5C-DCDD-4B8B-AEB4-8096531F049A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1" name="Rectangle 970">
                  <a:extLst>
                    <a:ext uri="{FF2B5EF4-FFF2-40B4-BE49-F238E27FC236}">
                      <a16:creationId xmlns:a16="http://schemas.microsoft.com/office/drawing/2014/main" id="{406CE07F-8503-42CF-AFDC-9FB47441E2F6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2" name="Rectangle 971">
                  <a:extLst>
                    <a:ext uri="{FF2B5EF4-FFF2-40B4-BE49-F238E27FC236}">
                      <a16:creationId xmlns:a16="http://schemas.microsoft.com/office/drawing/2014/main" id="{84E969EC-4F15-4ACE-8458-E9A2E32C62FB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132C55E4-53BA-4532-814F-4D38D9D3EE44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4" name="Rectangle 973">
                  <a:extLst>
                    <a:ext uri="{FF2B5EF4-FFF2-40B4-BE49-F238E27FC236}">
                      <a16:creationId xmlns:a16="http://schemas.microsoft.com/office/drawing/2014/main" id="{4C110D77-FC35-4ACA-A152-6FF07050609F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5" name="Rectangle 974">
                  <a:extLst>
                    <a:ext uri="{FF2B5EF4-FFF2-40B4-BE49-F238E27FC236}">
                      <a16:creationId xmlns:a16="http://schemas.microsoft.com/office/drawing/2014/main" id="{F42DDD58-3EFB-4C6C-8DDA-5AADB14BEB49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76" name="Rectangle 975">
                  <a:extLst>
                    <a:ext uri="{FF2B5EF4-FFF2-40B4-BE49-F238E27FC236}">
                      <a16:creationId xmlns:a16="http://schemas.microsoft.com/office/drawing/2014/main" id="{AE876425-C2C9-42FA-9FE7-A47C45D9C938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7" name="Rectangle 976">
                  <a:extLst>
                    <a:ext uri="{FF2B5EF4-FFF2-40B4-BE49-F238E27FC236}">
                      <a16:creationId xmlns:a16="http://schemas.microsoft.com/office/drawing/2014/main" id="{E2B3184A-63BF-45CF-BF97-1187D0CE23FF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8" name="Rectangle 977">
                  <a:extLst>
                    <a:ext uri="{FF2B5EF4-FFF2-40B4-BE49-F238E27FC236}">
                      <a16:creationId xmlns:a16="http://schemas.microsoft.com/office/drawing/2014/main" id="{A06290BD-A12E-4563-A9BF-9B4DB425DE6B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9" name="Rectangle 978">
                  <a:extLst>
                    <a:ext uri="{FF2B5EF4-FFF2-40B4-BE49-F238E27FC236}">
                      <a16:creationId xmlns:a16="http://schemas.microsoft.com/office/drawing/2014/main" id="{3E38E571-5AF9-4404-A4E4-93E12BBB6669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0" name="Rectangle 979">
                  <a:extLst>
                    <a:ext uri="{FF2B5EF4-FFF2-40B4-BE49-F238E27FC236}">
                      <a16:creationId xmlns:a16="http://schemas.microsoft.com/office/drawing/2014/main" id="{A185F092-23D6-4F43-A794-5BEA88A56C30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B48C90BC-A0E5-42AA-B2AE-2204429E841A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D1B1549F-17AB-4145-8EB0-878090580176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B674FEA0-C542-4C19-8756-D5562F22BB38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E01FFAC6-9FA4-4122-A088-89FFCF28A0B2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5" name="Rectangle 984">
                  <a:extLst>
                    <a:ext uri="{FF2B5EF4-FFF2-40B4-BE49-F238E27FC236}">
                      <a16:creationId xmlns:a16="http://schemas.microsoft.com/office/drawing/2014/main" id="{C2ABA3FC-8DBE-4359-B3E5-E36EC94703BD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6" name="Rectangle 985">
                  <a:extLst>
                    <a:ext uri="{FF2B5EF4-FFF2-40B4-BE49-F238E27FC236}">
                      <a16:creationId xmlns:a16="http://schemas.microsoft.com/office/drawing/2014/main" id="{F344EB4F-51B6-4E8E-851B-EDB7AA62EA0D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7" name="Rectangle 986">
                  <a:extLst>
                    <a:ext uri="{FF2B5EF4-FFF2-40B4-BE49-F238E27FC236}">
                      <a16:creationId xmlns:a16="http://schemas.microsoft.com/office/drawing/2014/main" id="{F0A5F97E-CDC9-488D-97AA-0DD7CDE6D027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88" name="Rectangle 987">
                  <a:extLst>
                    <a:ext uri="{FF2B5EF4-FFF2-40B4-BE49-F238E27FC236}">
                      <a16:creationId xmlns:a16="http://schemas.microsoft.com/office/drawing/2014/main" id="{FDDFA98B-4795-4827-B593-4DAFC01CFDE1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9" name="Rectangle 988">
                  <a:extLst>
                    <a:ext uri="{FF2B5EF4-FFF2-40B4-BE49-F238E27FC236}">
                      <a16:creationId xmlns:a16="http://schemas.microsoft.com/office/drawing/2014/main" id="{D1C7E1A9-1EF5-4637-A068-7577942ADDD8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0" name="Rectangle 989">
                  <a:extLst>
                    <a:ext uri="{FF2B5EF4-FFF2-40B4-BE49-F238E27FC236}">
                      <a16:creationId xmlns:a16="http://schemas.microsoft.com/office/drawing/2014/main" id="{77B729DF-C4C7-49D6-9327-C713C7056D13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1" name="Rectangle 990">
                  <a:extLst>
                    <a:ext uri="{FF2B5EF4-FFF2-40B4-BE49-F238E27FC236}">
                      <a16:creationId xmlns:a16="http://schemas.microsoft.com/office/drawing/2014/main" id="{9DFEE8DB-A807-4BA9-AD3B-3480556E2DDD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2" name="Rectangle 991">
                  <a:extLst>
                    <a:ext uri="{FF2B5EF4-FFF2-40B4-BE49-F238E27FC236}">
                      <a16:creationId xmlns:a16="http://schemas.microsoft.com/office/drawing/2014/main" id="{DC106141-694C-4702-90EF-E34D43021CC3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8FFC7206-2177-4623-B4AE-A8705AF09EF0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4" name="Rectangle 993">
                  <a:extLst>
                    <a:ext uri="{FF2B5EF4-FFF2-40B4-BE49-F238E27FC236}">
                      <a16:creationId xmlns:a16="http://schemas.microsoft.com/office/drawing/2014/main" id="{3B3D0321-F3FC-4A75-B856-1588A99AA262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5" name="Rectangle 994">
                  <a:extLst>
                    <a:ext uri="{FF2B5EF4-FFF2-40B4-BE49-F238E27FC236}">
                      <a16:creationId xmlns:a16="http://schemas.microsoft.com/office/drawing/2014/main" id="{6BF3627C-7270-485E-840C-60747D66616C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6" name="Rectangle 995">
                  <a:extLst>
                    <a:ext uri="{FF2B5EF4-FFF2-40B4-BE49-F238E27FC236}">
                      <a16:creationId xmlns:a16="http://schemas.microsoft.com/office/drawing/2014/main" id="{C9215B82-CC31-4552-8DA7-0179B40B412A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7" name="Rectangle 996">
                  <a:extLst>
                    <a:ext uri="{FF2B5EF4-FFF2-40B4-BE49-F238E27FC236}">
                      <a16:creationId xmlns:a16="http://schemas.microsoft.com/office/drawing/2014/main" id="{D607192E-C416-44BC-908E-4023D704D06D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8" name="Rectangle 997">
                  <a:extLst>
                    <a:ext uri="{FF2B5EF4-FFF2-40B4-BE49-F238E27FC236}">
                      <a16:creationId xmlns:a16="http://schemas.microsoft.com/office/drawing/2014/main" id="{0BDCE04A-5DF8-4D8C-A057-2021DA54878B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9" name="Rectangle 998">
                  <a:extLst>
                    <a:ext uri="{FF2B5EF4-FFF2-40B4-BE49-F238E27FC236}">
                      <a16:creationId xmlns:a16="http://schemas.microsoft.com/office/drawing/2014/main" id="{3921194F-4328-4441-8347-EF7D716505A3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0" name="Rectangle 999">
                  <a:extLst>
                    <a:ext uri="{FF2B5EF4-FFF2-40B4-BE49-F238E27FC236}">
                      <a16:creationId xmlns:a16="http://schemas.microsoft.com/office/drawing/2014/main" id="{A711EB74-2F17-4383-B0E5-E610E08F7A88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1" name="Rectangle 1000">
                  <a:extLst>
                    <a:ext uri="{FF2B5EF4-FFF2-40B4-BE49-F238E27FC236}">
                      <a16:creationId xmlns:a16="http://schemas.microsoft.com/office/drawing/2014/main" id="{CB6D40B7-4277-413A-92C1-9F43481EE6C6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2" name="Rectangle 1001">
                  <a:extLst>
                    <a:ext uri="{FF2B5EF4-FFF2-40B4-BE49-F238E27FC236}">
                      <a16:creationId xmlns:a16="http://schemas.microsoft.com/office/drawing/2014/main" id="{2DC6F4B6-8DE8-41B2-8F8F-DCBAADAD1A28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3" name="Rectangle 1002">
                  <a:extLst>
                    <a:ext uri="{FF2B5EF4-FFF2-40B4-BE49-F238E27FC236}">
                      <a16:creationId xmlns:a16="http://schemas.microsoft.com/office/drawing/2014/main" id="{657A7C6E-59CF-4A44-8230-1A9F64F32C57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8D7A1204-11EB-497F-9090-ED24AA4C62E3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5" name="Rectangle 1004">
                  <a:extLst>
                    <a:ext uri="{FF2B5EF4-FFF2-40B4-BE49-F238E27FC236}">
                      <a16:creationId xmlns:a16="http://schemas.microsoft.com/office/drawing/2014/main" id="{F61C99F1-1F7B-4608-9A1E-DFDB1780FB9B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6" name="Rectangle 1005">
                  <a:extLst>
                    <a:ext uri="{FF2B5EF4-FFF2-40B4-BE49-F238E27FC236}">
                      <a16:creationId xmlns:a16="http://schemas.microsoft.com/office/drawing/2014/main" id="{E47897F9-0280-4AFD-91E7-616FB537EAC9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7" name="Rectangle 1006">
                  <a:extLst>
                    <a:ext uri="{FF2B5EF4-FFF2-40B4-BE49-F238E27FC236}">
                      <a16:creationId xmlns:a16="http://schemas.microsoft.com/office/drawing/2014/main" id="{CBB3C5A8-A781-4C80-9A99-6EA7998D85AB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8" name="Rectangle 1007">
                  <a:extLst>
                    <a:ext uri="{FF2B5EF4-FFF2-40B4-BE49-F238E27FC236}">
                      <a16:creationId xmlns:a16="http://schemas.microsoft.com/office/drawing/2014/main" id="{EDEE4907-306A-413B-8C60-0D441E797E35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1009" name="Rectangle 1008">
                  <a:extLst>
                    <a:ext uri="{FF2B5EF4-FFF2-40B4-BE49-F238E27FC236}">
                      <a16:creationId xmlns:a16="http://schemas.microsoft.com/office/drawing/2014/main" id="{ECCACD3D-4DA5-457F-83C3-927057C55606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10" name="Rectangle 1009">
                  <a:extLst>
                    <a:ext uri="{FF2B5EF4-FFF2-40B4-BE49-F238E27FC236}">
                      <a16:creationId xmlns:a16="http://schemas.microsoft.com/office/drawing/2014/main" id="{C93181A9-0063-44EA-8EE0-714E8D479281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11" name="Rectangle 1010">
                  <a:extLst>
                    <a:ext uri="{FF2B5EF4-FFF2-40B4-BE49-F238E27FC236}">
                      <a16:creationId xmlns:a16="http://schemas.microsoft.com/office/drawing/2014/main" id="{701EF6F5-4CD7-4134-9992-418E1488F2EC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12" name="Rectangle 1011">
                  <a:extLst>
                    <a:ext uri="{FF2B5EF4-FFF2-40B4-BE49-F238E27FC236}">
                      <a16:creationId xmlns:a16="http://schemas.microsoft.com/office/drawing/2014/main" id="{B962AFB6-B866-4A7C-84B9-CDA8C5628F7E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6D511E65-DC1E-4CB9-B76D-82AD021F6C09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14" name="Rectangle 1013">
                  <a:extLst>
                    <a:ext uri="{FF2B5EF4-FFF2-40B4-BE49-F238E27FC236}">
                      <a16:creationId xmlns:a16="http://schemas.microsoft.com/office/drawing/2014/main" id="{EF47668B-54D9-4BB4-8B21-7D8FA97C3ABF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15" name="Rectangle 1014">
                  <a:extLst>
                    <a:ext uri="{FF2B5EF4-FFF2-40B4-BE49-F238E27FC236}">
                      <a16:creationId xmlns:a16="http://schemas.microsoft.com/office/drawing/2014/main" id="{849D84B0-C551-4EFE-BE0B-29A57DDEB733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962" name="Freeform 14">
                <a:extLst>
                  <a:ext uri="{FF2B5EF4-FFF2-40B4-BE49-F238E27FC236}">
                    <a16:creationId xmlns:a16="http://schemas.microsoft.com/office/drawing/2014/main" id="{0B5103F1-340C-4231-AD9B-A4BAC7D9C4D8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34C7FB02-4841-4B80-A4F3-3E2A9955178D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6" name="TextBox 1015">
            <a:extLst>
              <a:ext uri="{FF2B5EF4-FFF2-40B4-BE49-F238E27FC236}">
                <a16:creationId xmlns:a16="http://schemas.microsoft.com/office/drawing/2014/main" id="{E08ECFD8-F272-45C1-AD96-657F70DDBAA6}"/>
              </a:ext>
            </a:extLst>
          </p:cNvPr>
          <p:cNvSpPr txBox="1"/>
          <p:nvPr/>
        </p:nvSpPr>
        <p:spPr>
          <a:xfrm>
            <a:off x="3902697" y="1453905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Losses</a:t>
            </a:r>
          </a:p>
        </p:txBody>
      </p: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4AC1DAA0-EA0B-45BB-AB8C-87B98E8B1908}"/>
              </a:ext>
            </a:extLst>
          </p:cNvPr>
          <p:cNvGrpSpPr/>
          <p:nvPr/>
        </p:nvGrpSpPr>
        <p:grpSpPr>
          <a:xfrm>
            <a:off x="2601318" y="1795182"/>
            <a:ext cx="708884" cy="1080386"/>
            <a:chOff x="1933522" y="3730407"/>
            <a:chExt cx="708884" cy="1080386"/>
          </a:xfrm>
        </p:grpSpPr>
        <p:grpSp>
          <p:nvGrpSpPr>
            <p:cNvPr id="1018" name="Group 1017">
              <a:extLst>
                <a:ext uri="{FF2B5EF4-FFF2-40B4-BE49-F238E27FC236}">
                  <a16:creationId xmlns:a16="http://schemas.microsoft.com/office/drawing/2014/main" id="{69CAB57E-E59E-4B34-A2B9-9E4A90F6B5D9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1020" name="Group 1019">
                <a:extLst>
                  <a:ext uri="{FF2B5EF4-FFF2-40B4-BE49-F238E27FC236}">
                    <a16:creationId xmlns:a16="http://schemas.microsoft.com/office/drawing/2014/main" id="{E2AF9750-418B-4872-836C-924EEFC07B0A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1022" name="Rectangle 1021">
                  <a:extLst>
                    <a:ext uri="{FF2B5EF4-FFF2-40B4-BE49-F238E27FC236}">
                      <a16:creationId xmlns:a16="http://schemas.microsoft.com/office/drawing/2014/main" id="{99ADC208-7B2D-4C4B-B4FF-BFC9AE0E9035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23" name="Rectangle 1022">
                  <a:extLst>
                    <a:ext uri="{FF2B5EF4-FFF2-40B4-BE49-F238E27FC236}">
                      <a16:creationId xmlns:a16="http://schemas.microsoft.com/office/drawing/2014/main" id="{1A698AB1-885B-4C27-9A4E-659F845320FD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AABCEC5A-1535-4B2B-8918-7213FFB685E8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43C032B6-52AF-489E-B502-1D2B9916DFDA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DD3DF07C-B7DC-4007-B575-99201D196181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D37F7772-88FB-4219-AF73-D3FC9C5DA6E2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28" name="Rectangle 1027">
                  <a:extLst>
                    <a:ext uri="{FF2B5EF4-FFF2-40B4-BE49-F238E27FC236}">
                      <a16:creationId xmlns:a16="http://schemas.microsoft.com/office/drawing/2014/main" id="{8C8E2846-E89E-48BC-9414-906147980FC1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29" name="Rectangle 1028">
                  <a:extLst>
                    <a:ext uri="{FF2B5EF4-FFF2-40B4-BE49-F238E27FC236}">
                      <a16:creationId xmlns:a16="http://schemas.microsoft.com/office/drawing/2014/main" id="{81BA27CD-13A1-441D-BF52-4A8E2FAE9EBB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6B341A6B-5567-4F66-960A-CE68934561CD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6575DB02-3DE9-46DA-AE53-B9CC39A851C0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2" name="Rectangle 1031">
                  <a:extLst>
                    <a:ext uri="{FF2B5EF4-FFF2-40B4-BE49-F238E27FC236}">
                      <a16:creationId xmlns:a16="http://schemas.microsoft.com/office/drawing/2014/main" id="{00E35242-A1EC-4ED3-A997-80380BAA4072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9A555629-761F-4B99-A25B-828B5735D9E2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ECB33824-418C-490A-9D7F-480DB7A68A78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FAE8FE61-20E9-46BE-9F75-04D1812F7986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6" name="Rectangle 1035">
                  <a:extLst>
                    <a:ext uri="{FF2B5EF4-FFF2-40B4-BE49-F238E27FC236}">
                      <a16:creationId xmlns:a16="http://schemas.microsoft.com/office/drawing/2014/main" id="{D50D37B6-A97A-44EF-94B6-58192AE0F1D1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F07D6028-1D08-44AD-9EAB-D42466810505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8" name="Rectangle 1037">
                  <a:extLst>
                    <a:ext uri="{FF2B5EF4-FFF2-40B4-BE49-F238E27FC236}">
                      <a16:creationId xmlns:a16="http://schemas.microsoft.com/office/drawing/2014/main" id="{D945D47D-FA1C-4509-9BB2-398195425CB3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9" name="Rectangle 1038">
                  <a:extLst>
                    <a:ext uri="{FF2B5EF4-FFF2-40B4-BE49-F238E27FC236}">
                      <a16:creationId xmlns:a16="http://schemas.microsoft.com/office/drawing/2014/main" id="{B3F8E253-549C-48FC-A394-134A098125BD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0" name="Rectangle 1039">
                  <a:extLst>
                    <a:ext uri="{FF2B5EF4-FFF2-40B4-BE49-F238E27FC236}">
                      <a16:creationId xmlns:a16="http://schemas.microsoft.com/office/drawing/2014/main" id="{8FEBFD6C-59BC-4D54-A81A-18C1357C438A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1" name="Rectangle 1040">
                  <a:extLst>
                    <a:ext uri="{FF2B5EF4-FFF2-40B4-BE49-F238E27FC236}">
                      <a16:creationId xmlns:a16="http://schemas.microsoft.com/office/drawing/2014/main" id="{B6F736C9-3E65-4DD6-9D83-B549DE059290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2" name="Rectangle 1041">
                  <a:extLst>
                    <a:ext uri="{FF2B5EF4-FFF2-40B4-BE49-F238E27FC236}">
                      <a16:creationId xmlns:a16="http://schemas.microsoft.com/office/drawing/2014/main" id="{AACD4F92-3EAB-41C3-8612-2D3B9019D6F2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7FF28137-B7FE-42A5-AF7F-5C8845408885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4" name="Rectangle 1043">
                  <a:extLst>
                    <a:ext uri="{FF2B5EF4-FFF2-40B4-BE49-F238E27FC236}">
                      <a16:creationId xmlns:a16="http://schemas.microsoft.com/office/drawing/2014/main" id="{1069C61E-680F-4A7C-B6AF-59F846B23FF2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24910848-BD9B-4B2E-B0F3-97646E90EA51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6" name="Rectangle 1045">
                  <a:extLst>
                    <a:ext uri="{FF2B5EF4-FFF2-40B4-BE49-F238E27FC236}">
                      <a16:creationId xmlns:a16="http://schemas.microsoft.com/office/drawing/2014/main" id="{8D0E5966-7BC3-4DB7-A16E-32D7993FC420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047" name="Rectangle 1046">
                  <a:extLst>
                    <a:ext uri="{FF2B5EF4-FFF2-40B4-BE49-F238E27FC236}">
                      <a16:creationId xmlns:a16="http://schemas.microsoft.com/office/drawing/2014/main" id="{3572C4EE-DB05-4AEC-ACA7-7B60ED47D2B5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8" name="Rectangle 1047">
                  <a:extLst>
                    <a:ext uri="{FF2B5EF4-FFF2-40B4-BE49-F238E27FC236}">
                      <a16:creationId xmlns:a16="http://schemas.microsoft.com/office/drawing/2014/main" id="{103A8728-56B7-42CC-B2B1-1B6A315F7235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75D8E444-8486-458B-84A8-3AD78573827B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89729663-21B6-42F2-9BFB-B450FD7B57A1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EBB03A37-9714-40DE-AB2F-59C6A6412BF0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2" name="Rectangle 1051">
                  <a:extLst>
                    <a:ext uri="{FF2B5EF4-FFF2-40B4-BE49-F238E27FC236}">
                      <a16:creationId xmlns:a16="http://schemas.microsoft.com/office/drawing/2014/main" id="{9F9FB79A-6624-48DD-8663-82A33CF69355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3" name="Rectangle 1052">
                  <a:extLst>
                    <a:ext uri="{FF2B5EF4-FFF2-40B4-BE49-F238E27FC236}">
                      <a16:creationId xmlns:a16="http://schemas.microsoft.com/office/drawing/2014/main" id="{239C2661-71BC-43A5-8777-E9557D9A227E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4" name="Rectangle 1053">
                  <a:extLst>
                    <a:ext uri="{FF2B5EF4-FFF2-40B4-BE49-F238E27FC236}">
                      <a16:creationId xmlns:a16="http://schemas.microsoft.com/office/drawing/2014/main" id="{3A7FCE00-444F-40C1-B11E-EE7B662E38A9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5" name="Rectangle 1054">
                  <a:extLst>
                    <a:ext uri="{FF2B5EF4-FFF2-40B4-BE49-F238E27FC236}">
                      <a16:creationId xmlns:a16="http://schemas.microsoft.com/office/drawing/2014/main" id="{C1D9E238-F1D1-4997-9E6C-7A23E578E967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6" name="Rectangle 1055">
                  <a:extLst>
                    <a:ext uri="{FF2B5EF4-FFF2-40B4-BE49-F238E27FC236}">
                      <a16:creationId xmlns:a16="http://schemas.microsoft.com/office/drawing/2014/main" id="{82A49F2D-5A46-4067-B34F-A03A15DB471F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7" name="Rectangle 1056">
                  <a:extLst>
                    <a:ext uri="{FF2B5EF4-FFF2-40B4-BE49-F238E27FC236}">
                      <a16:creationId xmlns:a16="http://schemas.microsoft.com/office/drawing/2014/main" id="{71035834-E33B-473A-BBB7-CC5DB4C1FCF2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45BC5CD8-E760-4E42-A8D7-C65B668C8FF8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9" name="Rectangle 1058">
                  <a:extLst>
                    <a:ext uri="{FF2B5EF4-FFF2-40B4-BE49-F238E27FC236}">
                      <a16:creationId xmlns:a16="http://schemas.microsoft.com/office/drawing/2014/main" id="{0275F37C-170C-4301-9AD1-B109C8A58246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0" name="Rectangle 1059">
                  <a:extLst>
                    <a:ext uri="{FF2B5EF4-FFF2-40B4-BE49-F238E27FC236}">
                      <a16:creationId xmlns:a16="http://schemas.microsoft.com/office/drawing/2014/main" id="{73771920-BC78-4354-AC1A-646EA57F2A1E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1" name="Rectangle 1060">
                  <a:extLst>
                    <a:ext uri="{FF2B5EF4-FFF2-40B4-BE49-F238E27FC236}">
                      <a16:creationId xmlns:a16="http://schemas.microsoft.com/office/drawing/2014/main" id="{107659FD-BAFD-421B-8DDD-E00D551F7C62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8DBB44EA-90C7-4E64-9A24-D4288B8ED698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3" name="Rectangle 1062">
                  <a:extLst>
                    <a:ext uri="{FF2B5EF4-FFF2-40B4-BE49-F238E27FC236}">
                      <a16:creationId xmlns:a16="http://schemas.microsoft.com/office/drawing/2014/main" id="{59113905-7F0D-4BFB-9368-5883CC25C986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4" name="Rectangle 1063">
                  <a:extLst>
                    <a:ext uri="{FF2B5EF4-FFF2-40B4-BE49-F238E27FC236}">
                      <a16:creationId xmlns:a16="http://schemas.microsoft.com/office/drawing/2014/main" id="{1D1288D6-92E2-4ADB-A108-A15F7C8D8234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5" name="Rectangle 1064">
                  <a:extLst>
                    <a:ext uri="{FF2B5EF4-FFF2-40B4-BE49-F238E27FC236}">
                      <a16:creationId xmlns:a16="http://schemas.microsoft.com/office/drawing/2014/main" id="{1CFEA15E-7317-4A6D-86D8-4186FA061324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6" name="Rectangle 1065">
                  <a:extLst>
                    <a:ext uri="{FF2B5EF4-FFF2-40B4-BE49-F238E27FC236}">
                      <a16:creationId xmlns:a16="http://schemas.microsoft.com/office/drawing/2014/main" id="{3F699EBB-7B0C-4648-894C-0AB08908E1F3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7" name="Rectangle 1066">
                  <a:extLst>
                    <a:ext uri="{FF2B5EF4-FFF2-40B4-BE49-F238E27FC236}">
                      <a16:creationId xmlns:a16="http://schemas.microsoft.com/office/drawing/2014/main" id="{A3514EE7-43CA-4797-8908-F4F66FFAA55C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1068" name="Rectangle 1067">
                  <a:extLst>
                    <a:ext uri="{FF2B5EF4-FFF2-40B4-BE49-F238E27FC236}">
                      <a16:creationId xmlns:a16="http://schemas.microsoft.com/office/drawing/2014/main" id="{2CA2C0B0-531F-4732-92B8-0FC7F4C23AB6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9" name="Rectangle 1068">
                  <a:extLst>
                    <a:ext uri="{FF2B5EF4-FFF2-40B4-BE49-F238E27FC236}">
                      <a16:creationId xmlns:a16="http://schemas.microsoft.com/office/drawing/2014/main" id="{9F5C06CC-2629-4B4F-973E-51922CDD71A8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A4F96FEA-A9D0-4BD0-8925-D4E009528341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71" name="Rectangle 1070">
                  <a:extLst>
                    <a:ext uri="{FF2B5EF4-FFF2-40B4-BE49-F238E27FC236}">
                      <a16:creationId xmlns:a16="http://schemas.microsoft.com/office/drawing/2014/main" id="{15F9505C-F305-4738-B821-C19BDC16C9EC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72" name="Rectangle 1071">
                  <a:extLst>
                    <a:ext uri="{FF2B5EF4-FFF2-40B4-BE49-F238E27FC236}">
                      <a16:creationId xmlns:a16="http://schemas.microsoft.com/office/drawing/2014/main" id="{F02DC00C-4186-4365-A7E9-2B7BA55A86DE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73" name="Rectangle 1072">
                  <a:extLst>
                    <a:ext uri="{FF2B5EF4-FFF2-40B4-BE49-F238E27FC236}">
                      <a16:creationId xmlns:a16="http://schemas.microsoft.com/office/drawing/2014/main" id="{768A09F7-DF85-435C-8DF4-7EF8C5165701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74" name="Rectangle 1073">
                  <a:extLst>
                    <a:ext uri="{FF2B5EF4-FFF2-40B4-BE49-F238E27FC236}">
                      <a16:creationId xmlns:a16="http://schemas.microsoft.com/office/drawing/2014/main" id="{27721522-C3FA-4166-AB4E-E69A2BBDB669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021" name="Freeform 14">
                <a:extLst>
                  <a:ext uri="{FF2B5EF4-FFF2-40B4-BE49-F238E27FC236}">
                    <a16:creationId xmlns:a16="http://schemas.microsoft.com/office/drawing/2014/main" id="{B5E6D8AA-D4D6-4C3A-8198-F8382C214CC1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4DC09B5E-DA59-4CE3-932D-38103BDDCC34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75" name="TextBox 1074">
            <a:extLst>
              <a:ext uri="{FF2B5EF4-FFF2-40B4-BE49-F238E27FC236}">
                <a16:creationId xmlns:a16="http://schemas.microsoft.com/office/drawing/2014/main" id="{4CC08D28-4A1C-4E8C-889B-3AD327459805}"/>
              </a:ext>
            </a:extLst>
          </p:cNvPr>
          <p:cNvSpPr txBox="1"/>
          <p:nvPr/>
        </p:nvSpPr>
        <p:spPr>
          <a:xfrm>
            <a:off x="2703824" y="1490313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Delta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F6BE366E-89E3-4295-A96D-EEE3847B4001}"/>
              </a:ext>
            </a:extLst>
          </p:cNvPr>
          <p:cNvSpPr txBox="1"/>
          <p:nvPr/>
        </p:nvSpPr>
        <p:spPr>
          <a:xfrm>
            <a:off x="6360242" y="1448157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Time point A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1DF92393-FCA4-432F-9313-58A1D0A965E3}"/>
              </a:ext>
            </a:extLst>
          </p:cNvPr>
          <p:cNvSpPr txBox="1"/>
          <p:nvPr/>
        </p:nvSpPr>
        <p:spPr>
          <a:xfrm>
            <a:off x="4995080" y="1452945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Time point B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31FAA949-E849-446F-9548-20719D62F9E2}"/>
              </a:ext>
            </a:extLst>
          </p:cNvPr>
          <p:cNvCxnSpPr>
            <a:cxnSpLocks/>
          </p:cNvCxnSpPr>
          <p:nvPr/>
        </p:nvCxnSpPr>
        <p:spPr>
          <a:xfrm flipH="1">
            <a:off x="2860551" y="1266135"/>
            <a:ext cx="3815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3B010263-BADD-4C17-B21E-050D00BA0185}"/>
              </a:ext>
            </a:extLst>
          </p:cNvPr>
          <p:cNvCxnSpPr>
            <a:cxnSpLocks/>
          </p:cNvCxnSpPr>
          <p:nvPr/>
        </p:nvCxnSpPr>
        <p:spPr>
          <a:xfrm>
            <a:off x="5421232" y="1353880"/>
            <a:ext cx="38152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TextBox 1079">
            <a:extLst>
              <a:ext uri="{FF2B5EF4-FFF2-40B4-BE49-F238E27FC236}">
                <a16:creationId xmlns:a16="http://schemas.microsoft.com/office/drawing/2014/main" id="{D79160D6-8CAD-4DCA-AEA0-DD4F803B7AB4}"/>
              </a:ext>
            </a:extLst>
          </p:cNvPr>
          <p:cNvSpPr txBox="1"/>
          <p:nvPr/>
        </p:nvSpPr>
        <p:spPr>
          <a:xfrm>
            <a:off x="3310202" y="974645"/>
            <a:ext cx="2781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Clumpiness</a:t>
            </a:r>
            <a:r>
              <a:rPr lang="en-US" sz="1050" dirty="0"/>
              <a:t> loss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4C1CF474-BE35-47B5-9A55-13C2FA9DA2C5}"/>
              </a:ext>
            </a:extLst>
          </p:cNvPr>
          <p:cNvSpPr txBox="1"/>
          <p:nvPr/>
        </p:nvSpPr>
        <p:spPr>
          <a:xfrm>
            <a:off x="7249511" y="1089771"/>
            <a:ext cx="2781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00B050"/>
                </a:solidFill>
              </a:rPr>
              <a:t>Clumpiness</a:t>
            </a:r>
            <a:r>
              <a:rPr lang="en-US" sz="1050" dirty="0">
                <a:solidFill>
                  <a:srgbClr val="00B050"/>
                </a:solidFill>
              </a:rPr>
              <a:t> gains</a:t>
            </a:r>
          </a:p>
        </p:txBody>
      </p:sp>
    </p:spTree>
    <p:extLst>
      <p:ext uri="{BB962C8B-B14F-4D97-AF65-F5344CB8AC3E}">
        <p14:creationId xmlns:p14="http://schemas.microsoft.com/office/powerpoint/2010/main" val="296390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9B2CBB-E681-4E3E-B05F-D5FCE62AAE8B}"/>
              </a:ext>
            </a:extLst>
          </p:cNvPr>
          <p:cNvGrpSpPr/>
          <p:nvPr/>
        </p:nvGrpSpPr>
        <p:grpSpPr>
          <a:xfrm>
            <a:off x="3278321" y="1055732"/>
            <a:ext cx="708884" cy="1080386"/>
            <a:chOff x="1933522" y="3730407"/>
            <a:chExt cx="708884" cy="10803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16996C-D92F-4EB3-9876-8839F22F7045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8B883E0-D6A7-4DBD-8434-63A599339EFE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2531416-DE6E-4F65-BA49-DDAA3E3EEC60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2ABAAF8-1B1E-42AF-8CE3-60BE5D5F4FA7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102FBCC-B15C-4C13-B930-49C08B4B57C4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6594C08-E238-4144-B2C9-2258364A0890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8E3094C-0BA7-4547-A8E8-877C7D2B7C2F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E802E66-E32A-4439-A00C-A076AA3F07D7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B9780D7-119D-43D5-A00E-5916C8BCAC42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26035E7-52B3-42ED-88FA-DE29B17AFBB3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B8D3FB9-68FB-41B3-A0FE-103F9C3D675E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92A0AC8-970D-4B0D-92F7-ABB758544DA4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8DBEC1-4B48-46D6-BF0E-EFB9C8D7E2F3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28FF999-0E4B-4D97-8BA6-D19A7ED0A923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D15887B-8873-4955-8F9C-4B36B4DA78C6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9FD3831-4CCB-4FC9-A532-269D875D9418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216742E-F375-48BC-A0C2-1BAD62427FD0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E7C9741-B676-400A-8D3F-ADC92104DDE1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BEBED4-A12E-4B62-AF4A-270E3BCCEECA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446E4A3-2C58-4F83-B7B5-308FCBF8FF42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96680A1-2A82-42A4-BFAF-EA9CF9FD27AC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96679AB-BA3E-451C-BDBB-0CD102DE3C73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853FEEE-EF3A-4555-B54C-F1B7F27F0742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BF5A2A4-AFD7-4A51-B319-CD86B6A4E8C5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28ECB6D-7922-4130-A633-1F9CA58C46FC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B8ACD32-AB38-4224-88F7-649A161FD6BC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B5BB22A-CCD0-44B8-B95D-5D1ED9A2FB1D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57B9A99-4727-475C-83DA-2752DF19B4C6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E6FF32E-2839-441B-AA4C-678ABC646C28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5E58E4C-CD47-43EA-A3AC-070931030E3A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A5B98D5-21C9-4678-9EE4-2C61CA11BB96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F00F861-CAF4-40E3-B628-3E79A9E44CAF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454B2EE-7982-4C1B-95EC-C854A75A3AB7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36F3AAF-52B6-4582-9C4B-E08B5587E22D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1AA4671-7398-42C5-B91A-D25494FE743F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190C682-B119-4611-9214-07290AA1BF6C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A4D7BE8-F404-4E21-AFF1-741D56FC8F77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7FDABA1-105B-4C95-ACF1-1D089CB27D02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F3EAC77-83E6-4A46-B0F6-3694ABAD18E6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51CA74-D973-49C5-B476-D485302051A3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295EEE-1638-4F8E-9ABF-2EA153B3DAE6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80FA4F5-6F8F-4850-AD85-8FF8892FD75F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FEFF7B4-2D3E-44EC-B4EA-F4A2E3C4D9AA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49997F3-0265-40D4-95EE-CA0BC1E97D99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C9F8678-DA41-4682-92A0-6AF111CC1123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6ADE8E3-783E-47B0-83B5-DE41375C96F5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694BDB9-ABBF-4CF7-9D18-BF24C58B0C9B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6E74151-E5D2-4265-9E9C-337EC027A928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D64E0C0-10C6-4FF4-8F21-EADBD442022A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A016F88-8443-4D76-8614-AB1E24AAA639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FFE85C1-C626-48FB-B5B6-7F02CC129183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0689997-E7E3-4552-8EC1-7A3C2B4303A1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C32A24B-5DAA-4FA4-9CFA-F8DCB2231F69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BD97191-3822-4A1A-86E7-073E72327DEF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02E25B1-B7A5-458A-A95D-A8D2A8B55938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" name="Freeform 14">
                <a:extLst>
                  <a:ext uri="{FF2B5EF4-FFF2-40B4-BE49-F238E27FC236}">
                    <a16:creationId xmlns:a16="http://schemas.microsoft.com/office/drawing/2014/main" id="{C4DCB905-395C-47A9-8852-BF914C88464E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B3FE47A-477F-402A-B781-EA30B8AF0581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CF94AB4-5D55-4293-B7F6-9B5A46BD80CC}"/>
              </a:ext>
            </a:extLst>
          </p:cNvPr>
          <p:cNvGrpSpPr/>
          <p:nvPr/>
        </p:nvGrpSpPr>
        <p:grpSpPr>
          <a:xfrm>
            <a:off x="7380494" y="3109398"/>
            <a:ext cx="708884" cy="1080386"/>
            <a:chOff x="1933522" y="3730407"/>
            <a:chExt cx="708884" cy="108038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B7791DE-A61A-4EDC-A29D-E03880C145A7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D4707D0-DD3B-423E-B2F1-78203F5376B2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1C201B4-196F-4C0C-85D4-0287E1755640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12F3C34-D3AA-4169-A35B-7C1D46D5721E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F30613D-837C-4331-824D-9FC25777262F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C9E51D1-2652-4D28-8135-1F41F332F604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CE05A085-D0B1-4823-BEAB-A4C5D99D0F14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E8646095-9A03-4FC8-A7E4-CCDFF217C946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D149B70-EC41-4E61-92C6-6B1A4573B1E3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6FF9B86-A25A-4DC7-BC40-0D9F21AC2000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5ABC9B0A-BE09-4C0D-AC13-CC8CC64C5C83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BFA6E9E-4924-4438-A3B9-C8CF50EEF25D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435B0F3-A704-44F9-8861-C86C3D21F89F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F5EDA599-2D8E-4688-8CE6-7857F2CDC0AE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7EB75CA-D5E1-4D08-A5CB-1CFC61F514A1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6C58854-9AFB-4AE7-B906-4B57246D09EF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D596DF5-3BCE-4FCF-945B-0E42692A2A99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A41F874-1CBC-4A7A-A184-48A3500F545D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9A5D183-2B99-4155-A0CF-F3A037B1E772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3BD0069-EB6F-4662-A062-22EE42A4A5DD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730389B-E4E3-476D-A66B-15269FD63531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B09C14E-4DB8-41AE-B534-B2ED2E28500E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C6B48C6-590F-47DC-BD95-7C1DAB124734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2769D77-9A92-476A-AEA6-740BDE739BE8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8F11B47-8D3D-4311-9D27-60C4EE081066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71D329D-24E5-45A2-BC52-D65308953C17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3174754-A1AA-4EC9-A817-98C711E63AB8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58CAB2-A3E0-4311-9DC7-1AF048B7F524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4EABE7E-3870-4102-A843-84598187242E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0D9D672C-F334-47E4-ADFB-7EEA9F5CE2CA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CC40EB5-CBB7-4351-BE52-CAC61E1A826B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BB58B187-02AF-41BF-AD36-011E98AD9FE3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8E5C24E-FD01-42C6-B979-4E204F9971DB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AF58D64-77E2-478E-B4A8-4383AA43B6E9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E5D0CC4-BEEB-4543-85C7-C48BEF7691CE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3D7E289-9929-4F8B-A194-B8CA6B563C45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37F912A-69B1-410A-AB0D-3D7F5540F408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360AE0A-9A13-4AFC-BA74-E2C367181E03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21A08FE-5FC4-4D62-8DAE-73E79CA96552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77DF222-0C5B-4513-A280-64BEC6E1B3E3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B6C3D54-CD61-47DE-A736-8C6F63B99C3B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161AF0CC-064D-48BE-B919-72B44D9ECBBD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A21F90A-44E5-47F9-923B-E89EDA2A2B6D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FC2A81DA-2AE3-44F2-8ACC-7C4363396FE7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6282F83B-DCA3-4553-BE70-25425BAB4855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0EA924BB-EBCA-4088-9C36-27E1BC0AF8CD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D3C0BE1-73D4-4FF4-97BF-952934B1FC9A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6896097-50C6-4C0F-9DC2-A0036B12D9AE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A083C69-37D8-4469-86C3-CDFF38261D80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89645F2-6FC9-4585-B101-D57386C8FA76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D79508B-9522-4807-BBEC-2366B7356A68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D1A0D27-D058-42DE-AA03-B1FDFD1D34BC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F5BA79E-5B9F-4842-9C1F-5EA52F4C87E9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C12BD908-283B-46FD-8A65-6BEAB38DE9BB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F2A8F29-343C-42FF-BBBB-6136C6DEF2D4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6" name="Freeform 14">
                <a:extLst>
                  <a:ext uri="{FF2B5EF4-FFF2-40B4-BE49-F238E27FC236}">
                    <a16:creationId xmlns:a16="http://schemas.microsoft.com/office/drawing/2014/main" id="{09970B7D-AD6C-4BB7-8383-8DBB58695F47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72AB470-7161-4A12-B8BD-7C9B23603C25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0C3D0F4-29E6-41A2-8999-DA2793B2F363}"/>
              </a:ext>
            </a:extLst>
          </p:cNvPr>
          <p:cNvGrpSpPr/>
          <p:nvPr/>
        </p:nvGrpSpPr>
        <p:grpSpPr>
          <a:xfrm>
            <a:off x="5336253" y="2614954"/>
            <a:ext cx="708884" cy="1080386"/>
            <a:chOff x="1933522" y="3730407"/>
            <a:chExt cx="708884" cy="108038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C8343F5-4B4A-4B3C-ADB8-76F71535CFB7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DD307C19-C22A-4AD7-9588-260D1B96ACCC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95DBC2F-7A12-4E3D-8F28-4A30D1FC113F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505703C-6FF0-47A7-B388-86C962139191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164D7653-287E-44FC-9259-A8C86C07B94D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2B2479AC-729C-4479-B28E-5A6DA25C7D27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DF62E62-CDB0-41C6-B69E-B3EFB91187A8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8347BB6-B252-4EBE-9359-70A138AF9368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8DD1189-1454-41FC-B03C-C9CA13FE899D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B70046E9-4D96-48A0-B2B7-BE07EB228A35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F515DBC-A4E0-40A8-9D34-E8491B612B97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23F8840-213E-4EAF-A3AA-6A0F11740B5E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72FE0527-5378-4C96-ACA1-76569435A23F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C6704F8-F727-4803-8B4F-F83E6D33F778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D3FD866-6EDA-4029-A4BD-DA5F6BDC39C1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051585FF-5868-4357-9AC4-718411601C35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FB681170-3B4C-4C3A-BE66-3DD8C4848F0F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1FBBCB6D-328F-42BA-8B64-D41338B1B229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CF0978D8-A26F-4BC1-A087-FE2621ECE732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3994C695-46A3-4FCE-AE80-EB61C29AA35F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62CADE8-8E88-4CBC-ADF1-90CCC8F90E2B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415D12F-D851-40DD-B5B7-1F0172202AB0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67A0956D-2E63-4B31-A45C-F6A3A0303BF0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3556BA72-FE12-4ABA-8A7B-44D88B229547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72A30ADE-D7E1-443D-820E-42E51898F864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073717CE-C02C-4289-8A7C-9F1B0D225F3B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4C1A8D2-B2CE-4A81-B30C-158C120DB5F5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BFACEF7-467C-4A11-A236-34F5CCCA7E37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B46B9903-DF5E-47CA-8550-EFBC41F1DE9C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03BB55F-565B-4D65-95E3-F1FC194CB40A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468493C1-AD5B-4B50-B8CE-0B3037428EA4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633B5D4-2A7D-411A-AAE4-AA6BC1285D23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B54956F-FE99-454A-9573-3AEBAD2C7F09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10B60D9C-AC44-4FDF-B8DA-E3D8CC590CD5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9B9F13D1-5587-404E-997A-47C090B54803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DE2D6105-5E34-46B5-8A1B-3ED67D20B45F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4C69264A-DD69-4CCA-A9EE-2796EEB0C52A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9C713B26-E472-4ADA-B65C-8AB2B95527AE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B78174F2-A2E1-47B8-A88E-4EB79316F3D2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147553F0-A60C-405A-8237-1D5FF580E6D9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F5809F90-517E-4049-A028-405A7C782D77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E6DF958C-EFAB-4DCB-B662-5C0B490EA770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6E9331B2-8A16-4FF5-A962-A5C5B65B9069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C09B83C8-13C9-4C3E-BCA8-AFA09114A0D9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843F628B-A631-4719-9029-5217C8DA48F6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FCF8681-6462-4164-A673-F2C844A8AE21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E7EB8358-BE7A-4B8D-8930-F0F17DF7034B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D0093695-06B8-4929-9251-B803F48FB53D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A640410-17E0-452F-8E90-FBED122F1616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E54278D5-CC1C-462F-8A27-113A075739C4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2FA49E59-F900-4F51-9658-EDD45D7F73F3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DA9069F-4723-456C-AF27-B16D3F06DA68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A1B538B-A968-43D5-9D0B-661B3FADDEF0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10B88CFF-5615-4076-B9EB-5E898CAAC952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16E0F3A-F131-46CC-A93F-9C7043C9A15C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24" name="Freeform 14">
                <a:extLst>
                  <a:ext uri="{FF2B5EF4-FFF2-40B4-BE49-F238E27FC236}">
                    <a16:creationId xmlns:a16="http://schemas.microsoft.com/office/drawing/2014/main" id="{2D625F30-9613-42EF-B7E8-A19905CF2781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BD38B8C-07B7-44C8-BFBB-7902F11FCB49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AB1CD10-BDA6-4F3C-960A-C79A12DFE0D0}"/>
              </a:ext>
            </a:extLst>
          </p:cNvPr>
          <p:cNvGrpSpPr/>
          <p:nvPr/>
        </p:nvGrpSpPr>
        <p:grpSpPr>
          <a:xfrm>
            <a:off x="5164745" y="3876942"/>
            <a:ext cx="708884" cy="1080386"/>
            <a:chOff x="1933522" y="3730407"/>
            <a:chExt cx="708884" cy="10803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E16D82D-A913-4740-A9E0-F4C5ABB279FC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A13AF94B-C41D-41F6-9C34-6F4E5F1EB206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7B320918-5989-44FF-A3B2-ACB0465D6530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B89D62DB-2F24-4BC3-84F2-D7543C1517FD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CD3D1EF4-B792-4C48-AD58-008B9D5CAA28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1E184705-A100-41EE-AE4F-579924B7986F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3A3167C6-A6A0-4002-A454-107D2133185B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10D782BB-2C51-414D-9938-33817D3107DE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05C15A16-9428-432F-A2BE-34213CC85145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1841F9F-9E20-445E-98DF-14715893F1AA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EF12FE1C-9A12-49B9-A1F2-57DFEE32EBC9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D02B4C91-4FAB-4CF3-8C0F-309C4C749D5C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6B127F5-8C24-4E57-B3F8-E7E338E95FA2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9BC94712-9A8A-40E4-B328-D205B819AA14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FAA7872-19E5-424B-86DB-8A00D228070C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167A3793-7ADC-441F-8335-B353564ECC7D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C4F04D8-D8B9-4013-B46F-C7B3E3638DDE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9EFE293-4488-457F-AFFA-ED82FA7BB7E3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02F3D57C-1FE0-46FE-B643-649CA732611C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95F0382A-A466-4C25-B28E-79CB1E036B00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FE423133-FB1C-4640-A7A1-8BDA458CC7F4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059A0D86-8849-4032-BE77-E733A1DD4D0A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95CA64E-B55A-4445-A6DB-1562F4302FB0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0186502-9FBA-4F05-AA7F-0D33F75F19E1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5332512-74DE-4304-A032-A9A04FCE1C00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FE7BC0AF-740C-4C1B-8834-CE60342E3A53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7CAE8D80-566C-41C0-AE51-CE67F7EA4D3F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739AD52B-D4B0-4475-BA40-971975840CCF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C6EF1368-BD05-49D0-8750-808E71DAF9A1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26AF462F-42DD-4905-B4C8-AFD0905D168C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C56E4213-F9FF-419D-BF8D-C27B1F247DE6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3D14D933-85ED-4F23-9F67-34E797447DFE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648662DF-B35A-425F-ACEA-8B0F312FE422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D53EEA02-1E79-4B20-B183-2BE4149466A2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5B423C12-4333-4500-858C-7F3F348DD6E2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963B06C-0F2D-469C-A4BE-55606A46F67F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BD9B0570-9EDE-4FF1-A3DC-13ED85C8ADE0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8314CB08-1700-4904-9E68-E870B05D971E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D574D43-F3BE-4F74-AA8C-C9EF4B47D6A1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E9860F8F-EC85-45A3-A194-7E53F2DC1C36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F99AC077-9ACC-4B15-981E-37DACCCA6B2C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5E444585-34D0-4BF4-B25D-081417300BD9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B7464E8A-27DF-4D34-BBFE-070CBB30203B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62726B2C-0442-4806-A6A0-094B134CD664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22772110-6CCD-4982-8536-00FE28FCD231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9D35CBE-C5C3-45CC-B851-0798FE279A0C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E9D02313-D485-4123-B4E5-5715D8D7CF68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855AB9EC-EA96-4950-B9CA-3D9C51412F59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321123A5-9A27-4FB0-A0DD-E1B680A628D0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81CFBC99-9F53-434E-9640-54412F39A926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65544210-5069-4159-9F03-FBC9A05BCF18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CFBB9A4A-A381-4820-BC19-78819F371664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47040A25-BB93-4137-BA3C-00D70F7B7E68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08D8B472-1DCD-4393-8482-B83D2DA79776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29C0562-350E-47F0-ADBA-7E217580287E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82" name="Freeform 14">
                <a:extLst>
                  <a:ext uri="{FF2B5EF4-FFF2-40B4-BE49-F238E27FC236}">
                    <a16:creationId xmlns:a16="http://schemas.microsoft.com/office/drawing/2014/main" id="{5AE56972-11FC-48F2-B366-17EB672E29D0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2F0D38F-9963-4C87-B91F-FEC2D5799BB2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7E07F70-9CEA-48C0-BC51-49C66DED5B23}"/>
              </a:ext>
            </a:extLst>
          </p:cNvPr>
          <p:cNvGrpSpPr/>
          <p:nvPr/>
        </p:nvGrpSpPr>
        <p:grpSpPr>
          <a:xfrm>
            <a:off x="3564418" y="2604761"/>
            <a:ext cx="708884" cy="1080386"/>
            <a:chOff x="1933522" y="3730407"/>
            <a:chExt cx="708884" cy="1080386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F31193A-25DD-4A07-9D0A-A99E599ABDD7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BE38C2A-DEBD-4EB7-98BC-151442817C63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B095EC51-5AAF-448E-97DA-8EAEEDAEEE7F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5BEA92D2-C436-4EF6-BAA4-592E59549229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19D1E924-C404-4619-B780-1F2938E30B47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833FB0A2-C67C-413C-9E3E-85E4DC09FE21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C97F1AD3-2F00-4D3F-B283-4ED269123B09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82A5303-01C9-4911-BC95-35061AEEE141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3E9DB6B2-74AF-4F82-B532-1E47F5B3A3C8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EDECA0-E0C5-4EEA-87E2-66FC6BF91826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3054788-C201-4E88-A592-599059CE4C9B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3223FD61-CC70-476F-8F3C-6B5B4F20D35D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9480EFC8-797C-4011-B4BE-EA7C33B0BDA2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D8AF8C7-2C53-4B6C-821A-E8B6B892C0C9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E3AA5DC4-8A98-40B4-8DCA-98C40BFDBC6C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EE8DE561-DAE8-43CA-A07B-BBD475E8BC98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C7F040DB-F779-4E80-B06E-2CF7830FDB4C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EDCC6B95-DBD9-4490-8CC7-5BE724EDD728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CBEA9701-E5FD-4EEF-9C91-B3EB2C2C80CF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080411A4-9EFA-4237-A1E1-04032D09C6A2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A5007893-393F-4EDB-B639-4B40201A7D9D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E908045C-3828-4E8F-8754-0E495544C98C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4F3D7167-A911-4179-8F60-6670AC404BAC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2C5B182E-1149-4124-9B14-5E08F50C6CB9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EF3217AB-3688-4C51-8BB9-2B8EF3B646CB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94FAF345-76D3-4C48-BEBB-0479E1F4EAA8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931E93E5-4C01-4516-8CBD-27F92A9C173E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1BF09938-0ADA-4454-8B1D-7EE2D0AD3F38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8E90782B-2C71-4E9D-B1A8-1213D5008581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86526539-DD81-4D39-AC78-8BFFB3BD720D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1E7644F0-EC81-47C8-8C49-8B6FB0C100BB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58BCE593-CD1B-490A-AF75-D2BC93FD18EB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6B5AA723-3AE0-4457-9333-036D32F082F9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DFA7408E-5A07-41D9-81C2-23298234EE0B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26CF4D25-C695-4792-91F6-851650319CC3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8F3D9DF8-AE1B-4166-A45A-D94816E87F61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E9ABC45A-D9FD-4FCE-8E15-7946CDF840FB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3101C470-F331-4C57-B64D-76B92AA0F031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54C2BAB0-23D1-45DF-974B-7B9EF07D232D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CF78DA07-62C6-4F73-9730-1B681AA5D09E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0C1369A8-1B54-44F4-9961-17BD09652DBC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52557C22-8037-4BBF-A133-46E978FD4BB4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07F22E3F-35BA-4F76-B8AA-BAA066281A65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7E73820A-53BB-4E81-BA42-720817079668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E301A2E1-F9D0-43F8-8599-79F49DEEB074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9E15E4D-3D9F-411E-8520-1559DECE53FD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F8AF4C8A-1482-49EE-BD52-B484EC53B10C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A2CF3C60-CEDB-4ECC-AB67-FA77356FCC06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A3E0B783-B313-498E-84FD-29F77FE3B903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506E9E57-18CF-4895-8558-A7D12A35BA84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42111934-E859-4BAC-9485-4B92A2B693C5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80A51E2B-56C8-4570-ACE9-677A2929C654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5C461319-FACD-4387-9D57-098518E97E94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79CF68C8-AD3F-40F3-B083-2951417BA03A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F1DC3672-E183-4057-A2F0-04CDB6EC7EAC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40" name="Freeform 14">
                <a:extLst>
                  <a:ext uri="{FF2B5EF4-FFF2-40B4-BE49-F238E27FC236}">
                    <a16:creationId xmlns:a16="http://schemas.microsoft.com/office/drawing/2014/main" id="{A4C229C9-1842-4BD2-B821-233B7F30E2C2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E43CA14-821B-4BFA-9A42-BFDF18AA614A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81272365-6B1D-4DBD-980E-B4D4B3D7ADF8}"/>
              </a:ext>
            </a:extLst>
          </p:cNvPr>
          <p:cNvGrpSpPr/>
          <p:nvPr/>
        </p:nvGrpSpPr>
        <p:grpSpPr>
          <a:xfrm>
            <a:off x="6043462" y="909551"/>
            <a:ext cx="708884" cy="1080386"/>
            <a:chOff x="1933522" y="3730407"/>
            <a:chExt cx="708884" cy="1080386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D1EA48A0-1F3C-46D3-B91D-CCF1908867A5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6CF4D94E-C543-49B6-9F07-4667C041511D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2E64222D-6D1C-463F-B00D-632859947AD9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FA34B6BE-1CDB-4E34-B070-056ACF995DDC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80EB0943-00A5-44D3-982E-196BC32E31D0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D1DFF990-6F6E-4743-8701-A6A2017C6661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CCBA78F2-2FB3-4DC5-8367-6A5DA1F59B3C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D93ACBE-2E5B-4F04-8581-2743B2D97A62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EFA1EE92-E0A8-42BD-86BD-B56DC76C1DC7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B88AAE24-D24A-4F87-BE6C-040E362A8D63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F5D0DD05-F595-4671-8468-F336C7020DF8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F27A3441-DC05-43CF-B2EA-9891E3AF59D7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7402893A-FEE2-46DE-848D-ABAAE628BE53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6B3A31FF-2A69-4B4A-A7CB-E11F55F0FBB7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09F0B801-0FF9-447E-85DB-F5097B1B44EC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3AB80E4B-68ED-4313-81E3-CBA2E5EF0028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0E1B1362-AAB5-43B6-A3BF-07CDB8FE2401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AC7FAEF7-0CF8-456E-B210-63F554106F97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73E4636E-B93E-4300-9A08-42938089CB2B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5A58B30F-FC41-4861-BB6F-A0DCD86020DA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DB768E7D-6393-4595-B945-9C8F024EAE31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FE83508F-B5FF-4D18-ABD5-21E6F566F63B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1707E829-0BFD-444B-B7AB-BBC9607282B3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12B9D1EA-694F-4655-9DFA-711E20239355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2EFD5CB0-B50B-4FD6-BA99-A0C7CFD7BFCD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836C3CF7-32A4-450B-941F-2D5341014363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9A6182-3E98-4DD1-9F2C-CC5A7C67E94F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A6C4A32B-B40B-4908-87D8-17AA84CEF0C8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105DFC6B-6828-43AF-B91A-920B45530132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97929FCF-BE54-4228-AB4B-45A7FC15CE3F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5B52F72B-E632-4D62-BA3A-7BBB99AB8ABA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A08EF75B-E89B-452F-9028-43FB0FCE9E2F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40A2B07F-A6DD-402E-BAF4-4B9F919F562D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4C5D6484-0F27-42A8-8AC9-5FE0A07E533E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C08B9443-FE55-47BC-96C6-45B296FEC829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FCF7E5AD-9C03-4AF4-8A4A-D49C5FC51DC4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E57B5211-9D88-4D4A-9D86-7A6A7F547EC4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B87AF899-CA5B-49BD-A749-0B7D3DCA624E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72813C27-A367-44F3-824D-253EBD69838B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A89AB373-D5E8-48F0-869A-FAD227BA10EB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048301A3-EED7-4953-ABED-8AE4F7B9CE3E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198D4F04-264A-4A63-A023-3DEBD4141CEA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FC5078C6-1923-4120-8F0F-FBD8D89DA925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BD6FAF36-400B-4F43-AE1F-7DC5E8600B7B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6102D80A-1F7A-47C1-8099-984C5B2B784B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4A38E1C1-0881-442B-A5B1-4EC62A434134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CABD013B-EF81-45CA-AE5C-1979EEC531B2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1CBAB3B4-E61D-4B61-86E8-148CDAA3585D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2CB1F920-5077-435F-B985-9D21E6DDF7A7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B18A0DCF-9760-4E52-A176-8B9AB40B3AF9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F8954DDE-D951-4790-9838-346EA0F9F6A5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0D4CA517-430E-486A-8B53-C410B6DCB1BC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03987BC1-7C5C-40FA-AA8C-D988C75FCBB0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0001DB50-DAB7-4574-9F18-37443D13B296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54EEAC3F-64E2-4D5D-BB8E-C5757BD4C156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98" name="Freeform 14">
                <a:extLst>
                  <a:ext uri="{FF2B5EF4-FFF2-40B4-BE49-F238E27FC236}">
                    <a16:creationId xmlns:a16="http://schemas.microsoft.com/office/drawing/2014/main" id="{9874E7AD-CFB1-462C-81D6-A1894D2758DF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1FB6D5F4-746E-4067-8D9C-D3BB61F906E1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AF3287AF-7A8A-40E3-9AC5-E674993FF422}"/>
              </a:ext>
            </a:extLst>
          </p:cNvPr>
          <p:cNvGrpSpPr/>
          <p:nvPr/>
        </p:nvGrpSpPr>
        <p:grpSpPr>
          <a:xfrm>
            <a:off x="2396613" y="4644655"/>
            <a:ext cx="708884" cy="1080386"/>
            <a:chOff x="1933522" y="3730407"/>
            <a:chExt cx="708884" cy="1080386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04B5035C-1709-49BA-A2C6-A7D7BFB6D99C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44BFE0B9-BF21-441F-8418-C7325917BFE8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044962AD-B180-4A87-925F-B1A62A2045B7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9E66C813-5C30-4A95-8E93-972346F7AA82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C0875EB0-100F-4DF5-833D-F92B28D05620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209BA41-8139-40BA-ABB0-53C9C2AED319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DDF27C22-E57B-458D-AB82-864818696421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46C64EE0-8E14-4C55-8ED1-DB6A1C7AA787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7C4FF8EA-E5A3-4AA3-ACEB-0FE370F1207D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22AE456-3C2A-4A5D-B910-2779624C32F0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61B831F-3277-4749-BBBD-7A5CCBFE41F8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AB1987F7-46D4-49AE-94D6-5514AB7326DB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AB81FC29-E908-4485-9144-24FD1836194B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2E10D8F2-A110-4866-8E9A-E26AA522FC2E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D234FB72-6751-420C-B7C4-BD73ED754D93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E38DDC1-D16B-4FB7-8E0F-C105B9C9268B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6BCFEB2F-72BE-49DE-AD59-AE660BCFD10E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4A3C196F-4D50-464A-9377-63AF2B99163B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54D1A0B2-194E-43B8-9AAF-61AD0CFCD51B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839228B5-54AA-4EEF-AD56-90D20F6435FA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7130429C-3060-41E2-8E2E-2DE24BD85612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2EFB6030-D834-42F6-AD67-D4E9D2931DC2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0A34B2CE-ADB9-402A-91B8-FC21912AC273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EF23E07F-A069-400D-9BF0-CC8157A22B85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3C8C17A0-39C4-438B-AA9F-B99E9799A7F2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5C5AB9E8-B019-4B15-8944-6FBFFFBD3F20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ED0234AA-5B7B-49B3-B5D1-1C3DAD7E560E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EA3EC412-5E7C-4D9B-A997-F3B6EE21BDD4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4ED67184-1EFA-4667-A943-E874EBA006E8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D5040F28-959D-4CE1-9A61-15CD30A10B39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9DD4C193-D469-4243-AE0B-7701490150F1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F30FBD4B-168D-4C64-B1E4-3DC66D0252E3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AA84D7BD-80FB-41AC-B40B-6FA0FA5137E6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3FF61CFA-D2CE-4219-BE15-8C0E7C220A3A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AA1944BE-10A7-4189-BB21-ADE30E7C9E29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9ADB3994-D84D-4BF5-8B6C-CDF114B8A37F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C804DB76-6021-44AD-8D16-6C77EAAE9388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7F917F59-47E6-4BD7-B963-0E2441748CBE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38041472-2369-47EC-B728-EF891DF88ECD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D9C7CF51-72D2-47F1-A6EC-A3CAE82EDAA4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12DEC09F-CA84-49B4-A3E8-DB4ACA9A42E6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32D87877-AA3F-4C6E-A1F4-4AF92751FDDF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3F3E3832-86F8-4DCC-BC00-84F30E204118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CD8BBA20-6798-44AF-9222-B1680429EED0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2793B0C9-0037-412B-A7C5-E7D1A4444175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FB2DDDC4-40C3-4363-A205-9F739AD92CE4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C153F675-2257-4D72-A7BF-3AC1279C7A58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013B4E78-8FF6-47F6-82A4-1BF3CC5BFE35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9A36D05C-5C54-44E0-8C9C-9417F4660987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DAC83302-DD9D-456B-90C4-1C2EFB2C0F22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D0F831A-6E96-4C63-BF29-7DF226B41154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B7CEABE-ECD0-418C-B5C1-E2BE6F9CA340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6C1143B4-2869-4B06-A1FB-B7AB59A09A31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0D4FF94A-DD8C-4FDE-B6D5-5F33787ADAE4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D696EC49-4DD0-47C9-B998-907623E45809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56" name="Freeform 14">
                <a:extLst>
                  <a:ext uri="{FF2B5EF4-FFF2-40B4-BE49-F238E27FC236}">
                    <a16:creationId xmlns:a16="http://schemas.microsoft.com/office/drawing/2014/main" id="{AB6F5100-A408-43AE-9630-E370C02B232F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5C62587F-7F1F-4988-AB43-EBB6A7901102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F34BA94A-D568-4B36-93E1-0FD83E37D9B1}"/>
              </a:ext>
            </a:extLst>
          </p:cNvPr>
          <p:cNvGrpSpPr/>
          <p:nvPr/>
        </p:nvGrpSpPr>
        <p:grpSpPr>
          <a:xfrm>
            <a:off x="4390914" y="5383724"/>
            <a:ext cx="708884" cy="1080386"/>
            <a:chOff x="1933522" y="3730407"/>
            <a:chExt cx="708884" cy="1080386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8E4BEAF0-AA21-4170-8E5C-B1104A581331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B6CD4A96-E831-4F4A-9FBE-2705C8697885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5BFA2A6E-2B8A-4858-B7BA-21C9204F2B92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4DB7E288-12E6-4CFD-A63C-93EB8356B00B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12FC2822-CF50-4704-918A-BADF20C4DF9D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F40E9C66-04EA-4613-B817-1E4C837A7DCF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7BFC957C-B708-43B4-B93D-64A8DA6804CE}"/>
                    </a:ext>
                  </a:extLst>
                </p:cNvPr>
                <p:cNvSpPr/>
                <p:nvPr/>
              </p:nvSpPr>
              <p:spPr>
                <a:xfrm rot="16200000">
                  <a:off x="4427999" y="3221999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F6B1B15A-7341-4DF9-9240-4AE036D1D538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11AAEA94-1402-49EB-973F-180F5A80C55C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E95DF9E0-771D-49A4-A635-A622EEE8FDD7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CF0C495D-F875-4228-8D6A-C6AF8F4817F3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7F2844D8-2F4F-4A30-B912-2FF1BCB27C6F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C828F24-EBE3-44E0-9BFA-B8FB021AD31E}"/>
                    </a:ext>
                  </a:extLst>
                </p:cNvPr>
                <p:cNvSpPr/>
                <p:nvPr/>
              </p:nvSpPr>
              <p:spPr>
                <a:xfrm rot="16200000">
                  <a:off x="4895999" y="3455999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71FA4D7E-E82A-4804-A096-DE8C4FAB4C36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8A8DAF07-D22B-4206-8A18-232ADB049E75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CCC8A090-258B-4F8A-9E6A-8FA0D88EB7BC}"/>
                    </a:ext>
                  </a:extLst>
                </p:cNvPr>
                <p:cNvSpPr/>
                <p:nvPr/>
              </p:nvSpPr>
              <p:spPr>
                <a:xfrm rot="16200000">
                  <a:off x="4895999" y="2987999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74E18D2C-8255-44F5-B38A-3198B8738EAB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D7BB697D-BF1D-4612-80CF-773E303ED23B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28CB50F7-10F7-4AF4-B06D-6E35E59A057C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3CB2A270-2F98-4C10-A4E3-190C89E98E0A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86DD5950-C9B4-46A7-926B-F2E5B4220877}"/>
                    </a:ext>
                  </a:extLst>
                </p:cNvPr>
                <p:cNvSpPr/>
                <p:nvPr/>
              </p:nvSpPr>
              <p:spPr>
                <a:xfrm rot="16200000">
                  <a:off x="4427999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09A9CCE8-1890-444A-968F-3CFA51D9A8E9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27B12F74-5FF2-43CF-A962-09E894B65C55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322F4D48-06C8-4C48-A62B-7C294FB0B036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A6334494-716F-42FF-BAB3-5E1C29A4F9BE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7DA83A6F-4E31-480E-861E-495881881D3D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E0581789-F45C-442E-A147-04A819872DF1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3CB8B865-0991-48EA-B9D3-D747222B0A10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3AB5BBBF-9A2B-487E-8ABA-5F8D59B1DF7D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04A3E448-B308-4F7D-8700-26F8B4B4BA63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7145BDD1-7193-41A2-9A4B-26A947EC7219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BE8F882E-B155-45C5-82C7-E2D96216F294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6A70AD95-5D18-43DA-AD7D-C43E6E583F6F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A44E4AF8-ACFA-4A01-8F43-3583532D27CB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6BD94D1A-F3E1-4237-ABD3-2EFBADF36F7B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C3D0761F-8718-4AFF-9AC6-6378A0541D74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AE0316FA-589B-4BC6-8477-DFFEE6D87906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A70F58F4-6740-4A88-A89C-98EEA2E459A1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168A222A-0682-477D-B1EE-F5F1C79903D0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AF2B3F1B-2AA6-4AEC-B642-F8FC48ABF505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B07B6A87-77BA-4073-96EC-7CC9656B0574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1E9AF8E8-C258-42F9-9CC0-53C478F881AE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906B0EE0-15A1-4FBC-897E-E37F37B2930B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0D365F73-AA3C-4726-A8A4-ECFB1F261D76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DBF280FD-4F9C-475A-AF75-0D04042B1050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54E0C9C8-AB5F-475A-98CC-BCDBBF6D8AA7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253F09C-1D2B-4063-97A5-83E8A6A33000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A9982003-D002-478D-8DBD-1CBBFBBF0157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9A25E212-A291-4CDF-8EEA-8A9B7696A666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A54234A7-F3B3-4C73-9267-155858D81F49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CA310350-9183-42F5-9A43-EA94DF299C0C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7F185869-CDEB-485F-88EE-D005476618E1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B3C0B7A7-C659-4FF3-A64A-908972BA2B4D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414DB593-F5EB-4CEE-9DEF-39822DC426A6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653D963B-54AF-48D2-BE18-F8F3AD13897B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414" name="Freeform 14">
                <a:extLst>
                  <a:ext uri="{FF2B5EF4-FFF2-40B4-BE49-F238E27FC236}">
                    <a16:creationId xmlns:a16="http://schemas.microsoft.com/office/drawing/2014/main" id="{41C88550-64CA-4F12-B216-E0404D177D82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A9024FE-2125-4A12-AD93-CC4E3AF65B23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85076E5D-F7C7-4BA0-BD41-2034C7B2A8A2}"/>
              </a:ext>
            </a:extLst>
          </p:cNvPr>
          <p:cNvGrpSpPr/>
          <p:nvPr/>
        </p:nvGrpSpPr>
        <p:grpSpPr>
          <a:xfrm>
            <a:off x="5850998" y="5432831"/>
            <a:ext cx="708884" cy="1080386"/>
            <a:chOff x="1933522" y="3730407"/>
            <a:chExt cx="708884" cy="1080386"/>
          </a:xfrm>
        </p:grpSpPr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1AAED60E-7BBF-4B73-A2CF-2862AE48388E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E9213073-5BCB-46A5-A29A-B10E317ED1E3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2C83B7A4-257F-4997-B0F2-E1747AB0C0C3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1AADC76D-C448-41D7-B258-81C45978B6A6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F5845B3F-E071-4DD2-B488-B28E00D7B36A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5E3A1ADD-8B11-4E1F-A513-B63D7F520587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5B87D6E8-0036-4C1F-B338-802C59985EAF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16A1FC72-C8B2-469F-96BA-3813D2BB489B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C20B4F47-25BA-4337-A592-9D57062E1BFE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97118C2C-1ACE-4DCA-83C0-16447EA411FE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45870F74-E19C-46F8-AABA-1E00ADCA5BF4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3E21B346-9354-4DF5-BD4C-09E110D8BABF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19240FF1-408D-4E3B-8DCC-EE1987FA1C04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B9B240F3-9C97-43F5-9918-1C665BC16122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023073D1-157A-42CF-839C-9A8E869AE8C3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857A2CA6-C95A-4CA8-A841-9CED55C38DF4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3A15A37E-ADB1-49FD-B84E-BC5D7192DB76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35AED80A-E618-4841-B6C9-8210CE60B3F9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CE04E30A-8EAD-49BD-89CB-BECE3A5A10D1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713C4DF5-7445-4572-BF23-0F3866C2CA1F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020DC3F6-AA9E-4606-94B9-F1B0AEC2E5D4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0A140F95-A095-4A96-861C-1BADEDC72308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AEE50085-E0B1-47CB-AC69-90DCCAE292CC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0AD9954F-6FD6-4A09-8302-4BE98A1D99B7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F799C131-D513-4DD4-96F6-75E91A2A4605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5942318D-D7BF-400A-90C1-279172252DE3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32D16939-EDBD-4F22-89E4-61825DBC76C2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8B7D1221-BB44-4DCF-AA25-584A619B8C7E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58374DF9-31E8-491E-9FDB-90006E1FFD3F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59D74683-8812-4859-BA57-FDD196E36A0E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FA87EA8A-1835-45D1-8DF2-DAEB73983B40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859143DA-B55E-4B23-BE8E-968DD401D94B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ADB1EE90-982A-4612-83FA-D1B973853534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8922F85F-4089-432F-AE90-1A106A9F1EFB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5A86458E-BACE-47D8-8F44-2181DA93DC8C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67491F85-634A-4A9B-98BC-B2C67FAA467A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477C618C-BC21-480A-BEFE-91DB9540C66D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4B6CDEB3-A9EC-4940-BFB1-995E15AE1297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50A2181E-322C-4010-98EC-9C559F92D089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40DDE668-3A18-492C-B702-C8959A7BAFB4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67025FF2-A435-486B-B6A7-636490DD7640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5209C9FA-39AF-4F08-9C00-9D499DC27FC3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1A93E4B3-E018-4B7B-A400-91303D3D1432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5410D01F-3BE9-496B-80F3-591DFDB94346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A1C9C684-3487-413F-A9E9-33471CC0A7E8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8D1F735F-A193-4D14-B90C-B4D253916080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92340CFA-A52D-4CC5-998C-82388939F990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9649F078-AA81-4CDB-B63A-9BF2B3471D78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97C52BFB-7DA7-4747-8A85-AE7D2D395391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19AFBB7E-ED37-41B1-8283-3DB41B781529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A9DB643-F8F0-484C-AA8D-7A5CD7CB7856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3AD75485-DA14-456A-A3F9-7AE9EEE7117D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0C6B1CFD-F34C-4CFF-8C7B-DCDBF94E7839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8F999A18-154F-4A36-A527-F411F94FFF19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80BE7943-89C5-4837-87B0-71B3D9E88F88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472" name="Freeform 14">
                <a:extLst>
                  <a:ext uri="{FF2B5EF4-FFF2-40B4-BE49-F238E27FC236}">
                    <a16:creationId xmlns:a16="http://schemas.microsoft.com/office/drawing/2014/main" id="{D157A3A7-8AE4-4546-ADAB-4A13D7E3BCE9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6D1CDBE-3A70-46EB-A007-B8AE5491FA63}"/>
                </a:ext>
              </a:extLst>
            </p:cNvPr>
            <p:cNvSpPr/>
            <p:nvPr/>
          </p:nvSpPr>
          <p:spPr>
            <a:xfrm>
              <a:off x="2028967" y="3901440"/>
              <a:ext cx="546593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CA0C4A8-2E6A-40CA-B5D6-5368686D8082}"/>
              </a:ext>
            </a:extLst>
          </p:cNvPr>
          <p:cNvGrpSpPr/>
          <p:nvPr/>
        </p:nvGrpSpPr>
        <p:grpSpPr>
          <a:xfrm>
            <a:off x="3258318" y="5725042"/>
            <a:ext cx="708884" cy="1080386"/>
            <a:chOff x="1933522" y="3730407"/>
            <a:chExt cx="708884" cy="1080386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8E44E25B-CD92-4F71-9F17-A80AB93BAD2E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51F9D1F8-5E63-405F-93C0-EF6A43F89E29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9C43399A-7E52-4DBB-8E33-71AF85FF4DFF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BA9F0FBC-DDD8-4ED0-91C8-F473EA3E8614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A7CC1C5D-29AC-4F83-9E3F-F0B9F0682F2C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16770296-82E6-47E1-B95F-CD4A3BBE33CC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695332DF-A25A-4EF0-BAC0-DF2A9A5513B0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64827D1C-C2FF-4D32-BF5A-C5719E1FE945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60BCE10-3CCF-46E7-B7ED-51A499749063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D039B76C-1ECD-4258-A86E-E1485C72168A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A858FAF4-CEDE-4BF3-9D6C-4A4AE572788E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CF216F8C-33B7-45F1-9177-9083CF0EDA16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58F0A6B9-9469-40BD-923A-BA0901202B6B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DFD5CE23-2716-45D8-A70A-BC9632D8BDFB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2334E69F-FB23-4956-B31D-2F994FB8E8B2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0DBEF245-EC5D-4C56-A7DE-26781EA21E5C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748CE4BE-2407-4C91-A3F2-8FAB77C903AE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A3F515CB-74D9-4CF3-BA17-EC8C620C9086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9B05F4CA-D7A3-4E91-92AF-193775F8A6FC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6E76C7E5-5E7A-439D-91AB-8CABDAF902DD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5CD9A1EE-2835-40E8-9849-9B90A8A08A29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FC44C3F9-4B3F-4DA0-AD34-ACD6644DC05D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E36CA852-0122-4B27-89DE-AF1F740FA5DD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5EC18116-FFE3-459B-8274-62EE13781776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9C7B6935-87DF-4942-B0FC-FDCEA9E77D06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0D1320F7-1E15-401A-8BE4-FFFED384241D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C7B5DB3F-DA83-43C7-98BC-471611FD776E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D5A03D83-7D9A-4818-BEE1-13A6972BAEB1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B7B84747-A25F-46A9-ABB4-BA6AB844714F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08F2AB71-31D0-458C-B0E1-F7B6B57F6FE4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C4ED04B0-1DCE-4DFB-9215-ADDF2B57DAF9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3C0DDB05-8326-4126-B5B2-D54825B6722D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F4EBF9D8-F3B1-44E3-93CE-601AA3BAC990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84F86DB1-595C-4C29-9504-72382A1AB9B1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C9564901-C580-4F30-AFA6-18E1A278D603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88B86521-66A9-4B1D-886E-E8407BB8F0B0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5D87914D-8D93-4A5D-AD46-C0912F4682F4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F587BE4C-CEDB-40C0-8A9C-23C55A4F01C4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211A7E89-5A93-43E9-9E16-DF7411582BF3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0C96E800-DBEA-4C24-92F1-277DCF24FBD3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E01CECA5-3D61-400B-904C-AA93CF28AFD8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328C637C-F99F-412F-B9EB-8F2D51F1162B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703C641F-A1F8-4B16-A5D6-09B1956D0BC8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D68F33CC-DABE-438F-BF6C-4ABF84F63004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A38CC211-86BC-4776-9ADC-738AC7AB2809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D36FB20C-FED3-4043-8CDE-04D495A7686F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CB6480CB-58BF-425F-AD6C-04DAD950F370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FB2C0943-9EDC-4E20-ABF8-B6E297D58DA3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5F14E975-CCC8-4695-A61D-359ACDE4F15A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ED60BA68-18FB-442F-ADD3-E52AFF95ECEB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1824F4D3-8B5D-490C-92BA-EE7F8EFBFCC4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159AD6E3-F346-44CA-9848-1024CE9A92E1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F3E4113D-E9C9-4694-879F-B6AB9F3937B6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9C833BB7-EFAE-4830-B0B1-547FF4552AFF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B04F2843-4EFB-42CD-98D5-31947C4C8F7E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530" name="Freeform 14">
                <a:extLst>
                  <a:ext uri="{FF2B5EF4-FFF2-40B4-BE49-F238E27FC236}">
                    <a16:creationId xmlns:a16="http://schemas.microsoft.com/office/drawing/2014/main" id="{EB7A31F5-C7E4-40C4-B916-A4F34775515A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CA0428AE-437A-4343-91EF-29AD9ACA4BC2}"/>
                </a:ext>
              </a:extLst>
            </p:cNvPr>
            <p:cNvSpPr/>
            <p:nvPr/>
          </p:nvSpPr>
          <p:spPr>
            <a:xfrm>
              <a:off x="1989608" y="3901440"/>
              <a:ext cx="585952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79713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  <a:gd name="connsiteX0" fmla="*/ 175314 w 541074"/>
                <a:gd name="connsiteY0" fmla="*/ 0 h 899160"/>
                <a:gd name="connsiteX1" fmla="*/ 61014 w 541074"/>
                <a:gd name="connsiteY1" fmla="*/ 236220 h 899160"/>
                <a:gd name="connsiteX2" fmla="*/ 68634 w 541074"/>
                <a:gd name="connsiteY2" fmla="*/ 358140 h 899160"/>
                <a:gd name="connsiteX3" fmla="*/ 0 w 541074"/>
                <a:gd name="connsiteY3" fmla="*/ 519430 h 899160"/>
                <a:gd name="connsiteX4" fmla="*/ 76254 w 541074"/>
                <a:gd name="connsiteY4" fmla="*/ 739140 h 899160"/>
                <a:gd name="connsiteX5" fmla="*/ 83874 w 541074"/>
                <a:gd name="connsiteY5" fmla="*/ 822960 h 899160"/>
                <a:gd name="connsiteX6" fmla="*/ 266754 w 541074"/>
                <a:gd name="connsiteY6" fmla="*/ 899160 h 899160"/>
                <a:gd name="connsiteX7" fmla="*/ 358194 w 541074"/>
                <a:gd name="connsiteY7" fmla="*/ 899160 h 899160"/>
                <a:gd name="connsiteX8" fmla="*/ 533454 w 541074"/>
                <a:gd name="connsiteY8" fmla="*/ 411480 h 899160"/>
                <a:gd name="connsiteX9" fmla="*/ 541074 w 541074"/>
                <a:gd name="connsiteY9" fmla="*/ 236220 h 899160"/>
                <a:gd name="connsiteX10" fmla="*/ 426774 w 541074"/>
                <a:gd name="connsiteY10" fmla="*/ 15240 h 899160"/>
                <a:gd name="connsiteX11" fmla="*/ 175314 w 541074"/>
                <a:gd name="connsiteY11" fmla="*/ 0 h 899160"/>
                <a:gd name="connsiteX0" fmla="*/ 175314 w 541074"/>
                <a:gd name="connsiteY0" fmla="*/ 0 h 899160"/>
                <a:gd name="connsiteX1" fmla="*/ 61014 w 541074"/>
                <a:gd name="connsiteY1" fmla="*/ 236220 h 899160"/>
                <a:gd name="connsiteX2" fmla="*/ 68634 w 541074"/>
                <a:gd name="connsiteY2" fmla="*/ 358140 h 899160"/>
                <a:gd name="connsiteX3" fmla="*/ 0 w 541074"/>
                <a:gd name="connsiteY3" fmla="*/ 519430 h 899160"/>
                <a:gd name="connsiteX4" fmla="*/ 76254 w 541074"/>
                <a:gd name="connsiteY4" fmla="*/ 739140 h 899160"/>
                <a:gd name="connsiteX5" fmla="*/ 83874 w 541074"/>
                <a:gd name="connsiteY5" fmla="*/ 822960 h 899160"/>
                <a:gd name="connsiteX6" fmla="*/ 266754 w 541074"/>
                <a:gd name="connsiteY6" fmla="*/ 899160 h 899160"/>
                <a:gd name="connsiteX7" fmla="*/ 428558 w 541074"/>
                <a:gd name="connsiteY7" fmla="*/ 861060 h 899160"/>
                <a:gd name="connsiteX8" fmla="*/ 533454 w 541074"/>
                <a:gd name="connsiteY8" fmla="*/ 411480 h 899160"/>
                <a:gd name="connsiteX9" fmla="*/ 541074 w 541074"/>
                <a:gd name="connsiteY9" fmla="*/ 236220 h 899160"/>
                <a:gd name="connsiteX10" fmla="*/ 426774 w 541074"/>
                <a:gd name="connsiteY10" fmla="*/ 15240 h 899160"/>
                <a:gd name="connsiteX11" fmla="*/ 175314 w 541074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1074" h="899160">
                  <a:moveTo>
                    <a:pt x="175314" y="0"/>
                  </a:moveTo>
                  <a:lnTo>
                    <a:pt x="61014" y="236220"/>
                  </a:lnTo>
                  <a:lnTo>
                    <a:pt x="68634" y="358140"/>
                  </a:lnTo>
                  <a:lnTo>
                    <a:pt x="0" y="519430"/>
                  </a:lnTo>
                  <a:lnTo>
                    <a:pt x="76254" y="739140"/>
                  </a:lnTo>
                  <a:lnTo>
                    <a:pt x="83874" y="822960"/>
                  </a:lnTo>
                  <a:lnTo>
                    <a:pt x="266754" y="899160"/>
                  </a:lnTo>
                  <a:lnTo>
                    <a:pt x="428558" y="861060"/>
                  </a:lnTo>
                  <a:lnTo>
                    <a:pt x="533454" y="411480"/>
                  </a:lnTo>
                  <a:lnTo>
                    <a:pt x="541074" y="236220"/>
                  </a:lnTo>
                  <a:lnTo>
                    <a:pt x="426774" y="15240"/>
                  </a:lnTo>
                  <a:lnTo>
                    <a:pt x="175314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11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23A443-3C58-48C4-830A-CAA5164E6EAB}"/>
              </a:ext>
            </a:extLst>
          </p:cNvPr>
          <p:cNvGrpSpPr/>
          <p:nvPr/>
        </p:nvGrpSpPr>
        <p:grpSpPr>
          <a:xfrm>
            <a:off x="2903192" y="2523928"/>
            <a:ext cx="708884" cy="1080386"/>
            <a:chOff x="1933522" y="3730407"/>
            <a:chExt cx="708884" cy="10803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E90872-3E6C-46D4-BD21-14093F7C7C6D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B72852F-0A45-4444-84FC-16519C3725C7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8149DB-1ACC-4CFB-927F-164FE0047DCA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C6DA31F-1ED2-4544-A215-EA73D0CD9B78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C28F85F-EC01-49D6-A72A-139D9220C6DE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366CFCB-019F-4645-B489-39256BEDDC7A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CEAF215-70C2-43AA-BAAF-40480D004756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2C4D420-CCEF-44E8-B35D-025FB4CA80DA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9FD387-A9E2-4F8E-B489-5A6B164F396C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372206B-09A7-49F9-9A9B-85ACFC0855E1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375B4B1-E4A2-4F5D-91B1-4D7EE65CE5EB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000F176-F78F-45AB-9284-55577F0600B7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6BCBE59-2175-47C1-8755-C9A841F0B9F5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5699B7F-2918-4A22-8748-51929CB64A31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466CB45-6B26-4320-832E-9CE0D8E7E33F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76FBCC4-D90D-408A-B7D8-6A19A74A90EB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6846D9D-8500-49B6-B475-2B2E26FCF4CF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3B21EB5-D511-4ED5-8737-B7BA789D76D3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71D4ADB-7131-4C8F-B720-FE737F5BA74D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19A93A7-D6D1-4A79-A008-AAC896C7271F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54C4333-EFB0-4033-8E62-07D6D910E21C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2D23F85-51A0-47C9-B76A-202FCE02CCD0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3F82216-23FB-4BD1-8B98-54C04C30710D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BB5C27F-52F3-46A6-98E1-3EA52F98D0E2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1F21653-181A-4AB6-AA5C-16C97B9F7755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D783BC0-CFFF-4759-98B0-EF7C3566EF91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AF585F4-4DC3-43DB-A33F-6478969265A9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473605F-BFD3-4D11-86C3-449F11FC87B3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C0E4A80-C339-434F-A119-1A36DBF070C4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EF92D9E-42C6-4D9F-8C6C-4ABB23C5F8B0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0911FA8-F35A-449F-A858-3B3EDD03AD56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D7BCB80-486B-400B-B3DD-96AF9773E839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4CEF01C-55F4-49D2-80FC-DA8C1045220E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7E65806-0983-4A8E-9A4F-A0736AC76DFE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E84EB83-EA80-4E88-9F15-25470FAEFCBA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4D279D3-B33B-4184-AE1B-ADDE8A42970A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121EE04-16B6-46EE-B3D7-E1095DFBD6C3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875AD8B-478E-47DB-B263-2320F1DEEF42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B316421-93B8-490F-A25C-C3D50E024587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795B5C-6C15-4A26-B7DA-09160C131BD6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9352AC5-CFF0-4A2E-85D1-50CA0C3D62DA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048CB63-1B07-4406-93A4-96E8324B517C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55DD905-B184-4C97-B059-D7FD0A948CC7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879E989-0565-4C61-B217-3659267E4E48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C8DC4F9-D346-4B0F-B5AD-0C6F0A4FC447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37F18FC-6BAE-497A-8B3A-AC67D9D84D01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3350423-98FD-4AE1-944A-C5A8B4B90814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3046DCC-8BCA-4D8D-BE44-3BED2B555170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184AB4C-9A66-4A99-92E0-E7CDEBEF5073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B834B91-AFBA-4C88-973E-1321A9148A7C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C5F93C1-8F4A-4457-A5AB-58229AD69152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077F233-E481-4690-B6DF-23E0D3BAFD47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F8BAE86-D449-4841-8FB2-B5F8C1A3DF39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B6CF17B-CCE7-4233-8905-72C9F223D69C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F695091-5315-47D5-B5B5-7C5FFCFAC4EA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" name="Freeform 14">
                <a:extLst>
                  <a:ext uri="{FF2B5EF4-FFF2-40B4-BE49-F238E27FC236}">
                    <a16:creationId xmlns:a16="http://schemas.microsoft.com/office/drawing/2014/main" id="{AD093C28-F4D8-4FC4-BD18-1D789D214998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0ADB40-0BF1-4A17-A8D3-CE284CF19F40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26D8C1-A015-4767-A121-63C59F3B60D0}"/>
              </a:ext>
            </a:extLst>
          </p:cNvPr>
          <p:cNvGrpSpPr/>
          <p:nvPr/>
        </p:nvGrpSpPr>
        <p:grpSpPr>
          <a:xfrm>
            <a:off x="1611360" y="2520333"/>
            <a:ext cx="708884" cy="1080386"/>
            <a:chOff x="1933522" y="3730407"/>
            <a:chExt cx="708884" cy="108038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C2B95F1-9D42-4F1D-8E83-5CBFA03942AA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54182EE-6CFB-40F5-84E5-F5BE6D3937CF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1ED229B-2BF1-4B7B-8C7B-D5ACA249ECE0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D1513F1-B7E3-4AD9-A7D8-053463CD0970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9EE1661-4012-43F6-B42F-FA3856BD3E7B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A5E376E-B6C9-4171-AD02-8486EE67C85D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FE3C5ED-FA35-4736-BC28-35D5E0235F22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A994D03-4F67-4999-9117-7A5C5970EA18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873CD95-033F-4758-B92B-795591E7EF72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814C4ED-39E8-4B75-A2F5-93623F7EC298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883D305-451D-4EE8-9492-AE129C1D0CBA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9855A691-A361-411D-8E40-21D9D7779675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D27CD8A-361B-43DB-9CF5-07C74C106696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B602D36-2DC3-428B-874C-137FFF59C22A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07B25A6-6595-41E4-8CDB-EC7430E3D374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E8F47E5-BFA5-4096-A11E-BEB0E3EC02ED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0B470C1-A169-43D2-9AEF-D1BDC7AC0511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45D9413-FD6D-426E-8060-581C079EC0EF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A81631B2-186D-446F-B904-B296CFC2718F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955B32E-BC3F-4CE1-8137-E8C294B6C2A0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F1DD079-16D1-4166-AED8-396F04CE4026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724B29B-5077-4A94-81D0-24BDD661A84B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979D35F-6250-4071-830C-7EDB7C78B33C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4DC6105-C26B-4E01-BD0C-1096C70E4566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FF87810F-B0F9-4A9F-BAEF-4CA68E7D5685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1839D22-4ABF-4925-940A-663E6074D02C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24611F4-9DC0-4FF3-8545-09210D555845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8385A38-16A6-474B-B712-B75C59E32094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CB84807-7A1A-41C5-A3A5-487E9A90FA7A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FA9EE54E-7C49-4AFD-8294-5F85BF3BED10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89D115C-FA2A-4C14-A6EB-641975A7D2DA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1D1CD89-38B3-4335-A28F-CEB63CFFECF5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F2EDF09-91AE-42F9-ACE4-70F36220699D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02D4EF3-9709-4971-8876-4D96CEE225D3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DFAA382-0B78-497F-88D2-4FDB715DB3E0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132D3-89A7-4249-9631-499137456681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3643CDE-A3CD-4141-87ED-733318AEBDC6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E9C375F-251A-464C-A7FC-1B0B9A19A643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FAD44BB-3F1D-40AB-820B-C5E498300508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75E27A0-E902-4857-870B-C862FDCFDC79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DE5953B-372B-41A5-9519-AE5D6EB1F0A3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FC6F6005-2C5F-437D-A603-9BAAD3FB4685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5C362D9-B4DB-4C85-9E2E-4EAA3F921063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AEF87AD-EC09-434F-BC12-8F1DC1745BDC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1754158E-BFC1-4EC0-98E5-D5F44F2742C2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9F9FAFA-8C9F-427C-9267-53A50A5FBF94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898902D8-F8AD-4C15-9FBF-2140674D461C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DACAABAA-2E78-443E-A802-62C4483A8470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05BA5A1-A1BF-486A-877E-A07CD9B1A709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698DDC0D-D3DE-40F1-BA17-4E3B2767ACAB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0570390-D559-4C25-B2B5-6BD1347A889F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5F93618B-6F66-43CA-868B-7606E2470FD1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03BFA80-5073-4975-8FA9-E45A8DE02570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41A7173-E8CC-4435-B68E-C01AF466C950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83042E3-273B-49B1-8F80-98E4BB447640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6" name="Freeform 14">
                <a:extLst>
                  <a:ext uri="{FF2B5EF4-FFF2-40B4-BE49-F238E27FC236}">
                    <a16:creationId xmlns:a16="http://schemas.microsoft.com/office/drawing/2014/main" id="{69EDB7C7-38C4-43BD-AF36-EC65D2ECA4E3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FA522C4-0DA0-49C8-8716-E6C5D4F728A6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3A8C282-3E04-48A9-ACF5-702EA93EE104}"/>
              </a:ext>
            </a:extLst>
          </p:cNvPr>
          <p:cNvGrpSpPr/>
          <p:nvPr/>
        </p:nvGrpSpPr>
        <p:grpSpPr>
          <a:xfrm>
            <a:off x="4195024" y="2521656"/>
            <a:ext cx="708884" cy="1080386"/>
            <a:chOff x="1933522" y="3730407"/>
            <a:chExt cx="708884" cy="108038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BED3AFF-E19F-4874-B6F9-2AB6F871D5AB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29CE4BB-784A-42A7-A9D1-4322BBFA9351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D61247E-9F27-405B-8696-422D74A1F784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893E57D-9236-4899-8102-433EFF853D41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AC62746-B7E9-4FA3-AA24-989132813D54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295255BE-C458-478C-8FA4-94914BC01292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06F0840B-2CDE-4F6B-9B7C-87689018A1D2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979C94A-6F0A-4602-89B8-F184E325FFDD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B01C7B0-B095-46FC-AC50-C5A9D1FA4B87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922BDE4-A6EC-4819-8721-2B7FFAF24CE3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43BA294-1E39-43C4-B40A-ECD0A3348D42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F52923C-45FB-489F-A0DD-700B55A9F8FA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21E5D0E-1FC1-4660-818F-4619144831E4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FFE518EE-844B-44DE-BC18-D6F3E44022BF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07BED0DD-F20F-4592-8A67-C539D8DFC8C2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1AA3E5DC-0213-425D-B736-7A0D9511750E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BC3AF459-FFE4-4C99-AFDD-014348B7CCEF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28A4B86-9A8A-493A-B95F-5A0E1E4EBA3C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6C91552F-4B37-4F09-86E2-9D86B07EDBBB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975CE54-4B3F-4F11-948B-CEC152228DE4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50E1AE3A-A0AD-4BD1-9DEA-DF28DD9FD364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1065DE0-10AF-4ACB-9F1F-9DCB7068EC38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0E0352CE-AC1C-44A5-BE73-5E83A05A48A2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FCFB7A1D-CDA0-4D0A-B826-87CFBCF8A645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94A20AEC-7971-4A98-B340-0BFFCBD66C9B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A80A754-29BB-44DE-935F-45EA809331DD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C8C1D07-5499-468F-891F-E22B7BBC69A0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DBF1948-73DE-40C7-BED9-CEDF5D46DF12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4BB43A50-AFC5-4CDF-B65C-940B2CFDC143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A9CFDEB6-38FE-43A3-854B-C3A4C3DEBFD7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3EA14C76-6ACA-4CE5-BF24-C691C813787A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32C12DAE-C936-444C-B46F-FDB2C6F56774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B6733C1B-09F3-4AC9-8BC4-53F76A274DCC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AB49776C-930E-421E-9B03-567AC7187DF3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7030A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E8D3B671-E3B1-4CEF-958E-E090281F1028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2E2FE58C-5CD0-4162-AD49-972B7CF2EAE4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0B7A6CE-6851-4B26-9FBC-C7119AAA6C29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7CE01AD-95F6-4439-BC55-F5EF95C4E147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7030A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3DD50F09-E51F-4B03-9374-0908CE86C1F7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6379159-4B9A-4BC0-A82B-24F62D3001AB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B6AB4CEB-2666-4466-9880-AC020F35614A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7ADDBCD0-3E75-41CA-9F1C-62D0913CFDC0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43FBC576-E14D-40A7-8C5C-4135307D3BFE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999CE9FD-32A3-4667-BAE0-94C35D2D7A90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FB32CB68-2A08-42AE-8EBF-AE5942302CC2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F2B9E652-BF62-4C03-B800-79572D6B122D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15E3635E-ABE0-46B9-B6AF-CBB5545DD878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F085C29A-25DA-419B-9FDB-C19320317568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554151AF-2CDE-4CDC-80E4-BECCB71409CA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8FE428AA-9B70-476A-81B1-92F6D415AF9A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30796662-D26C-4944-90A0-CF97535A2C90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90E3EC33-9189-4291-AE3A-296EE5A33048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32B2AAE2-81D8-4F3F-A458-1610024971EC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08271DE2-AB86-4AD2-906B-7E24354B474D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F5007EF-A2AC-429B-8832-88B852BAADAE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24" name="Freeform 14">
                <a:extLst>
                  <a:ext uri="{FF2B5EF4-FFF2-40B4-BE49-F238E27FC236}">
                    <a16:creationId xmlns:a16="http://schemas.microsoft.com/office/drawing/2014/main" id="{5F90B3F5-FB77-40E0-BA20-7E2BD21C12D1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397CEF4-5B24-469A-9333-8ED634476F61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1EAF8FA-B7B5-4B7A-8395-D674359590D8}"/>
              </a:ext>
            </a:extLst>
          </p:cNvPr>
          <p:cNvGrpSpPr/>
          <p:nvPr/>
        </p:nvGrpSpPr>
        <p:grpSpPr>
          <a:xfrm>
            <a:off x="5487094" y="2520333"/>
            <a:ext cx="708884" cy="1080386"/>
            <a:chOff x="1933522" y="3730407"/>
            <a:chExt cx="708884" cy="10803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522BFF5-45B9-4C85-BD8E-BE15C90764EB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9231F99-9207-44F5-8138-3F042C22171B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098B9B51-3AEF-4CDA-B9AD-309ECB0AA2C7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C190C8D-347A-417A-AAAC-5C30E2AF8538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F11CAA5-8226-42BF-A717-0C048295B519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4A84FE55-1D9C-4B60-9A38-BF0D13E6DBCD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C1CCB4A0-D914-4CEB-A8EB-654AB94F2611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346ADB6B-3398-434D-8EB2-2E0EBACA59FD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3C4EDF3-A182-4BA9-B910-A48C87231746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2E41618C-1A2E-4048-B468-31EAFA29288B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719D194E-CD12-4AA5-B7A4-24D9DA191DB7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68B6F68-1C89-48C3-B4C9-5794BED1C5A6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E8A865D-542B-4AD9-A528-93F37BADDC73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98B9DAA8-6F53-471A-9392-A217C5BADAF5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51B73E20-AE5D-4937-9054-037B386B5C1E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F78D3C43-302F-4FCF-A8E8-B0F99DF9ECBF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4363BA4C-01E8-4133-9631-04494729BEA9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863DDFE2-7E12-4B05-825C-5C8441EDB2A7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1026E349-20AE-47DC-88E9-356E778DF196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620B2059-9FDD-4AEB-909E-1FE92FC6645B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FCB67BF5-8B3C-40FF-86CD-679B7727B910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D47F7FDA-D8E7-4569-936F-EFF1A2F18438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0B5947A-A245-434F-A3FD-2DE379433666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D488DDA-8A7D-4509-B51A-E65A390D9718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322962AE-FEE6-4989-B8CA-615BB93396ED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96592934-D785-4C6F-9BD6-5C5267444BFB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B6289840-6C27-4DFF-8BE9-1AD31952A391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3CCF43BD-C99A-4E51-AB50-A93B07F68B70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2CF6B836-7253-4DB2-B312-B79C42630A59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38C97896-5D3D-4253-9C4C-E460796DA07B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CCEC443C-4149-4C30-BF2A-0ADF4BC54C75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1BFA828C-8D09-4AA4-BFAB-F2614946546C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926C4D9-4602-4639-9C65-BD94C983D974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BBF2AC56-E6D4-4293-8FED-08160D2B4CFD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7030A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7E7F46A3-DC70-4731-BD41-14ADE6160914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9E80C90C-1689-49AA-919B-7DEB36BB21F1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F22DE8D-F562-478C-88CE-941416F2E4BE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5F48CDE-8AA8-4DA1-9D3A-09C7CD959855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7030A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A3CCC55E-EF41-40D1-A27C-8BA90CD6A59C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FB39AFCA-498D-4669-889F-B18DD678E21D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8B5C50B-92F6-408F-BA9A-337F7850967D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5A4AF519-72D6-4394-9311-D1AE483E2540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84A6991E-9DDC-4ECF-B820-59F6589BA678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9C04F705-9281-45EA-B577-7B108A6C1C9F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AA1B350C-1373-4AD3-8E83-B71F671BEFF3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61D057C0-A517-45F4-8705-D901D6CAAAC9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646689CD-24AB-4566-9827-5CF89C270381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C508F319-FAED-4759-8F31-B3E529643B0F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1BBB2CBF-C763-43B1-A455-95029C2F2CFB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399E7A29-15B0-47F2-A6B5-0FD5FC0B59E9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C3C5B332-35B0-4675-862A-DEF7A402B927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0AE706E2-3AD0-40C3-8A13-9032FAB86045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D2B4362B-5639-4FB7-8E93-C02341D4EE64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8EA50C5C-2891-4AB2-BB4C-0C3ECFE886DF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507DEFD7-79C9-477D-A232-85823A0355EB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82" name="Freeform 14">
                <a:extLst>
                  <a:ext uri="{FF2B5EF4-FFF2-40B4-BE49-F238E27FC236}">
                    <a16:creationId xmlns:a16="http://schemas.microsoft.com/office/drawing/2014/main" id="{656D6C1C-A1DD-4102-8EC9-6E4C47A12ECC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E450F7C-955E-488A-9C8B-F01A61EAE883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8B4FF448-4936-4AE0-AB8F-D6E32456CBCF}"/>
              </a:ext>
            </a:extLst>
          </p:cNvPr>
          <p:cNvSpPr txBox="1"/>
          <p:nvPr/>
        </p:nvSpPr>
        <p:spPr>
          <a:xfrm>
            <a:off x="1645589" y="2178391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Starting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84F4BC0-1799-4163-9C63-3C32DFD87CA9}"/>
              </a:ext>
            </a:extLst>
          </p:cNvPr>
          <p:cNvSpPr txBox="1"/>
          <p:nvPr/>
        </p:nvSpPr>
        <p:spPr>
          <a:xfrm>
            <a:off x="3007692" y="2182647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Ending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49839E3-7F8D-460A-B111-9B1AEF3E1722}"/>
              </a:ext>
            </a:extLst>
          </p:cNvPr>
          <p:cNvSpPr txBox="1"/>
          <p:nvPr/>
        </p:nvSpPr>
        <p:spPr>
          <a:xfrm>
            <a:off x="4308291" y="2177944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Gains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0A65888-C4B3-4276-B2E6-189E298B8E29}"/>
              </a:ext>
            </a:extLst>
          </p:cNvPr>
          <p:cNvSpPr txBox="1"/>
          <p:nvPr/>
        </p:nvSpPr>
        <p:spPr>
          <a:xfrm>
            <a:off x="5621683" y="2175866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Delta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ECB65DA-0F3D-4DE1-9FE1-7B199A06E25D}"/>
              </a:ext>
            </a:extLst>
          </p:cNvPr>
          <p:cNvSpPr txBox="1"/>
          <p:nvPr/>
        </p:nvSpPr>
        <p:spPr>
          <a:xfrm>
            <a:off x="1527019" y="1756335"/>
            <a:ext cx="2781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A) Non </a:t>
            </a:r>
            <a:r>
              <a:rPr lang="en-US" sz="1050" dirty="0" err="1"/>
              <a:t>clumpiness</a:t>
            </a:r>
            <a:r>
              <a:rPr lang="en-US" sz="1050" dirty="0"/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219993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23A443-3C58-48C4-830A-CAA5164E6EAB}"/>
              </a:ext>
            </a:extLst>
          </p:cNvPr>
          <p:cNvGrpSpPr/>
          <p:nvPr/>
        </p:nvGrpSpPr>
        <p:grpSpPr>
          <a:xfrm>
            <a:off x="6300744" y="4070650"/>
            <a:ext cx="708884" cy="1080386"/>
            <a:chOff x="1933522" y="3730407"/>
            <a:chExt cx="708884" cy="10803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E90872-3E6C-46D4-BD21-14093F7C7C6D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B72852F-0A45-4444-84FC-16519C3725C7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8149DB-1ACC-4CFB-927F-164FE0047DCA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C6DA31F-1ED2-4544-A215-EA73D0CD9B78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C28F85F-EC01-49D6-A72A-139D9220C6DE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366CFCB-019F-4645-B489-39256BEDDC7A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CEAF215-70C2-43AA-BAAF-40480D004756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2C4D420-CCEF-44E8-B35D-025FB4CA80DA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9FD387-A9E2-4F8E-B489-5A6B164F396C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372206B-09A7-49F9-9A9B-85ACFC0855E1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375B4B1-E4A2-4F5D-91B1-4D7EE65CE5EB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000F176-F78F-45AB-9284-55577F0600B7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6BCBE59-2175-47C1-8755-C9A841F0B9F5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5699B7F-2918-4A22-8748-51929CB64A31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466CB45-6B26-4320-832E-9CE0D8E7E33F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76FBCC4-D90D-408A-B7D8-6A19A74A90EB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6846D9D-8500-49B6-B475-2B2E26FCF4CF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3B21EB5-D511-4ED5-8737-B7BA789D76D3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71D4ADB-7131-4C8F-B720-FE737F5BA74D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19A93A7-D6D1-4A79-A008-AAC896C7271F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54C4333-EFB0-4033-8E62-07D6D910E21C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2D23F85-51A0-47C9-B76A-202FCE02CCD0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3F82216-23FB-4BD1-8B98-54C04C30710D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BB5C27F-52F3-46A6-98E1-3EA52F98D0E2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1F21653-181A-4AB6-AA5C-16C97B9F7755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D783BC0-CFFF-4759-98B0-EF7C3566EF91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AF585F4-4DC3-43DB-A33F-6478969265A9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473605F-BFD3-4D11-86C3-449F11FC87B3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C0E4A80-C339-434F-A119-1A36DBF070C4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EF92D9E-42C6-4D9F-8C6C-4ABB23C5F8B0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0911FA8-F35A-449F-A858-3B3EDD03AD56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D7BCB80-486B-400B-B3DD-96AF9773E839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4CEF01C-55F4-49D2-80FC-DA8C1045220E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7E65806-0983-4A8E-9A4F-A0736AC76DFE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E84EB83-EA80-4E88-9F15-25470FAEFCBA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4D279D3-B33B-4184-AE1B-ADDE8A42970A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121EE04-16B6-46EE-B3D7-E1095DFBD6C3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875AD8B-478E-47DB-B263-2320F1DEEF42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B316421-93B8-490F-A25C-C3D50E024587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795B5C-6C15-4A26-B7DA-09160C131BD6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9352AC5-CFF0-4A2E-85D1-50CA0C3D62DA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048CB63-1B07-4406-93A4-96E8324B517C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55DD905-B184-4C97-B059-D7FD0A948CC7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879E989-0565-4C61-B217-3659267E4E48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C8DC4F9-D346-4B0F-B5AD-0C6F0A4FC447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37F18FC-6BAE-497A-8B3A-AC67D9D84D01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3350423-98FD-4AE1-944A-C5A8B4B90814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3046DCC-8BCA-4D8D-BE44-3BED2B555170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184AB4C-9A66-4A99-92E0-E7CDEBEF5073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B834B91-AFBA-4C88-973E-1321A9148A7C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C5F93C1-8F4A-4457-A5AB-58229AD69152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077F233-E481-4690-B6DF-23E0D3BAFD47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F8BAE86-D449-4841-8FB2-B5F8C1A3DF39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B6CF17B-CCE7-4233-8905-72C9F223D69C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F695091-5315-47D5-B5B5-7C5FFCFAC4EA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" name="Freeform 14">
                <a:extLst>
                  <a:ext uri="{FF2B5EF4-FFF2-40B4-BE49-F238E27FC236}">
                    <a16:creationId xmlns:a16="http://schemas.microsoft.com/office/drawing/2014/main" id="{AD093C28-F4D8-4FC4-BD18-1D789D214998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0ADB40-0BF1-4A17-A8D3-CE284CF19F40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26D8C1-A015-4767-A121-63C59F3B60D0}"/>
              </a:ext>
            </a:extLst>
          </p:cNvPr>
          <p:cNvGrpSpPr/>
          <p:nvPr/>
        </p:nvGrpSpPr>
        <p:grpSpPr>
          <a:xfrm>
            <a:off x="5008912" y="4067055"/>
            <a:ext cx="708884" cy="1080386"/>
            <a:chOff x="1933522" y="3730407"/>
            <a:chExt cx="708884" cy="108038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C2B95F1-9D42-4F1D-8E83-5CBFA03942AA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54182EE-6CFB-40F5-84E5-F5BE6D3937CF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1ED229B-2BF1-4B7B-8C7B-D5ACA249ECE0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D1513F1-B7E3-4AD9-A7D8-053463CD0970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9EE1661-4012-43F6-B42F-FA3856BD3E7B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A5E376E-B6C9-4171-AD02-8486EE67C85D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FE3C5ED-FA35-4736-BC28-35D5E0235F22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A994D03-4F67-4999-9117-7A5C5970EA18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873CD95-033F-4758-B92B-795591E7EF72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814C4ED-39E8-4B75-A2F5-93623F7EC298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883D305-451D-4EE8-9492-AE129C1D0CBA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9855A691-A361-411D-8E40-21D9D7779675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D27CD8A-361B-43DB-9CF5-07C74C106696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B602D36-2DC3-428B-874C-137FFF59C22A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07B25A6-6595-41E4-8CDB-EC7430E3D374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E8F47E5-BFA5-4096-A11E-BEB0E3EC02ED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0B470C1-A169-43D2-9AEF-D1BDC7AC0511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45D9413-FD6D-426E-8060-581C079EC0EF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A81631B2-186D-446F-B904-B296CFC2718F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955B32E-BC3F-4CE1-8137-E8C294B6C2A0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F1DD079-16D1-4166-AED8-396F04CE4026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724B29B-5077-4A94-81D0-24BDD661A84B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979D35F-6250-4071-830C-7EDB7C78B33C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4DC6105-C26B-4E01-BD0C-1096C70E4566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FF87810F-B0F9-4A9F-BAEF-4CA68E7D5685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1839D22-4ABF-4925-940A-663E6074D02C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24611F4-9DC0-4FF3-8545-09210D555845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8385A38-16A6-474B-B712-B75C59E32094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CB84807-7A1A-41C5-A3A5-487E9A90FA7A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FA9EE54E-7C49-4AFD-8294-5F85BF3BED10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89D115C-FA2A-4C14-A6EB-641975A7D2DA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1D1CD89-38B3-4335-A28F-CEB63CFFECF5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F2EDF09-91AE-42F9-ACE4-70F36220699D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02D4EF3-9709-4971-8876-4D96CEE225D3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DFAA382-0B78-497F-88D2-4FDB715DB3E0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132D3-89A7-4249-9631-499137456681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3643CDE-A3CD-4141-87ED-733318AEBDC6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E9C375F-251A-464C-A7FC-1B0B9A19A643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FAD44BB-3F1D-40AB-820B-C5E498300508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75E27A0-E902-4857-870B-C862FDCFDC79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DE5953B-372B-41A5-9519-AE5D6EB1F0A3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FC6F6005-2C5F-437D-A603-9BAAD3FB4685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5C362D9-B4DB-4C85-9E2E-4EAA3F921063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AEF87AD-EC09-434F-BC12-8F1DC1745BDC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1754158E-BFC1-4EC0-98E5-D5F44F2742C2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9F9FAFA-8C9F-427C-9267-53A50A5FBF94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898902D8-F8AD-4C15-9FBF-2140674D461C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DACAABAA-2E78-443E-A802-62C4483A8470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05BA5A1-A1BF-486A-877E-A07CD9B1A709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698DDC0D-D3DE-40F1-BA17-4E3B2767ACAB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0570390-D559-4C25-B2B5-6BD1347A889F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5F93618B-6F66-43CA-868B-7606E2470FD1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03BFA80-5073-4975-8FA9-E45A8DE02570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41A7173-E8CC-4435-B68E-C01AF466C950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83042E3-273B-49B1-8F80-98E4BB447640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6" name="Freeform 14">
                <a:extLst>
                  <a:ext uri="{FF2B5EF4-FFF2-40B4-BE49-F238E27FC236}">
                    <a16:creationId xmlns:a16="http://schemas.microsoft.com/office/drawing/2014/main" id="{69EDB7C7-38C4-43BD-AF36-EC65D2ECA4E3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FA522C4-0DA0-49C8-8716-E6C5D4F728A6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3A8C282-3E04-48A9-ACF5-702EA93EE104}"/>
              </a:ext>
            </a:extLst>
          </p:cNvPr>
          <p:cNvGrpSpPr/>
          <p:nvPr/>
        </p:nvGrpSpPr>
        <p:grpSpPr>
          <a:xfrm>
            <a:off x="7497369" y="4067055"/>
            <a:ext cx="708884" cy="1080386"/>
            <a:chOff x="1933522" y="3730407"/>
            <a:chExt cx="708884" cy="108038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BED3AFF-E19F-4874-B6F9-2AB6F871D5AB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29CE4BB-784A-42A7-A9D1-4322BBFA9351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D61247E-9F27-405B-8696-422D74A1F784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893E57D-9236-4899-8102-433EFF853D41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AC62746-B7E9-4FA3-AA24-989132813D54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295255BE-C458-478C-8FA4-94914BC01292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06F0840B-2CDE-4F6B-9B7C-87689018A1D2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979C94A-6F0A-4602-89B8-F184E325FFDD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B01C7B0-B095-46FC-AC50-C5A9D1FA4B87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922BDE4-A6EC-4819-8721-2B7FFAF24CE3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43BA294-1E39-43C4-B40A-ECD0A3348D42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F52923C-45FB-489F-A0DD-700B55A9F8FA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21E5D0E-1FC1-4660-818F-4619144831E4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FFE518EE-844B-44DE-BC18-D6F3E44022BF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07BED0DD-F20F-4592-8A67-C539D8DFC8C2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1AA3E5DC-0213-425D-B736-7A0D9511750E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BC3AF459-FFE4-4C99-AFDD-014348B7CCEF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28A4B86-9A8A-493A-B95F-5A0E1E4EBA3C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6C91552F-4B37-4F09-86E2-9D86B07EDBBB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975CE54-4B3F-4F11-948B-CEC152228DE4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50E1AE3A-A0AD-4BD1-9DEA-DF28DD9FD364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1065DE0-10AF-4ACB-9F1F-9DCB7068EC38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0E0352CE-AC1C-44A5-BE73-5E83A05A48A2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FCFB7A1D-CDA0-4D0A-B826-87CFBCF8A645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94A20AEC-7971-4A98-B340-0BFFCBD66C9B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A80A754-29BB-44DE-935F-45EA809331DD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C8C1D07-5499-468F-891F-E22B7BBC69A0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DBF1948-73DE-40C7-BED9-CEDF5D46DF12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4BB43A50-AFC5-4CDF-B65C-940B2CFDC143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A9CFDEB6-38FE-43A3-854B-C3A4C3DEBFD7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3EA14C76-6ACA-4CE5-BF24-C691C813787A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32C12DAE-C936-444C-B46F-FDB2C6F56774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B6733C1B-09F3-4AC9-8BC4-53F76A274DCC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AB49776C-930E-421E-9B03-567AC7187DF3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7030A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E8D3B671-E3B1-4CEF-958E-E090281F1028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2E2FE58C-5CD0-4162-AD49-972B7CF2EAE4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0B7A6CE-6851-4B26-9FBC-C7119AAA6C29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7CE01AD-95F6-4439-BC55-F5EF95C4E147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7030A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3DD50F09-E51F-4B03-9374-0908CE86C1F7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6379159-4B9A-4BC0-A82B-24F62D3001AB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B6AB4CEB-2666-4466-9880-AC020F35614A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7ADDBCD0-3E75-41CA-9F1C-62D0913CFDC0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43FBC576-E14D-40A7-8C5C-4135307D3BFE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999CE9FD-32A3-4667-BAE0-94C35D2D7A90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FB32CB68-2A08-42AE-8EBF-AE5942302CC2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F2B9E652-BF62-4C03-B800-79572D6B122D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15E3635E-ABE0-46B9-B6AF-CBB5545DD878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F085C29A-25DA-419B-9FDB-C19320317568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554151AF-2CDE-4CDC-80E4-BECCB71409CA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8FE428AA-9B70-476A-81B1-92F6D415AF9A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30796662-D26C-4944-90A0-CF97535A2C90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90E3EC33-9189-4291-AE3A-296EE5A33048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32B2AAE2-81D8-4F3F-A458-1610024971EC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08271DE2-AB86-4AD2-906B-7E24354B474D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F5007EF-A2AC-429B-8832-88B852BAADAE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24" name="Freeform 14">
                <a:extLst>
                  <a:ext uri="{FF2B5EF4-FFF2-40B4-BE49-F238E27FC236}">
                    <a16:creationId xmlns:a16="http://schemas.microsoft.com/office/drawing/2014/main" id="{5F90B3F5-FB77-40E0-BA20-7E2BD21C12D1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397CEF4-5B24-469A-9333-8ED634476F61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1EAF8FA-B7B5-4B7A-8395-D674359590D8}"/>
              </a:ext>
            </a:extLst>
          </p:cNvPr>
          <p:cNvGrpSpPr/>
          <p:nvPr/>
        </p:nvGrpSpPr>
        <p:grpSpPr>
          <a:xfrm>
            <a:off x="8693756" y="4067054"/>
            <a:ext cx="708884" cy="1080386"/>
            <a:chOff x="1933522" y="3730407"/>
            <a:chExt cx="708884" cy="10803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522BFF5-45B9-4C85-BD8E-BE15C90764EB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9231F99-9207-44F5-8138-3F042C22171B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098B9B51-3AEF-4CDA-B9AD-309ECB0AA2C7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C190C8D-347A-417A-AAAC-5C30E2AF8538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F11CAA5-8226-42BF-A717-0C048295B519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4A84FE55-1D9C-4B60-9A38-BF0D13E6DBCD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C1CCB4A0-D914-4CEB-A8EB-654AB94F2611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346ADB6B-3398-434D-8EB2-2E0EBACA59FD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3C4EDF3-A182-4BA9-B910-A48C87231746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2E41618C-1A2E-4048-B468-31EAFA29288B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719D194E-CD12-4AA5-B7A4-24D9DA191DB7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68B6F68-1C89-48C3-B4C9-5794BED1C5A6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E8A865D-542B-4AD9-A528-93F37BADDC73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98B9DAA8-6F53-471A-9392-A217C5BADAF5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51B73E20-AE5D-4937-9054-037B386B5C1E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F78D3C43-302F-4FCF-A8E8-B0F99DF9ECBF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4363BA4C-01E8-4133-9631-04494729BEA9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863DDFE2-7E12-4B05-825C-5C8441EDB2A7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1026E349-20AE-47DC-88E9-356E778DF196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620B2059-9FDD-4AEB-909E-1FE92FC6645B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FCB67BF5-8B3C-40FF-86CD-679B7727B910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D47F7FDA-D8E7-4569-936F-EFF1A2F18438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0B5947A-A245-434F-A3FD-2DE379433666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D488DDA-8A7D-4509-B51A-E65A390D9718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322962AE-FEE6-4989-B8CA-615BB93396ED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96592934-D785-4C6F-9BD6-5C5267444BFB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B6289840-6C27-4DFF-8BE9-1AD31952A391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3CCF43BD-C99A-4E51-AB50-A93B07F68B70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2CF6B836-7253-4DB2-B312-B79C42630A59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38C97896-5D3D-4253-9C4C-E460796DA07B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CCEC443C-4149-4C30-BF2A-0ADF4BC54C75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1BFA828C-8D09-4AA4-BFAB-F2614946546C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926C4D9-4602-4639-9C65-BD94C983D974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BBF2AC56-E6D4-4293-8FED-08160D2B4CFD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7030A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7E7F46A3-DC70-4731-BD41-14ADE6160914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9E80C90C-1689-49AA-919B-7DEB36BB21F1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F22DE8D-F562-478C-88CE-941416F2E4BE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5F48CDE-8AA8-4DA1-9D3A-09C7CD959855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7030A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A3CCC55E-EF41-40D1-A27C-8BA90CD6A59C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FB39AFCA-498D-4669-889F-B18DD678E21D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8B5C50B-92F6-408F-BA9A-337F7850967D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5A4AF519-72D6-4394-9311-D1AE483E2540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84A6991E-9DDC-4ECF-B820-59F6589BA678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9C04F705-9281-45EA-B577-7B108A6C1C9F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AA1B350C-1373-4AD3-8E83-B71F671BEFF3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61D057C0-A517-45F4-8705-D901D6CAAAC9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646689CD-24AB-4566-9827-5CF89C270381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C508F319-FAED-4759-8F31-B3E529643B0F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1BBB2CBF-C763-43B1-A455-95029C2F2CFB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399E7A29-15B0-47F2-A6B5-0FD5FC0B59E9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C3C5B332-35B0-4675-862A-DEF7A402B927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0AE706E2-3AD0-40C3-8A13-9032FAB86045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D2B4362B-5639-4FB7-8E93-C02341D4EE64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8EA50C5C-2891-4AB2-BB4C-0C3ECFE886DF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507DEFD7-79C9-477D-A232-85823A0355EB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82" name="Freeform 14">
                <a:extLst>
                  <a:ext uri="{FF2B5EF4-FFF2-40B4-BE49-F238E27FC236}">
                    <a16:creationId xmlns:a16="http://schemas.microsoft.com/office/drawing/2014/main" id="{656D6C1C-A1DD-4102-8EC9-6E4C47A12ECC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E450F7C-955E-488A-9C8B-F01A61EAE883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8B4FF448-4936-4AE0-AB8F-D6E32456CBCF}"/>
              </a:ext>
            </a:extLst>
          </p:cNvPr>
          <p:cNvSpPr txBox="1"/>
          <p:nvPr/>
        </p:nvSpPr>
        <p:spPr>
          <a:xfrm>
            <a:off x="1645589" y="2178391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Starting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84F4BC0-1799-4163-9C63-3C32DFD87CA9}"/>
              </a:ext>
            </a:extLst>
          </p:cNvPr>
          <p:cNvSpPr txBox="1"/>
          <p:nvPr/>
        </p:nvSpPr>
        <p:spPr>
          <a:xfrm>
            <a:off x="3007692" y="2182647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Ending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49839E3-7F8D-460A-B111-9B1AEF3E1722}"/>
              </a:ext>
            </a:extLst>
          </p:cNvPr>
          <p:cNvSpPr txBox="1"/>
          <p:nvPr/>
        </p:nvSpPr>
        <p:spPr>
          <a:xfrm>
            <a:off x="7610636" y="3723343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Gains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0A65888-C4B3-4276-B2E6-189E298B8E29}"/>
              </a:ext>
            </a:extLst>
          </p:cNvPr>
          <p:cNvSpPr txBox="1"/>
          <p:nvPr/>
        </p:nvSpPr>
        <p:spPr>
          <a:xfrm>
            <a:off x="8828345" y="3722587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Delta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ECB65DA-0F3D-4DE1-9FE1-7B199A06E25D}"/>
              </a:ext>
            </a:extLst>
          </p:cNvPr>
          <p:cNvSpPr txBox="1"/>
          <p:nvPr/>
        </p:nvSpPr>
        <p:spPr>
          <a:xfrm>
            <a:off x="1527019" y="1756335"/>
            <a:ext cx="2781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A) </a:t>
            </a:r>
            <a:r>
              <a:rPr lang="en-US" sz="1050" dirty="0" err="1"/>
              <a:t>Clumpiness</a:t>
            </a:r>
            <a:r>
              <a:rPr lang="en-US" sz="1050" dirty="0"/>
              <a:t> changes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1847A07-966A-4A91-B770-CF67A7AC488E}"/>
              </a:ext>
            </a:extLst>
          </p:cNvPr>
          <p:cNvGrpSpPr/>
          <p:nvPr/>
        </p:nvGrpSpPr>
        <p:grpSpPr>
          <a:xfrm>
            <a:off x="3743942" y="4072073"/>
            <a:ext cx="708884" cy="1080386"/>
            <a:chOff x="1933522" y="3730407"/>
            <a:chExt cx="708884" cy="1080386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5FF1E30D-850C-4151-AF4D-568306CDFDD4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95F50E86-6BED-4DDE-8240-5FCADB21791B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93F84275-1CDA-41E6-936F-D21546810AA9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E1514633-A8E6-4ABB-AB4C-F772E9FACE37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C13C56B-93EC-4085-82BA-FB6F196DC31A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52EB95ED-19E2-4F36-B456-CAFBDCFF41B6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91ADE512-1E98-4B82-AA38-62BA60B40569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4318C1D2-02D2-4429-86D4-B97C3B4DEB69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8A747AA-34E4-4FA6-B5C0-0D74CBFF0F5A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72201F9B-165E-47C6-AB83-33C5A8E19E6E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CB83DC79-3BAC-469A-899B-D775BED05DAD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E0D20DF9-D4F3-47D4-A186-7AC7A4C96B3B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5EDBFECC-A01D-46C8-B1EC-BC35A35BD6E3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2085F6CC-377E-4701-A2BB-AD0FB0902957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080C112-B584-4209-8CA0-E2204395FAA8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3A31932D-C2F7-4E0A-8D05-D24D5C295C1E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5C57E396-B084-40A7-8D1B-F8395A65759E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43D8BB8-EA16-4604-99C1-DD6879F0E91A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FD5A429E-0471-4B80-9163-4540C36FE2AB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F2F179CA-6014-47FD-A174-8365BEC678C5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F406E284-BCC6-4ABE-B40E-B8E77D8E47EE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AA03175A-8F78-4438-B346-D357EF61DABB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D2DF2965-E152-4132-9CA9-3BD1D37CF21C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51564676-BA99-4518-A9D4-78AC4E685CD7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C46D720A-CA45-47D7-8075-A807D3DAD61F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828C3197-B8D3-42C9-AE3F-A9915CD7A4AC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1FCDEFAD-13B2-466D-8C3E-79A70E10174F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31D541E8-6784-4D51-893C-A583FA55DC7B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03F75AF-C68D-4E58-A0B1-A491EB86FEEE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87348724-9851-4C11-A317-9AC99BC4CD5C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171A80BB-DAEE-45B1-839F-88E8689B5434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43EC7D65-2EA4-4F18-8432-B6A786F53575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0590194A-085B-40BC-AA52-83F33846B4AA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E564B379-BEC6-41D9-BE55-D56DC646BEE8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FFFF0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0E17C453-5BAC-407B-BC1C-AE5302C531BF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7C9025BC-13F5-4C95-9452-01FB9A70A145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00EA48E-93EF-4202-BE73-8C39A91DCD75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EEF2D0D5-C3E6-4BB6-9220-5ABE1B89E5B4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FFFF0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96F47657-8C7A-48C8-A63F-E598EB076FD7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C0339937-4F7D-44A2-A893-43B61041E07B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091BB615-A2DC-4063-9A1D-9B24AB0B5610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0CF04C48-15BB-4588-A78D-9C1B2AA23964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55C09938-67EF-4B55-82A6-BE03101F585F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69D65E68-DEA9-474E-A5A1-EDB3EAA708C7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F8191F76-09CF-4EC5-AA85-7927FEB18E74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009AE21E-5A8D-49EA-9F99-3C0BC5A61223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23A914CC-7A5A-43FF-9343-AEF173B33B07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D5828C54-C3F1-40D3-9694-42810B857050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05FBF01-91E0-4596-9DEE-67A0D855E7F7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B128A33E-E7F4-468E-BFAF-4156F5146F19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0547F9BF-2CF3-4CED-BE36-BE9B0C7E5B4E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942A462C-414C-42A1-A460-4F1FFCF60F58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E9D3EC61-F1AA-4C0B-9BC6-C38505A05CC4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92D05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E4C88640-5D56-4D04-9B4C-9067DAE39E56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F0C75F3D-6DC8-4012-9F14-5F6ED9B58FEC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46" name="Freeform 14">
                <a:extLst>
                  <a:ext uri="{FF2B5EF4-FFF2-40B4-BE49-F238E27FC236}">
                    <a16:creationId xmlns:a16="http://schemas.microsoft.com/office/drawing/2014/main" id="{BFB78605-25DD-48F3-93C1-F04AF52DD891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90F7DB6-2314-4D55-9F54-B577247CB77E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A2541C55-E6A1-4F4C-A0B0-3ED1C9CA6202}"/>
              </a:ext>
            </a:extLst>
          </p:cNvPr>
          <p:cNvSpPr txBox="1"/>
          <p:nvPr/>
        </p:nvSpPr>
        <p:spPr>
          <a:xfrm>
            <a:off x="3834352" y="3727606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Losses</a:t>
            </a: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7537FF4D-0FDE-4BA9-A04A-6BE6DDF31B25}"/>
              </a:ext>
            </a:extLst>
          </p:cNvPr>
          <p:cNvGrpSpPr/>
          <p:nvPr/>
        </p:nvGrpSpPr>
        <p:grpSpPr>
          <a:xfrm>
            <a:off x="2532973" y="4068883"/>
            <a:ext cx="708884" cy="1080386"/>
            <a:chOff x="1933522" y="3730407"/>
            <a:chExt cx="708884" cy="1080386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D520F403-8EF4-45F9-88C7-D75BB8699022}"/>
                </a:ext>
              </a:extLst>
            </p:cNvPr>
            <p:cNvGrpSpPr/>
            <p:nvPr/>
          </p:nvGrpSpPr>
          <p:grpSpPr>
            <a:xfrm>
              <a:off x="1933522" y="3730407"/>
              <a:ext cx="708884" cy="1080386"/>
              <a:chOff x="1943166" y="735807"/>
              <a:chExt cx="708884" cy="1080386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3CF49138-AEE9-45A9-BFD0-D252BFFD1456}"/>
                  </a:ext>
                </a:extLst>
              </p:cNvPr>
              <p:cNvGrpSpPr/>
              <p:nvPr/>
            </p:nvGrpSpPr>
            <p:grpSpPr>
              <a:xfrm>
                <a:off x="2011511" y="735807"/>
                <a:ext cx="572194" cy="1080386"/>
                <a:chOff x="3960583" y="2285417"/>
                <a:chExt cx="1402833" cy="2574000"/>
              </a:xfrm>
              <a:noFill/>
            </p:grpSpPr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809B972-403C-462B-B63C-ED704E5832B0}"/>
                    </a:ext>
                  </a:extLst>
                </p:cNvPr>
                <p:cNvSpPr/>
                <p:nvPr/>
              </p:nvSpPr>
              <p:spPr>
                <a:xfrm rot="16200000">
                  <a:off x="4428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0F10B4D4-F1C0-4F59-AE5D-BD7261F3F77B}"/>
                    </a:ext>
                  </a:extLst>
                </p:cNvPr>
                <p:cNvSpPr/>
                <p:nvPr/>
              </p:nvSpPr>
              <p:spPr>
                <a:xfrm rot="16200000">
                  <a:off x="4428000" y="228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6A097BE4-5F3F-4846-A69D-3021A1101804}"/>
                    </a:ext>
                  </a:extLst>
                </p:cNvPr>
                <p:cNvSpPr/>
                <p:nvPr/>
              </p:nvSpPr>
              <p:spPr>
                <a:xfrm rot="16200000">
                  <a:off x="4428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777C210A-FD2E-4470-A507-19022DAC0FA5}"/>
                    </a:ext>
                  </a:extLst>
                </p:cNvPr>
                <p:cNvSpPr/>
                <p:nvPr/>
              </p:nvSpPr>
              <p:spPr>
                <a:xfrm rot="16200000">
                  <a:off x="4428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F816841D-9D39-4B49-B220-195D735258D9}"/>
                    </a:ext>
                  </a:extLst>
                </p:cNvPr>
                <p:cNvSpPr/>
                <p:nvPr/>
              </p:nvSpPr>
              <p:spPr>
                <a:xfrm rot="16200000">
                  <a:off x="4428000" y="3222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9710837E-8BB0-4236-BCF9-B28D5F0C3E3E}"/>
                    </a:ext>
                  </a:extLst>
                </p:cNvPr>
                <p:cNvSpPr/>
                <p:nvPr/>
              </p:nvSpPr>
              <p:spPr>
                <a:xfrm rot="16200000">
                  <a:off x="4662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538B69E5-1AA7-4803-9A1F-BC19C875FD43}"/>
                    </a:ext>
                  </a:extLst>
                </p:cNvPr>
                <p:cNvSpPr/>
                <p:nvPr/>
              </p:nvSpPr>
              <p:spPr>
                <a:xfrm rot="16200000">
                  <a:off x="4662000" y="2754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DAA36D71-8E35-40CB-AC9D-D1D8B8ADEF75}"/>
                    </a:ext>
                  </a:extLst>
                </p:cNvPr>
                <p:cNvSpPr/>
                <p:nvPr/>
              </p:nvSpPr>
              <p:spPr>
                <a:xfrm rot="16200000">
                  <a:off x="4662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83C7FD70-F3F1-4F45-B8E5-3CE894163882}"/>
                    </a:ext>
                  </a:extLst>
                </p:cNvPr>
                <p:cNvSpPr/>
                <p:nvPr/>
              </p:nvSpPr>
              <p:spPr>
                <a:xfrm rot="16200000">
                  <a:off x="4662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F6699D7C-0D3F-41A7-814D-3F3E1472A901}"/>
                    </a:ext>
                  </a:extLst>
                </p:cNvPr>
                <p:cNvSpPr/>
                <p:nvPr/>
              </p:nvSpPr>
              <p:spPr>
                <a:xfrm rot="16200000">
                  <a:off x="4896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5616F843-5150-4AD0-8696-0944D3AA0847}"/>
                    </a:ext>
                  </a:extLst>
                </p:cNvPr>
                <p:cNvSpPr/>
                <p:nvPr/>
              </p:nvSpPr>
              <p:spPr>
                <a:xfrm rot="16200000">
                  <a:off x="4896000" y="3456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45F83F6B-6147-4B52-9767-8876E0C11D07}"/>
                    </a:ext>
                  </a:extLst>
                </p:cNvPr>
                <p:cNvSpPr/>
                <p:nvPr/>
              </p:nvSpPr>
              <p:spPr>
                <a:xfrm rot="16200000">
                  <a:off x="4662000" y="3456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EE801DDF-4D7A-4EFE-8E27-1F7E78700E2E}"/>
                    </a:ext>
                  </a:extLst>
                </p:cNvPr>
                <p:cNvSpPr/>
                <p:nvPr/>
              </p:nvSpPr>
              <p:spPr>
                <a:xfrm rot="16200000">
                  <a:off x="4428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5070F4C5-235C-48CA-B495-C32DC9D468AD}"/>
                    </a:ext>
                  </a:extLst>
                </p:cNvPr>
                <p:cNvSpPr/>
                <p:nvPr/>
              </p:nvSpPr>
              <p:spPr>
                <a:xfrm rot="16200000">
                  <a:off x="4896000" y="298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6910B5C0-53E6-4C45-8103-4A2CC2644695}"/>
                    </a:ext>
                  </a:extLst>
                </p:cNvPr>
                <p:cNvSpPr/>
                <p:nvPr/>
              </p:nvSpPr>
              <p:spPr>
                <a:xfrm rot="16200000">
                  <a:off x="4896000" y="275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85A4D34-FE99-4D8A-89EB-6E9C89715629}"/>
                    </a:ext>
                  </a:extLst>
                </p:cNvPr>
                <p:cNvSpPr/>
                <p:nvPr/>
              </p:nvSpPr>
              <p:spPr>
                <a:xfrm rot="16200000">
                  <a:off x="4896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5DEC200F-BBDD-4E43-8F1C-97CA5990CA49}"/>
                    </a:ext>
                  </a:extLst>
                </p:cNvPr>
                <p:cNvSpPr/>
                <p:nvPr/>
              </p:nvSpPr>
              <p:spPr>
                <a:xfrm rot="16200000">
                  <a:off x="4896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4FB9C802-4C62-4063-BDF2-326FDF3611BB}"/>
                    </a:ext>
                  </a:extLst>
                </p:cNvPr>
                <p:cNvSpPr/>
                <p:nvPr/>
              </p:nvSpPr>
              <p:spPr>
                <a:xfrm rot="16200000">
                  <a:off x="4428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80370CE9-E33E-4D14-B609-0B9ADF6716D4}"/>
                    </a:ext>
                  </a:extLst>
                </p:cNvPr>
                <p:cNvSpPr/>
                <p:nvPr/>
              </p:nvSpPr>
              <p:spPr>
                <a:xfrm rot="16200000">
                  <a:off x="4428000" y="3690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1F420B30-02C4-422B-B5EC-EE976083F631}"/>
                    </a:ext>
                  </a:extLst>
                </p:cNvPr>
                <p:cNvSpPr/>
                <p:nvPr/>
              </p:nvSpPr>
              <p:spPr>
                <a:xfrm rot="16200000">
                  <a:off x="4662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0D5CF80F-527D-4C3D-9A13-9A80651A6258}"/>
                    </a:ext>
                  </a:extLst>
                </p:cNvPr>
                <p:cNvSpPr/>
                <p:nvPr/>
              </p:nvSpPr>
              <p:spPr>
                <a:xfrm rot="16200000">
                  <a:off x="4662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59E4E49D-2638-44CA-AA76-A31A5BE45EDE}"/>
                    </a:ext>
                  </a:extLst>
                </p:cNvPr>
                <p:cNvSpPr/>
                <p:nvPr/>
              </p:nvSpPr>
              <p:spPr>
                <a:xfrm rot="16200000">
                  <a:off x="513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BB9FDD44-E2B8-455C-80EC-4A05ED2A7416}"/>
                    </a:ext>
                  </a:extLst>
                </p:cNvPr>
                <p:cNvSpPr/>
                <p:nvPr/>
              </p:nvSpPr>
              <p:spPr>
                <a:xfrm rot="16200000">
                  <a:off x="513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51AB8259-9505-410F-A617-5BBEF1C69572}"/>
                    </a:ext>
                  </a:extLst>
                </p:cNvPr>
                <p:cNvSpPr/>
                <p:nvPr/>
              </p:nvSpPr>
              <p:spPr>
                <a:xfrm rot="16200000">
                  <a:off x="4194000" y="3924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A99B2597-F8DE-43A6-949B-1CD66E927332}"/>
                    </a:ext>
                  </a:extLst>
                </p:cNvPr>
                <p:cNvSpPr/>
                <p:nvPr/>
              </p:nvSpPr>
              <p:spPr>
                <a:xfrm rot="16200000">
                  <a:off x="513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51C58FC8-722D-41C3-80B1-85DCD43CC461}"/>
                    </a:ext>
                  </a:extLst>
                </p:cNvPr>
                <p:cNvSpPr/>
                <p:nvPr/>
              </p:nvSpPr>
              <p:spPr>
                <a:xfrm rot="16200000">
                  <a:off x="5130000" y="369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57938915-D132-4F29-A013-D2B7FD08E8E8}"/>
                    </a:ext>
                  </a:extLst>
                </p:cNvPr>
                <p:cNvSpPr/>
                <p:nvPr/>
              </p:nvSpPr>
              <p:spPr>
                <a:xfrm rot="16200000">
                  <a:off x="513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70678E88-A2D6-4ED3-A2B8-83CA6A67A169}"/>
                    </a:ext>
                  </a:extLst>
                </p:cNvPr>
                <p:cNvSpPr/>
                <p:nvPr/>
              </p:nvSpPr>
              <p:spPr>
                <a:xfrm rot="16200000">
                  <a:off x="4428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5BCF83F1-E5AA-4718-863F-382E692DC61B}"/>
                    </a:ext>
                  </a:extLst>
                </p:cNvPr>
                <p:cNvSpPr/>
                <p:nvPr/>
              </p:nvSpPr>
              <p:spPr>
                <a:xfrm rot="16200000">
                  <a:off x="4194000" y="3456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34D4C465-4408-422C-8CAC-9817D2BBAA1B}"/>
                    </a:ext>
                  </a:extLst>
                </p:cNvPr>
                <p:cNvSpPr/>
                <p:nvPr/>
              </p:nvSpPr>
              <p:spPr>
                <a:xfrm rot="16200000">
                  <a:off x="4194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BCF548DE-EB49-47BC-995B-DD81B9A32C9E}"/>
                    </a:ext>
                  </a:extLst>
                </p:cNvPr>
                <p:cNvSpPr/>
                <p:nvPr/>
              </p:nvSpPr>
              <p:spPr>
                <a:xfrm rot="16200000">
                  <a:off x="4194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0F6F4CCC-5029-4ED0-8BB3-CDB119E109F8}"/>
                    </a:ext>
                  </a:extLst>
                </p:cNvPr>
                <p:cNvSpPr/>
                <p:nvPr/>
              </p:nvSpPr>
              <p:spPr>
                <a:xfrm rot="16200000">
                  <a:off x="4428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FFFF0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95BAD8E6-1110-4A19-9E6E-C34673DD3EA1}"/>
                    </a:ext>
                  </a:extLst>
                </p:cNvPr>
                <p:cNvSpPr/>
                <p:nvPr/>
              </p:nvSpPr>
              <p:spPr>
                <a:xfrm rot="16200000">
                  <a:off x="4428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FB493061-F0A0-4A51-86FF-FA1961CBE540}"/>
                    </a:ext>
                  </a:extLst>
                </p:cNvPr>
                <p:cNvSpPr/>
                <p:nvPr/>
              </p:nvSpPr>
              <p:spPr>
                <a:xfrm rot="16200000">
                  <a:off x="4194000" y="2988000"/>
                  <a:ext cx="234000" cy="2328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A53CC3FE-450A-4B4E-BB29-47C111286582}"/>
                    </a:ext>
                  </a:extLst>
                </p:cNvPr>
                <p:cNvSpPr/>
                <p:nvPr/>
              </p:nvSpPr>
              <p:spPr>
                <a:xfrm rot="16200000">
                  <a:off x="4194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AB6D2895-822C-4387-B44A-EA57E0B5DFBF}"/>
                    </a:ext>
                  </a:extLst>
                </p:cNvPr>
                <p:cNvSpPr/>
                <p:nvPr/>
              </p:nvSpPr>
              <p:spPr>
                <a:xfrm rot="16200000">
                  <a:off x="4662000" y="4392000"/>
                  <a:ext cx="234000" cy="232833"/>
                </a:xfrm>
                <a:prstGeom prst="rect">
                  <a:avLst/>
                </a:prstGeom>
                <a:pattFill prst="pct25">
                  <a:fgClr>
                    <a:srgbClr val="FFFF00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804C66D5-59F0-450E-A740-30113F1C7BE7}"/>
                    </a:ext>
                  </a:extLst>
                </p:cNvPr>
                <p:cNvSpPr/>
                <p:nvPr/>
              </p:nvSpPr>
              <p:spPr>
                <a:xfrm rot="16200000">
                  <a:off x="4662000" y="462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9766BCF3-CBEA-42A4-BC30-7D9F79BF8852}"/>
                    </a:ext>
                  </a:extLst>
                </p:cNvPr>
                <p:cNvSpPr/>
                <p:nvPr/>
              </p:nvSpPr>
              <p:spPr>
                <a:xfrm rot="16200000">
                  <a:off x="4662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955C9D99-BA36-43B8-BF69-A37C4FDFEFE0}"/>
                    </a:ext>
                  </a:extLst>
                </p:cNvPr>
                <p:cNvSpPr/>
                <p:nvPr/>
              </p:nvSpPr>
              <p:spPr>
                <a:xfrm rot="16200000">
                  <a:off x="4896000" y="415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DAF521FF-04B2-4B73-8AFF-77591878A969}"/>
                    </a:ext>
                  </a:extLst>
                </p:cNvPr>
                <p:cNvSpPr/>
                <p:nvPr/>
              </p:nvSpPr>
              <p:spPr>
                <a:xfrm rot="16200000">
                  <a:off x="4896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790A960-192A-4EFE-830A-CFDE7788003D}"/>
                    </a:ext>
                  </a:extLst>
                </p:cNvPr>
                <p:cNvSpPr/>
                <p:nvPr/>
              </p:nvSpPr>
              <p:spPr>
                <a:xfrm rot="16200000">
                  <a:off x="4896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DD69889B-89E8-4EF1-A7DF-16A95EC6193D}"/>
                    </a:ext>
                  </a:extLst>
                </p:cNvPr>
                <p:cNvSpPr/>
                <p:nvPr/>
              </p:nvSpPr>
              <p:spPr>
                <a:xfrm rot="16200000">
                  <a:off x="3960000" y="275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0B7E7B42-9F3B-4B48-976F-A1866088E419}"/>
                    </a:ext>
                  </a:extLst>
                </p:cNvPr>
                <p:cNvSpPr/>
                <p:nvPr/>
              </p:nvSpPr>
              <p:spPr>
                <a:xfrm rot="16200000">
                  <a:off x="3960000" y="2988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E180125-15C2-437E-AEB7-2456DCD21948}"/>
                    </a:ext>
                  </a:extLst>
                </p:cNvPr>
                <p:cNvSpPr/>
                <p:nvPr/>
              </p:nvSpPr>
              <p:spPr>
                <a:xfrm rot="16200000">
                  <a:off x="3960000" y="322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5F34C847-CA20-4BC3-B85C-FFBE8DCDBD2B}"/>
                    </a:ext>
                  </a:extLst>
                </p:cNvPr>
                <p:cNvSpPr/>
                <p:nvPr/>
              </p:nvSpPr>
              <p:spPr>
                <a:xfrm rot="16200000">
                  <a:off x="3960000" y="3456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92DC3B93-D902-40CB-B61A-3D1560CDA9D2}"/>
                    </a:ext>
                  </a:extLst>
                </p:cNvPr>
                <p:cNvSpPr/>
                <p:nvPr/>
              </p:nvSpPr>
              <p:spPr>
                <a:xfrm rot="16200000">
                  <a:off x="3960000" y="3690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rgbClr val="FFD9D9"/>
                    </a:solidFill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2496D7FC-1DBC-44A7-9E14-DA362BD1FAC6}"/>
                    </a:ext>
                  </a:extLst>
                </p:cNvPr>
                <p:cNvSpPr/>
                <p:nvPr/>
              </p:nvSpPr>
              <p:spPr>
                <a:xfrm rot="16200000">
                  <a:off x="3960000" y="3924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2AEC4A9C-5C04-4E2A-83D5-E1D66ED8842A}"/>
                    </a:ext>
                  </a:extLst>
                </p:cNvPr>
                <p:cNvSpPr/>
                <p:nvPr/>
              </p:nvSpPr>
              <p:spPr>
                <a:xfrm rot="16200000">
                  <a:off x="4896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894B1491-9E7C-4CE9-8C69-E281802FF52C}"/>
                    </a:ext>
                  </a:extLst>
                </p:cNvPr>
                <p:cNvSpPr/>
                <p:nvPr/>
              </p:nvSpPr>
              <p:spPr>
                <a:xfrm rot="16200000">
                  <a:off x="5130000" y="2520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5348F886-0972-414A-871A-D9F44326F83F}"/>
                    </a:ext>
                  </a:extLst>
                </p:cNvPr>
                <p:cNvSpPr/>
                <p:nvPr/>
              </p:nvSpPr>
              <p:spPr>
                <a:xfrm rot="16200000">
                  <a:off x="4194000" y="4626000"/>
                  <a:ext cx="234000" cy="232833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9266CDAF-7A5E-438A-BF93-DF1DE37E0A91}"/>
                    </a:ext>
                  </a:extLst>
                </p:cNvPr>
                <p:cNvSpPr/>
                <p:nvPr/>
              </p:nvSpPr>
              <p:spPr>
                <a:xfrm rot="16200000">
                  <a:off x="4194000" y="4392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0870EDEB-DDE1-4DD8-B71D-1EBF4FA80A5C}"/>
                    </a:ext>
                  </a:extLst>
                </p:cNvPr>
                <p:cNvSpPr/>
                <p:nvPr/>
              </p:nvSpPr>
              <p:spPr>
                <a:xfrm rot="16200000">
                  <a:off x="4194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BD5E4E8-1B1F-43EE-BAE8-7D69E966BD1A}"/>
                    </a:ext>
                  </a:extLst>
                </p:cNvPr>
                <p:cNvSpPr/>
                <p:nvPr/>
              </p:nvSpPr>
              <p:spPr>
                <a:xfrm rot="16200000">
                  <a:off x="3960000" y="4158000"/>
                  <a:ext cx="234000" cy="23283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05" name="Freeform 14">
                <a:extLst>
                  <a:ext uri="{FF2B5EF4-FFF2-40B4-BE49-F238E27FC236}">
                    <a16:creationId xmlns:a16="http://schemas.microsoft.com/office/drawing/2014/main" id="{5C2E144B-A270-4E5C-AE8C-8868FFE72175}"/>
                  </a:ext>
                </a:extLst>
              </p:cNvPr>
              <p:cNvSpPr/>
              <p:nvPr/>
            </p:nvSpPr>
            <p:spPr>
              <a:xfrm>
                <a:off x="1943166" y="735807"/>
                <a:ext cx="708884" cy="1080386"/>
              </a:xfrm>
              <a:custGeom>
                <a:avLst/>
                <a:gdLst>
                  <a:gd name="connsiteX0" fmla="*/ 1152525 w 3657600"/>
                  <a:gd name="connsiteY0" fmla="*/ 0 h 5781675"/>
                  <a:gd name="connsiteX1" fmla="*/ 1152525 w 3657600"/>
                  <a:gd name="connsiteY1" fmla="*/ 0 h 5781675"/>
                  <a:gd name="connsiteX2" fmla="*/ 1257300 w 3657600"/>
                  <a:gd name="connsiteY2" fmla="*/ 66675 h 5781675"/>
                  <a:gd name="connsiteX3" fmla="*/ 1304925 w 3657600"/>
                  <a:gd name="connsiteY3" fmla="*/ 104775 h 5781675"/>
                  <a:gd name="connsiteX4" fmla="*/ 1343025 w 3657600"/>
                  <a:gd name="connsiteY4" fmla="*/ 95250 h 5781675"/>
                  <a:gd name="connsiteX5" fmla="*/ 1362075 w 3657600"/>
                  <a:gd name="connsiteY5" fmla="*/ 66675 h 5781675"/>
                  <a:gd name="connsiteX6" fmla="*/ 1419225 w 3657600"/>
                  <a:gd name="connsiteY6" fmla="*/ 47625 h 5781675"/>
                  <a:gd name="connsiteX7" fmla="*/ 1524000 w 3657600"/>
                  <a:gd name="connsiteY7" fmla="*/ 95250 h 5781675"/>
                  <a:gd name="connsiteX8" fmla="*/ 1552575 w 3657600"/>
                  <a:gd name="connsiteY8" fmla="*/ 114300 h 5781675"/>
                  <a:gd name="connsiteX9" fmla="*/ 1581150 w 3657600"/>
                  <a:gd name="connsiteY9" fmla="*/ 133350 h 5781675"/>
                  <a:gd name="connsiteX10" fmla="*/ 1590675 w 3657600"/>
                  <a:gd name="connsiteY10" fmla="*/ 161925 h 5781675"/>
                  <a:gd name="connsiteX11" fmla="*/ 1609725 w 3657600"/>
                  <a:gd name="connsiteY11" fmla="*/ 190500 h 5781675"/>
                  <a:gd name="connsiteX12" fmla="*/ 1647825 w 3657600"/>
                  <a:gd name="connsiteY12" fmla="*/ 390525 h 5781675"/>
                  <a:gd name="connsiteX13" fmla="*/ 1666875 w 3657600"/>
                  <a:gd name="connsiteY13" fmla="*/ 419100 h 5781675"/>
                  <a:gd name="connsiteX14" fmla="*/ 1676400 w 3657600"/>
                  <a:gd name="connsiteY14" fmla="*/ 447675 h 5781675"/>
                  <a:gd name="connsiteX15" fmla="*/ 1704975 w 3657600"/>
                  <a:gd name="connsiteY15" fmla="*/ 466725 h 5781675"/>
                  <a:gd name="connsiteX16" fmla="*/ 1733550 w 3657600"/>
                  <a:gd name="connsiteY16" fmla="*/ 457200 h 5781675"/>
                  <a:gd name="connsiteX17" fmla="*/ 1762125 w 3657600"/>
                  <a:gd name="connsiteY17" fmla="*/ 438150 h 5781675"/>
                  <a:gd name="connsiteX18" fmla="*/ 1800225 w 3657600"/>
                  <a:gd name="connsiteY18" fmla="*/ 447675 h 5781675"/>
                  <a:gd name="connsiteX19" fmla="*/ 1828800 w 3657600"/>
                  <a:gd name="connsiteY19" fmla="*/ 466725 h 5781675"/>
                  <a:gd name="connsiteX20" fmla="*/ 1857375 w 3657600"/>
                  <a:gd name="connsiteY20" fmla="*/ 523875 h 5781675"/>
                  <a:gd name="connsiteX21" fmla="*/ 1962150 w 3657600"/>
                  <a:gd name="connsiteY21" fmla="*/ 476250 h 5781675"/>
                  <a:gd name="connsiteX22" fmla="*/ 2000250 w 3657600"/>
                  <a:gd name="connsiteY22" fmla="*/ 457200 h 5781675"/>
                  <a:gd name="connsiteX23" fmla="*/ 2057400 w 3657600"/>
                  <a:gd name="connsiteY23" fmla="*/ 438150 h 5781675"/>
                  <a:gd name="connsiteX24" fmla="*/ 2066925 w 3657600"/>
                  <a:gd name="connsiteY24" fmla="*/ 466725 h 5781675"/>
                  <a:gd name="connsiteX25" fmla="*/ 2047875 w 3657600"/>
                  <a:gd name="connsiteY25" fmla="*/ 542925 h 5781675"/>
                  <a:gd name="connsiteX26" fmla="*/ 2019300 w 3657600"/>
                  <a:gd name="connsiteY26" fmla="*/ 571500 h 5781675"/>
                  <a:gd name="connsiteX27" fmla="*/ 1971675 w 3657600"/>
                  <a:gd name="connsiteY27" fmla="*/ 657225 h 5781675"/>
                  <a:gd name="connsiteX28" fmla="*/ 1962150 w 3657600"/>
                  <a:gd name="connsiteY28" fmla="*/ 742950 h 5781675"/>
                  <a:gd name="connsiteX29" fmla="*/ 1952625 w 3657600"/>
                  <a:gd name="connsiteY29" fmla="*/ 790575 h 5781675"/>
                  <a:gd name="connsiteX30" fmla="*/ 1962150 w 3657600"/>
                  <a:gd name="connsiteY30" fmla="*/ 838200 h 5781675"/>
                  <a:gd name="connsiteX31" fmla="*/ 2000250 w 3657600"/>
                  <a:gd name="connsiteY31" fmla="*/ 828675 h 5781675"/>
                  <a:gd name="connsiteX32" fmla="*/ 2009775 w 3657600"/>
                  <a:gd name="connsiteY32" fmla="*/ 781050 h 5781675"/>
                  <a:gd name="connsiteX33" fmla="*/ 2076450 w 3657600"/>
                  <a:gd name="connsiteY33" fmla="*/ 790575 h 5781675"/>
                  <a:gd name="connsiteX34" fmla="*/ 2105025 w 3657600"/>
                  <a:gd name="connsiteY34" fmla="*/ 800100 h 5781675"/>
                  <a:gd name="connsiteX35" fmla="*/ 2133600 w 3657600"/>
                  <a:gd name="connsiteY35" fmla="*/ 828675 h 5781675"/>
                  <a:gd name="connsiteX36" fmla="*/ 2247900 w 3657600"/>
                  <a:gd name="connsiteY36" fmla="*/ 819150 h 5781675"/>
                  <a:gd name="connsiteX37" fmla="*/ 2276475 w 3657600"/>
                  <a:gd name="connsiteY37" fmla="*/ 809625 h 5781675"/>
                  <a:gd name="connsiteX38" fmla="*/ 2276475 w 3657600"/>
                  <a:gd name="connsiteY38" fmla="*/ 742950 h 5781675"/>
                  <a:gd name="connsiteX39" fmla="*/ 2295525 w 3657600"/>
                  <a:gd name="connsiteY39" fmla="*/ 714375 h 5781675"/>
                  <a:gd name="connsiteX40" fmla="*/ 2314575 w 3657600"/>
                  <a:gd name="connsiteY40" fmla="*/ 657225 h 5781675"/>
                  <a:gd name="connsiteX41" fmla="*/ 2371725 w 3657600"/>
                  <a:gd name="connsiteY41" fmla="*/ 619125 h 5781675"/>
                  <a:gd name="connsiteX42" fmla="*/ 2400300 w 3657600"/>
                  <a:gd name="connsiteY42" fmla="*/ 600075 h 5781675"/>
                  <a:gd name="connsiteX43" fmla="*/ 2428875 w 3657600"/>
                  <a:gd name="connsiteY43" fmla="*/ 581025 h 5781675"/>
                  <a:gd name="connsiteX44" fmla="*/ 2457450 w 3657600"/>
                  <a:gd name="connsiteY44" fmla="*/ 590550 h 5781675"/>
                  <a:gd name="connsiteX45" fmla="*/ 2495550 w 3657600"/>
                  <a:gd name="connsiteY45" fmla="*/ 628650 h 5781675"/>
                  <a:gd name="connsiteX46" fmla="*/ 2524125 w 3657600"/>
                  <a:gd name="connsiteY46" fmla="*/ 600075 h 5781675"/>
                  <a:gd name="connsiteX47" fmla="*/ 2543175 w 3657600"/>
                  <a:gd name="connsiteY47" fmla="*/ 542925 h 5781675"/>
                  <a:gd name="connsiteX48" fmla="*/ 2562225 w 3657600"/>
                  <a:gd name="connsiteY48" fmla="*/ 514350 h 5781675"/>
                  <a:gd name="connsiteX49" fmla="*/ 2590800 w 3657600"/>
                  <a:gd name="connsiteY49" fmla="*/ 457200 h 5781675"/>
                  <a:gd name="connsiteX50" fmla="*/ 2619375 w 3657600"/>
                  <a:gd name="connsiteY50" fmla="*/ 447675 h 5781675"/>
                  <a:gd name="connsiteX51" fmla="*/ 2647950 w 3657600"/>
                  <a:gd name="connsiteY51" fmla="*/ 390525 h 5781675"/>
                  <a:gd name="connsiteX52" fmla="*/ 2676525 w 3657600"/>
                  <a:gd name="connsiteY52" fmla="*/ 381000 h 5781675"/>
                  <a:gd name="connsiteX53" fmla="*/ 2676525 w 3657600"/>
                  <a:gd name="connsiteY53" fmla="*/ 447675 h 5781675"/>
                  <a:gd name="connsiteX54" fmla="*/ 2657475 w 3657600"/>
                  <a:gd name="connsiteY54" fmla="*/ 504825 h 5781675"/>
                  <a:gd name="connsiteX55" fmla="*/ 2667000 w 3657600"/>
                  <a:gd name="connsiteY55" fmla="*/ 542925 h 5781675"/>
                  <a:gd name="connsiteX56" fmla="*/ 2676525 w 3657600"/>
                  <a:gd name="connsiteY56" fmla="*/ 514350 h 5781675"/>
                  <a:gd name="connsiteX57" fmla="*/ 2695575 w 3657600"/>
                  <a:gd name="connsiteY57" fmla="*/ 485775 h 5781675"/>
                  <a:gd name="connsiteX58" fmla="*/ 2762250 w 3657600"/>
                  <a:gd name="connsiteY58" fmla="*/ 476250 h 5781675"/>
                  <a:gd name="connsiteX59" fmla="*/ 2790825 w 3657600"/>
                  <a:gd name="connsiteY59" fmla="*/ 466725 h 5781675"/>
                  <a:gd name="connsiteX60" fmla="*/ 2819400 w 3657600"/>
                  <a:gd name="connsiteY60" fmla="*/ 447675 h 5781675"/>
                  <a:gd name="connsiteX61" fmla="*/ 2847975 w 3657600"/>
                  <a:gd name="connsiteY61" fmla="*/ 476250 h 5781675"/>
                  <a:gd name="connsiteX62" fmla="*/ 2905125 w 3657600"/>
                  <a:gd name="connsiteY62" fmla="*/ 495300 h 5781675"/>
                  <a:gd name="connsiteX63" fmla="*/ 2933700 w 3657600"/>
                  <a:gd name="connsiteY63" fmla="*/ 504825 h 5781675"/>
                  <a:gd name="connsiteX64" fmla="*/ 2962275 w 3657600"/>
                  <a:gd name="connsiteY64" fmla="*/ 561975 h 5781675"/>
                  <a:gd name="connsiteX65" fmla="*/ 2971800 w 3657600"/>
                  <a:gd name="connsiteY65" fmla="*/ 590550 h 5781675"/>
                  <a:gd name="connsiteX66" fmla="*/ 3009900 w 3657600"/>
                  <a:gd name="connsiteY66" fmla="*/ 647700 h 5781675"/>
                  <a:gd name="connsiteX67" fmla="*/ 3095625 w 3657600"/>
                  <a:gd name="connsiteY67" fmla="*/ 676275 h 5781675"/>
                  <a:gd name="connsiteX68" fmla="*/ 3124200 w 3657600"/>
                  <a:gd name="connsiteY68" fmla="*/ 685800 h 5781675"/>
                  <a:gd name="connsiteX69" fmla="*/ 3152775 w 3657600"/>
                  <a:gd name="connsiteY69" fmla="*/ 695325 h 5781675"/>
                  <a:gd name="connsiteX70" fmla="*/ 3171825 w 3657600"/>
                  <a:gd name="connsiteY70" fmla="*/ 762000 h 5781675"/>
                  <a:gd name="connsiteX71" fmla="*/ 3200400 w 3657600"/>
                  <a:gd name="connsiteY71" fmla="*/ 847725 h 5781675"/>
                  <a:gd name="connsiteX72" fmla="*/ 3209925 w 3657600"/>
                  <a:gd name="connsiteY72" fmla="*/ 876300 h 5781675"/>
                  <a:gd name="connsiteX73" fmla="*/ 3219450 w 3657600"/>
                  <a:gd name="connsiteY73" fmla="*/ 904875 h 5781675"/>
                  <a:gd name="connsiteX74" fmla="*/ 3276600 w 3657600"/>
                  <a:gd name="connsiteY74" fmla="*/ 933450 h 5781675"/>
                  <a:gd name="connsiteX75" fmla="*/ 3362325 w 3657600"/>
                  <a:gd name="connsiteY75" fmla="*/ 952500 h 5781675"/>
                  <a:gd name="connsiteX76" fmla="*/ 3371850 w 3657600"/>
                  <a:gd name="connsiteY76" fmla="*/ 981075 h 5781675"/>
                  <a:gd name="connsiteX77" fmla="*/ 3381375 w 3657600"/>
                  <a:gd name="connsiteY77" fmla="*/ 1028700 h 5781675"/>
                  <a:gd name="connsiteX78" fmla="*/ 3400425 w 3657600"/>
                  <a:gd name="connsiteY78" fmla="*/ 1057275 h 5781675"/>
                  <a:gd name="connsiteX79" fmla="*/ 3409950 w 3657600"/>
                  <a:gd name="connsiteY79" fmla="*/ 1285875 h 5781675"/>
                  <a:gd name="connsiteX80" fmla="*/ 3400425 w 3657600"/>
                  <a:gd name="connsiteY80" fmla="*/ 1466850 h 5781675"/>
                  <a:gd name="connsiteX81" fmla="*/ 3390900 w 3657600"/>
                  <a:gd name="connsiteY81" fmla="*/ 1495425 h 5781675"/>
                  <a:gd name="connsiteX82" fmla="*/ 3371850 w 3657600"/>
                  <a:gd name="connsiteY82" fmla="*/ 1524000 h 5781675"/>
                  <a:gd name="connsiteX83" fmla="*/ 3362325 w 3657600"/>
                  <a:gd name="connsiteY83" fmla="*/ 1571625 h 5781675"/>
                  <a:gd name="connsiteX84" fmla="*/ 3352800 w 3657600"/>
                  <a:gd name="connsiteY84" fmla="*/ 1600200 h 5781675"/>
                  <a:gd name="connsiteX85" fmla="*/ 3362325 w 3657600"/>
                  <a:gd name="connsiteY85" fmla="*/ 1695450 h 5781675"/>
                  <a:gd name="connsiteX86" fmla="*/ 3381375 w 3657600"/>
                  <a:gd name="connsiteY86" fmla="*/ 1724025 h 5781675"/>
                  <a:gd name="connsiteX87" fmla="*/ 3390900 w 3657600"/>
                  <a:gd name="connsiteY87" fmla="*/ 1752600 h 5781675"/>
                  <a:gd name="connsiteX88" fmla="*/ 3419475 w 3657600"/>
                  <a:gd name="connsiteY88" fmla="*/ 1781175 h 5781675"/>
                  <a:gd name="connsiteX89" fmla="*/ 3448050 w 3657600"/>
                  <a:gd name="connsiteY89" fmla="*/ 1838325 h 5781675"/>
                  <a:gd name="connsiteX90" fmla="*/ 3457575 w 3657600"/>
                  <a:gd name="connsiteY90" fmla="*/ 2028825 h 5781675"/>
                  <a:gd name="connsiteX91" fmla="*/ 3467100 w 3657600"/>
                  <a:gd name="connsiteY91" fmla="*/ 2085975 h 5781675"/>
                  <a:gd name="connsiteX92" fmla="*/ 3495675 w 3657600"/>
                  <a:gd name="connsiteY92" fmla="*/ 2143125 h 5781675"/>
                  <a:gd name="connsiteX93" fmla="*/ 3524250 w 3657600"/>
                  <a:gd name="connsiteY93" fmla="*/ 2219325 h 5781675"/>
                  <a:gd name="connsiteX94" fmla="*/ 3533775 w 3657600"/>
                  <a:gd name="connsiteY94" fmla="*/ 2295525 h 5781675"/>
                  <a:gd name="connsiteX95" fmla="*/ 3543300 w 3657600"/>
                  <a:gd name="connsiteY95" fmla="*/ 2390775 h 5781675"/>
                  <a:gd name="connsiteX96" fmla="*/ 3552825 w 3657600"/>
                  <a:gd name="connsiteY96" fmla="*/ 2419350 h 5781675"/>
                  <a:gd name="connsiteX97" fmla="*/ 3571875 w 3657600"/>
                  <a:gd name="connsiteY97" fmla="*/ 2514600 h 5781675"/>
                  <a:gd name="connsiteX98" fmla="*/ 3590925 w 3657600"/>
                  <a:gd name="connsiteY98" fmla="*/ 2581275 h 5781675"/>
                  <a:gd name="connsiteX99" fmla="*/ 3600450 w 3657600"/>
                  <a:gd name="connsiteY99" fmla="*/ 2657475 h 5781675"/>
                  <a:gd name="connsiteX100" fmla="*/ 3609975 w 3657600"/>
                  <a:gd name="connsiteY100" fmla="*/ 2724150 h 5781675"/>
                  <a:gd name="connsiteX101" fmla="*/ 3638550 w 3657600"/>
                  <a:gd name="connsiteY101" fmla="*/ 2743200 h 5781675"/>
                  <a:gd name="connsiteX102" fmla="*/ 3657600 w 3657600"/>
                  <a:gd name="connsiteY102" fmla="*/ 3028950 h 5781675"/>
                  <a:gd name="connsiteX103" fmla="*/ 3629025 w 3657600"/>
                  <a:gd name="connsiteY103" fmla="*/ 3152775 h 5781675"/>
                  <a:gd name="connsiteX104" fmla="*/ 3619500 w 3657600"/>
                  <a:gd name="connsiteY104" fmla="*/ 3181350 h 5781675"/>
                  <a:gd name="connsiteX105" fmla="*/ 3590925 w 3657600"/>
                  <a:gd name="connsiteY105" fmla="*/ 3162300 h 5781675"/>
                  <a:gd name="connsiteX106" fmla="*/ 3571875 w 3657600"/>
                  <a:gd name="connsiteY106" fmla="*/ 3124200 h 5781675"/>
                  <a:gd name="connsiteX107" fmla="*/ 3505200 w 3657600"/>
                  <a:gd name="connsiteY107" fmla="*/ 3048000 h 5781675"/>
                  <a:gd name="connsiteX108" fmla="*/ 3457575 w 3657600"/>
                  <a:gd name="connsiteY108" fmla="*/ 3000375 h 5781675"/>
                  <a:gd name="connsiteX109" fmla="*/ 3438525 w 3657600"/>
                  <a:gd name="connsiteY109" fmla="*/ 3028950 h 5781675"/>
                  <a:gd name="connsiteX110" fmla="*/ 3457575 w 3657600"/>
                  <a:gd name="connsiteY110" fmla="*/ 3086100 h 5781675"/>
                  <a:gd name="connsiteX111" fmla="*/ 3400425 w 3657600"/>
                  <a:gd name="connsiteY111" fmla="*/ 3124200 h 5781675"/>
                  <a:gd name="connsiteX112" fmla="*/ 3381375 w 3657600"/>
                  <a:gd name="connsiteY112" fmla="*/ 3171825 h 5781675"/>
                  <a:gd name="connsiteX113" fmla="*/ 3362325 w 3657600"/>
                  <a:gd name="connsiteY113" fmla="*/ 3228975 h 5781675"/>
                  <a:gd name="connsiteX114" fmla="*/ 3352800 w 3657600"/>
                  <a:gd name="connsiteY114" fmla="*/ 3324225 h 5781675"/>
                  <a:gd name="connsiteX115" fmla="*/ 3295650 w 3657600"/>
                  <a:gd name="connsiteY115" fmla="*/ 3362325 h 5781675"/>
                  <a:gd name="connsiteX116" fmla="*/ 3238500 w 3657600"/>
                  <a:gd name="connsiteY116" fmla="*/ 3400425 h 5781675"/>
                  <a:gd name="connsiteX117" fmla="*/ 3181350 w 3657600"/>
                  <a:gd name="connsiteY117" fmla="*/ 3429000 h 5781675"/>
                  <a:gd name="connsiteX118" fmla="*/ 3124200 w 3657600"/>
                  <a:gd name="connsiteY118" fmla="*/ 3448050 h 5781675"/>
                  <a:gd name="connsiteX119" fmla="*/ 3105150 w 3657600"/>
                  <a:gd name="connsiteY119" fmla="*/ 3514725 h 5781675"/>
                  <a:gd name="connsiteX120" fmla="*/ 2752725 w 3657600"/>
                  <a:gd name="connsiteY120" fmla="*/ 3562350 h 5781675"/>
                  <a:gd name="connsiteX121" fmla="*/ 2695575 w 3657600"/>
                  <a:gd name="connsiteY121" fmla="*/ 3581400 h 5781675"/>
                  <a:gd name="connsiteX122" fmla="*/ 2667000 w 3657600"/>
                  <a:gd name="connsiteY122" fmla="*/ 3590925 h 5781675"/>
                  <a:gd name="connsiteX123" fmla="*/ 2647950 w 3657600"/>
                  <a:gd name="connsiteY123" fmla="*/ 3619500 h 5781675"/>
                  <a:gd name="connsiteX124" fmla="*/ 2609850 w 3657600"/>
                  <a:gd name="connsiteY124" fmla="*/ 3657600 h 5781675"/>
                  <a:gd name="connsiteX125" fmla="*/ 2638425 w 3657600"/>
                  <a:gd name="connsiteY125" fmla="*/ 3667125 h 5781675"/>
                  <a:gd name="connsiteX126" fmla="*/ 2686050 w 3657600"/>
                  <a:gd name="connsiteY126" fmla="*/ 3724275 h 5781675"/>
                  <a:gd name="connsiteX127" fmla="*/ 2628900 w 3657600"/>
                  <a:gd name="connsiteY127" fmla="*/ 3771900 h 5781675"/>
                  <a:gd name="connsiteX128" fmla="*/ 2600325 w 3657600"/>
                  <a:gd name="connsiteY128" fmla="*/ 3752850 h 5781675"/>
                  <a:gd name="connsiteX129" fmla="*/ 2581275 w 3657600"/>
                  <a:gd name="connsiteY129" fmla="*/ 3695700 h 5781675"/>
                  <a:gd name="connsiteX130" fmla="*/ 2562225 w 3657600"/>
                  <a:gd name="connsiteY130" fmla="*/ 3667125 h 5781675"/>
                  <a:gd name="connsiteX131" fmla="*/ 2514600 w 3657600"/>
                  <a:gd name="connsiteY131" fmla="*/ 3590925 h 5781675"/>
                  <a:gd name="connsiteX132" fmla="*/ 2495550 w 3657600"/>
                  <a:gd name="connsiteY132" fmla="*/ 3619500 h 5781675"/>
                  <a:gd name="connsiteX133" fmla="*/ 2466975 w 3657600"/>
                  <a:gd name="connsiteY133" fmla="*/ 3686175 h 5781675"/>
                  <a:gd name="connsiteX134" fmla="*/ 2438400 w 3657600"/>
                  <a:gd name="connsiteY134" fmla="*/ 3714750 h 5781675"/>
                  <a:gd name="connsiteX135" fmla="*/ 2419350 w 3657600"/>
                  <a:gd name="connsiteY135" fmla="*/ 3743325 h 5781675"/>
                  <a:gd name="connsiteX136" fmla="*/ 2457450 w 3657600"/>
                  <a:gd name="connsiteY136" fmla="*/ 3810000 h 5781675"/>
                  <a:gd name="connsiteX137" fmla="*/ 2476500 w 3657600"/>
                  <a:gd name="connsiteY137" fmla="*/ 3838575 h 5781675"/>
                  <a:gd name="connsiteX138" fmla="*/ 2505075 w 3657600"/>
                  <a:gd name="connsiteY138" fmla="*/ 3857625 h 5781675"/>
                  <a:gd name="connsiteX139" fmla="*/ 2533650 w 3657600"/>
                  <a:gd name="connsiteY139" fmla="*/ 3895725 h 5781675"/>
                  <a:gd name="connsiteX140" fmla="*/ 2562225 w 3657600"/>
                  <a:gd name="connsiteY140" fmla="*/ 3914775 h 5781675"/>
                  <a:gd name="connsiteX141" fmla="*/ 2590800 w 3657600"/>
                  <a:gd name="connsiteY141" fmla="*/ 3943350 h 5781675"/>
                  <a:gd name="connsiteX142" fmla="*/ 2647950 w 3657600"/>
                  <a:gd name="connsiteY142" fmla="*/ 3962400 h 5781675"/>
                  <a:gd name="connsiteX143" fmla="*/ 2657475 w 3657600"/>
                  <a:gd name="connsiteY143" fmla="*/ 3990975 h 5781675"/>
                  <a:gd name="connsiteX144" fmla="*/ 2667000 w 3657600"/>
                  <a:gd name="connsiteY144" fmla="*/ 4181475 h 5781675"/>
                  <a:gd name="connsiteX145" fmla="*/ 2724150 w 3657600"/>
                  <a:gd name="connsiteY145" fmla="*/ 4238625 h 5781675"/>
                  <a:gd name="connsiteX146" fmla="*/ 2743200 w 3657600"/>
                  <a:gd name="connsiteY146" fmla="*/ 4267200 h 5781675"/>
                  <a:gd name="connsiteX147" fmla="*/ 2790825 w 3657600"/>
                  <a:gd name="connsiteY147" fmla="*/ 4314825 h 5781675"/>
                  <a:gd name="connsiteX148" fmla="*/ 2800350 w 3657600"/>
                  <a:gd name="connsiteY148" fmla="*/ 4343400 h 5781675"/>
                  <a:gd name="connsiteX149" fmla="*/ 2819400 w 3657600"/>
                  <a:gd name="connsiteY149" fmla="*/ 4371975 h 5781675"/>
                  <a:gd name="connsiteX150" fmla="*/ 2828925 w 3657600"/>
                  <a:gd name="connsiteY150" fmla="*/ 4400550 h 5781675"/>
                  <a:gd name="connsiteX151" fmla="*/ 2867025 w 3657600"/>
                  <a:gd name="connsiteY151" fmla="*/ 4457700 h 5781675"/>
                  <a:gd name="connsiteX152" fmla="*/ 2886075 w 3657600"/>
                  <a:gd name="connsiteY152" fmla="*/ 4486275 h 5781675"/>
                  <a:gd name="connsiteX153" fmla="*/ 2924175 w 3657600"/>
                  <a:gd name="connsiteY153" fmla="*/ 4572000 h 5781675"/>
                  <a:gd name="connsiteX154" fmla="*/ 2952750 w 3657600"/>
                  <a:gd name="connsiteY154" fmla="*/ 4591050 h 5781675"/>
                  <a:gd name="connsiteX155" fmla="*/ 3009900 w 3657600"/>
                  <a:gd name="connsiteY155" fmla="*/ 4629150 h 5781675"/>
                  <a:gd name="connsiteX156" fmla="*/ 3095625 w 3657600"/>
                  <a:gd name="connsiteY156" fmla="*/ 4705350 h 5781675"/>
                  <a:gd name="connsiteX157" fmla="*/ 3133725 w 3657600"/>
                  <a:gd name="connsiteY157" fmla="*/ 4762500 h 5781675"/>
                  <a:gd name="connsiteX158" fmla="*/ 3219450 w 3657600"/>
                  <a:gd name="connsiteY158" fmla="*/ 4810125 h 5781675"/>
                  <a:gd name="connsiteX159" fmla="*/ 3190875 w 3657600"/>
                  <a:gd name="connsiteY159" fmla="*/ 4829175 h 5781675"/>
                  <a:gd name="connsiteX160" fmla="*/ 3209925 w 3657600"/>
                  <a:gd name="connsiteY160" fmla="*/ 4857750 h 5781675"/>
                  <a:gd name="connsiteX161" fmla="*/ 3200400 w 3657600"/>
                  <a:gd name="connsiteY161" fmla="*/ 4905375 h 5781675"/>
                  <a:gd name="connsiteX162" fmla="*/ 3124200 w 3657600"/>
                  <a:gd name="connsiteY162" fmla="*/ 4981575 h 5781675"/>
                  <a:gd name="connsiteX163" fmla="*/ 3095625 w 3657600"/>
                  <a:gd name="connsiteY163" fmla="*/ 4991100 h 5781675"/>
                  <a:gd name="connsiteX164" fmla="*/ 3086100 w 3657600"/>
                  <a:gd name="connsiteY164" fmla="*/ 5019675 h 5781675"/>
                  <a:gd name="connsiteX165" fmla="*/ 3076575 w 3657600"/>
                  <a:gd name="connsiteY165" fmla="*/ 5076825 h 5781675"/>
                  <a:gd name="connsiteX166" fmla="*/ 3019425 w 3657600"/>
                  <a:gd name="connsiteY166" fmla="*/ 5114925 h 5781675"/>
                  <a:gd name="connsiteX167" fmla="*/ 2962275 w 3657600"/>
                  <a:gd name="connsiteY167" fmla="*/ 5143500 h 5781675"/>
                  <a:gd name="connsiteX168" fmla="*/ 2943225 w 3657600"/>
                  <a:gd name="connsiteY168" fmla="*/ 5172075 h 5781675"/>
                  <a:gd name="connsiteX169" fmla="*/ 2914650 w 3657600"/>
                  <a:gd name="connsiteY169" fmla="*/ 5181600 h 5781675"/>
                  <a:gd name="connsiteX170" fmla="*/ 2886075 w 3657600"/>
                  <a:gd name="connsiteY170" fmla="*/ 5200650 h 5781675"/>
                  <a:gd name="connsiteX171" fmla="*/ 2867025 w 3657600"/>
                  <a:gd name="connsiteY171" fmla="*/ 5229225 h 5781675"/>
                  <a:gd name="connsiteX172" fmla="*/ 2819400 w 3657600"/>
                  <a:gd name="connsiteY172" fmla="*/ 5267325 h 5781675"/>
                  <a:gd name="connsiteX173" fmla="*/ 2828925 w 3657600"/>
                  <a:gd name="connsiteY173" fmla="*/ 5419725 h 5781675"/>
                  <a:gd name="connsiteX174" fmla="*/ 2895600 w 3657600"/>
                  <a:gd name="connsiteY174" fmla="*/ 5476875 h 5781675"/>
                  <a:gd name="connsiteX175" fmla="*/ 2933700 w 3657600"/>
                  <a:gd name="connsiteY175" fmla="*/ 5534025 h 5781675"/>
                  <a:gd name="connsiteX176" fmla="*/ 2971800 w 3657600"/>
                  <a:gd name="connsiteY176" fmla="*/ 5600700 h 5781675"/>
                  <a:gd name="connsiteX177" fmla="*/ 2943225 w 3657600"/>
                  <a:gd name="connsiteY177" fmla="*/ 5638800 h 5781675"/>
                  <a:gd name="connsiteX178" fmla="*/ 2924175 w 3657600"/>
                  <a:gd name="connsiteY178" fmla="*/ 5667375 h 5781675"/>
                  <a:gd name="connsiteX179" fmla="*/ 2895600 w 3657600"/>
                  <a:gd name="connsiteY179" fmla="*/ 5657850 h 5781675"/>
                  <a:gd name="connsiteX180" fmla="*/ 2867025 w 3657600"/>
                  <a:gd name="connsiteY180" fmla="*/ 5629275 h 5781675"/>
                  <a:gd name="connsiteX181" fmla="*/ 2838450 w 3657600"/>
                  <a:gd name="connsiteY181" fmla="*/ 5619750 h 5781675"/>
                  <a:gd name="connsiteX182" fmla="*/ 2533650 w 3657600"/>
                  <a:gd name="connsiteY182" fmla="*/ 5629275 h 5781675"/>
                  <a:gd name="connsiteX183" fmla="*/ 2343150 w 3657600"/>
                  <a:gd name="connsiteY183" fmla="*/ 5638800 h 5781675"/>
                  <a:gd name="connsiteX184" fmla="*/ 2324100 w 3657600"/>
                  <a:gd name="connsiteY184" fmla="*/ 5667375 h 5781675"/>
                  <a:gd name="connsiteX185" fmla="*/ 2257425 w 3657600"/>
                  <a:gd name="connsiteY185" fmla="*/ 5695950 h 5781675"/>
                  <a:gd name="connsiteX186" fmla="*/ 2162175 w 3657600"/>
                  <a:gd name="connsiteY186" fmla="*/ 5705475 h 5781675"/>
                  <a:gd name="connsiteX187" fmla="*/ 2095500 w 3657600"/>
                  <a:gd name="connsiteY187" fmla="*/ 5724525 h 5781675"/>
                  <a:gd name="connsiteX188" fmla="*/ 2038350 w 3657600"/>
                  <a:gd name="connsiteY188" fmla="*/ 5705475 h 5781675"/>
                  <a:gd name="connsiteX189" fmla="*/ 2000250 w 3657600"/>
                  <a:gd name="connsiteY189" fmla="*/ 5695950 h 5781675"/>
                  <a:gd name="connsiteX190" fmla="*/ 1971675 w 3657600"/>
                  <a:gd name="connsiteY190" fmla="*/ 5686425 h 5781675"/>
                  <a:gd name="connsiteX191" fmla="*/ 1885950 w 3657600"/>
                  <a:gd name="connsiteY191" fmla="*/ 5638800 h 5781675"/>
                  <a:gd name="connsiteX192" fmla="*/ 1847850 w 3657600"/>
                  <a:gd name="connsiteY192" fmla="*/ 5648325 h 5781675"/>
                  <a:gd name="connsiteX193" fmla="*/ 1809750 w 3657600"/>
                  <a:gd name="connsiteY193" fmla="*/ 5705475 h 5781675"/>
                  <a:gd name="connsiteX194" fmla="*/ 1781175 w 3657600"/>
                  <a:gd name="connsiteY194" fmla="*/ 5724525 h 5781675"/>
                  <a:gd name="connsiteX195" fmla="*/ 1762125 w 3657600"/>
                  <a:gd name="connsiteY195" fmla="*/ 5753100 h 5781675"/>
                  <a:gd name="connsiteX196" fmla="*/ 1695450 w 3657600"/>
                  <a:gd name="connsiteY196" fmla="*/ 5781675 h 5781675"/>
                  <a:gd name="connsiteX197" fmla="*/ 1619250 w 3657600"/>
                  <a:gd name="connsiteY197" fmla="*/ 5715000 h 5781675"/>
                  <a:gd name="connsiteX198" fmla="*/ 1600200 w 3657600"/>
                  <a:gd name="connsiteY198" fmla="*/ 5686425 h 5781675"/>
                  <a:gd name="connsiteX199" fmla="*/ 1581150 w 3657600"/>
                  <a:gd name="connsiteY199" fmla="*/ 5657850 h 5781675"/>
                  <a:gd name="connsiteX200" fmla="*/ 1543050 w 3657600"/>
                  <a:gd name="connsiteY200" fmla="*/ 5676900 h 5781675"/>
                  <a:gd name="connsiteX201" fmla="*/ 1466850 w 3657600"/>
                  <a:gd name="connsiteY201" fmla="*/ 5695950 h 5781675"/>
                  <a:gd name="connsiteX202" fmla="*/ 1438275 w 3657600"/>
                  <a:gd name="connsiteY202" fmla="*/ 5715000 h 5781675"/>
                  <a:gd name="connsiteX203" fmla="*/ 1371600 w 3657600"/>
                  <a:gd name="connsiteY203" fmla="*/ 5762625 h 5781675"/>
                  <a:gd name="connsiteX204" fmla="*/ 1304925 w 3657600"/>
                  <a:gd name="connsiteY204" fmla="*/ 5686425 h 5781675"/>
                  <a:gd name="connsiteX205" fmla="*/ 1266825 w 3657600"/>
                  <a:gd name="connsiteY205" fmla="*/ 5629275 h 5781675"/>
                  <a:gd name="connsiteX206" fmla="*/ 1238250 w 3657600"/>
                  <a:gd name="connsiteY206" fmla="*/ 5619750 h 5781675"/>
                  <a:gd name="connsiteX207" fmla="*/ 1190625 w 3657600"/>
                  <a:gd name="connsiteY207" fmla="*/ 5600700 h 5781675"/>
                  <a:gd name="connsiteX208" fmla="*/ 1152525 w 3657600"/>
                  <a:gd name="connsiteY208" fmla="*/ 5591175 h 5781675"/>
                  <a:gd name="connsiteX209" fmla="*/ 1085850 w 3657600"/>
                  <a:gd name="connsiteY209" fmla="*/ 5553075 h 5781675"/>
                  <a:gd name="connsiteX210" fmla="*/ 1028700 w 3657600"/>
                  <a:gd name="connsiteY210" fmla="*/ 5524500 h 5781675"/>
                  <a:gd name="connsiteX211" fmla="*/ 942975 w 3657600"/>
                  <a:gd name="connsiteY211" fmla="*/ 5600700 h 5781675"/>
                  <a:gd name="connsiteX212" fmla="*/ 885825 w 3657600"/>
                  <a:gd name="connsiteY212" fmla="*/ 5648325 h 5781675"/>
                  <a:gd name="connsiteX213" fmla="*/ 857250 w 3657600"/>
                  <a:gd name="connsiteY213" fmla="*/ 5657850 h 5781675"/>
                  <a:gd name="connsiteX214" fmla="*/ 771525 w 3657600"/>
                  <a:gd name="connsiteY214" fmla="*/ 5724525 h 5781675"/>
                  <a:gd name="connsiteX215" fmla="*/ 742950 w 3657600"/>
                  <a:gd name="connsiteY215" fmla="*/ 5734050 h 5781675"/>
                  <a:gd name="connsiteX216" fmla="*/ 666750 w 3657600"/>
                  <a:gd name="connsiteY216" fmla="*/ 5762625 h 5781675"/>
                  <a:gd name="connsiteX217" fmla="*/ 638175 w 3657600"/>
                  <a:gd name="connsiteY217" fmla="*/ 5753100 h 5781675"/>
                  <a:gd name="connsiteX218" fmla="*/ 619125 w 3657600"/>
                  <a:gd name="connsiteY218" fmla="*/ 5695950 h 5781675"/>
                  <a:gd name="connsiteX219" fmla="*/ 628650 w 3657600"/>
                  <a:gd name="connsiteY219" fmla="*/ 5648325 h 5781675"/>
                  <a:gd name="connsiteX220" fmla="*/ 638175 w 3657600"/>
                  <a:gd name="connsiteY220" fmla="*/ 5591175 h 5781675"/>
                  <a:gd name="connsiteX221" fmla="*/ 657225 w 3657600"/>
                  <a:gd name="connsiteY221" fmla="*/ 5562600 h 5781675"/>
                  <a:gd name="connsiteX222" fmla="*/ 666750 w 3657600"/>
                  <a:gd name="connsiteY222" fmla="*/ 5534025 h 5781675"/>
                  <a:gd name="connsiteX223" fmla="*/ 723900 w 3657600"/>
                  <a:gd name="connsiteY223" fmla="*/ 5400675 h 5781675"/>
                  <a:gd name="connsiteX224" fmla="*/ 742950 w 3657600"/>
                  <a:gd name="connsiteY224" fmla="*/ 5324475 h 5781675"/>
                  <a:gd name="connsiteX225" fmla="*/ 752475 w 3657600"/>
                  <a:gd name="connsiteY225" fmla="*/ 5286375 h 5781675"/>
                  <a:gd name="connsiteX226" fmla="*/ 771525 w 3657600"/>
                  <a:gd name="connsiteY226" fmla="*/ 5153025 h 5781675"/>
                  <a:gd name="connsiteX227" fmla="*/ 781050 w 3657600"/>
                  <a:gd name="connsiteY227" fmla="*/ 5114925 h 5781675"/>
                  <a:gd name="connsiteX228" fmla="*/ 790575 w 3657600"/>
                  <a:gd name="connsiteY228" fmla="*/ 5067300 h 5781675"/>
                  <a:gd name="connsiteX229" fmla="*/ 800100 w 3657600"/>
                  <a:gd name="connsiteY229" fmla="*/ 5038725 h 5781675"/>
                  <a:gd name="connsiteX230" fmla="*/ 809625 w 3657600"/>
                  <a:gd name="connsiteY230" fmla="*/ 5000625 h 5781675"/>
                  <a:gd name="connsiteX231" fmla="*/ 828675 w 3657600"/>
                  <a:gd name="connsiteY231" fmla="*/ 4943475 h 5781675"/>
                  <a:gd name="connsiteX232" fmla="*/ 847725 w 3657600"/>
                  <a:gd name="connsiteY232" fmla="*/ 4838700 h 5781675"/>
                  <a:gd name="connsiteX233" fmla="*/ 866775 w 3657600"/>
                  <a:gd name="connsiteY233" fmla="*/ 4781550 h 5781675"/>
                  <a:gd name="connsiteX234" fmla="*/ 876300 w 3657600"/>
                  <a:gd name="connsiteY234" fmla="*/ 4752975 h 5781675"/>
                  <a:gd name="connsiteX235" fmla="*/ 904875 w 3657600"/>
                  <a:gd name="connsiteY235" fmla="*/ 4686300 h 5781675"/>
                  <a:gd name="connsiteX236" fmla="*/ 876300 w 3657600"/>
                  <a:gd name="connsiteY236" fmla="*/ 4676775 h 5781675"/>
                  <a:gd name="connsiteX237" fmla="*/ 809625 w 3657600"/>
                  <a:gd name="connsiteY237" fmla="*/ 4657725 h 5781675"/>
                  <a:gd name="connsiteX238" fmla="*/ 752475 w 3657600"/>
                  <a:gd name="connsiteY238" fmla="*/ 4619625 h 5781675"/>
                  <a:gd name="connsiteX239" fmla="*/ 723900 w 3657600"/>
                  <a:gd name="connsiteY239" fmla="*/ 4600575 h 5781675"/>
                  <a:gd name="connsiteX240" fmla="*/ 695325 w 3657600"/>
                  <a:gd name="connsiteY240" fmla="*/ 4581525 h 5781675"/>
                  <a:gd name="connsiteX241" fmla="*/ 666750 w 3657600"/>
                  <a:gd name="connsiteY241" fmla="*/ 4572000 h 5781675"/>
                  <a:gd name="connsiteX242" fmla="*/ 638175 w 3657600"/>
                  <a:gd name="connsiteY242" fmla="*/ 4552950 h 5781675"/>
                  <a:gd name="connsiteX243" fmla="*/ 600075 w 3657600"/>
                  <a:gd name="connsiteY243" fmla="*/ 4543425 h 5781675"/>
                  <a:gd name="connsiteX244" fmla="*/ 571500 w 3657600"/>
                  <a:gd name="connsiteY244" fmla="*/ 4533900 h 5781675"/>
                  <a:gd name="connsiteX245" fmla="*/ 533400 w 3657600"/>
                  <a:gd name="connsiteY245" fmla="*/ 4524375 h 5781675"/>
                  <a:gd name="connsiteX246" fmla="*/ 466725 w 3657600"/>
                  <a:gd name="connsiteY246" fmla="*/ 4486275 h 5781675"/>
                  <a:gd name="connsiteX247" fmla="*/ 438150 w 3657600"/>
                  <a:gd name="connsiteY247" fmla="*/ 4457700 h 5781675"/>
                  <a:gd name="connsiteX248" fmla="*/ 381000 w 3657600"/>
                  <a:gd name="connsiteY248" fmla="*/ 4438650 h 5781675"/>
                  <a:gd name="connsiteX249" fmla="*/ 352425 w 3657600"/>
                  <a:gd name="connsiteY249" fmla="*/ 4419600 h 5781675"/>
                  <a:gd name="connsiteX250" fmla="*/ 323850 w 3657600"/>
                  <a:gd name="connsiteY250" fmla="*/ 4410075 h 5781675"/>
                  <a:gd name="connsiteX251" fmla="*/ 266700 w 3657600"/>
                  <a:gd name="connsiteY251" fmla="*/ 4371975 h 5781675"/>
                  <a:gd name="connsiteX252" fmla="*/ 247650 w 3657600"/>
                  <a:gd name="connsiteY252" fmla="*/ 4343400 h 5781675"/>
                  <a:gd name="connsiteX253" fmla="*/ 228600 w 3657600"/>
                  <a:gd name="connsiteY253" fmla="*/ 4286250 h 5781675"/>
                  <a:gd name="connsiteX254" fmla="*/ 209550 w 3657600"/>
                  <a:gd name="connsiteY254" fmla="*/ 4162425 h 5781675"/>
                  <a:gd name="connsiteX255" fmla="*/ 200025 w 3657600"/>
                  <a:gd name="connsiteY255" fmla="*/ 4133850 h 5781675"/>
                  <a:gd name="connsiteX256" fmla="*/ 180975 w 3657600"/>
                  <a:gd name="connsiteY256" fmla="*/ 4105275 h 5781675"/>
                  <a:gd name="connsiteX257" fmla="*/ 152400 w 3657600"/>
                  <a:gd name="connsiteY257" fmla="*/ 4029075 h 5781675"/>
                  <a:gd name="connsiteX258" fmla="*/ 133350 w 3657600"/>
                  <a:gd name="connsiteY258" fmla="*/ 3952875 h 5781675"/>
                  <a:gd name="connsiteX259" fmla="*/ 123825 w 3657600"/>
                  <a:gd name="connsiteY259" fmla="*/ 3895725 h 5781675"/>
                  <a:gd name="connsiteX260" fmla="*/ 104775 w 3657600"/>
                  <a:gd name="connsiteY260" fmla="*/ 3857625 h 5781675"/>
                  <a:gd name="connsiteX261" fmla="*/ 123825 w 3657600"/>
                  <a:gd name="connsiteY261" fmla="*/ 3686175 h 5781675"/>
                  <a:gd name="connsiteX262" fmla="*/ 133350 w 3657600"/>
                  <a:gd name="connsiteY262" fmla="*/ 3648075 h 5781675"/>
                  <a:gd name="connsiteX263" fmla="*/ 152400 w 3657600"/>
                  <a:gd name="connsiteY263" fmla="*/ 3619500 h 5781675"/>
                  <a:gd name="connsiteX264" fmla="*/ 142875 w 3657600"/>
                  <a:gd name="connsiteY264" fmla="*/ 3467100 h 5781675"/>
                  <a:gd name="connsiteX265" fmla="*/ 123825 w 3657600"/>
                  <a:gd name="connsiteY265" fmla="*/ 3438525 h 5781675"/>
                  <a:gd name="connsiteX266" fmla="*/ 95250 w 3657600"/>
                  <a:gd name="connsiteY266" fmla="*/ 3371850 h 5781675"/>
                  <a:gd name="connsiteX267" fmla="*/ 57150 w 3657600"/>
                  <a:gd name="connsiteY267" fmla="*/ 3314700 h 5781675"/>
                  <a:gd name="connsiteX268" fmla="*/ 28575 w 3657600"/>
                  <a:gd name="connsiteY268" fmla="*/ 3257550 h 5781675"/>
                  <a:gd name="connsiteX269" fmla="*/ 19050 w 3657600"/>
                  <a:gd name="connsiteY269" fmla="*/ 3219450 h 5781675"/>
                  <a:gd name="connsiteX270" fmla="*/ 0 w 3657600"/>
                  <a:gd name="connsiteY270" fmla="*/ 2847975 h 5781675"/>
                  <a:gd name="connsiteX271" fmla="*/ 9525 w 3657600"/>
                  <a:gd name="connsiteY271" fmla="*/ 2466975 h 5781675"/>
                  <a:gd name="connsiteX272" fmla="*/ 38100 w 3657600"/>
                  <a:gd name="connsiteY272" fmla="*/ 2476500 h 5781675"/>
                  <a:gd name="connsiteX273" fmla="*/ 66675 w 3657600"/>
                  <a:gd name="connsiteY273" fmla="*/ 2505075 h 5781675"/>
                  <a:gd name="connsiteX274" fmla="*/ 123825 w 3657600"/>
                  <a:gd name="connsiteY274" fmla="*/ 2533650 h 5781675"/>
                  <a:gd name="connsiteX275" fmla="*/ 180975 w 3657600"/>
                  <a:gd name="connsiteY275" fmla="*/ 2495550 h 5781675"/>
                  <a:gd name="connsiteX276" fmla="*/ 209550 w 3657600"/>
                  <a:gd name="connsiteY276" fmla="*/ 2476500 h 5781675"/>
                  <a:gd name="connsiteX277" fmla="*/ 266700 w 3657600"/>
                  <a:gd name="connsiteY277" fmla="*/ 2428875 h 5781675"/>
                  <a:gd name="connsiteX278" fmla="*/ 295275 w 3657600"/>
                  <a:gd name="connsiteY278" fmla="*/ 2362200 h 5781675"/>
                  <a:gd name="connsiteX279" fmla="*/ 323850 w 3657600"/>
                  <a:gd name="connsiteY279" fmla="*/ 2324100 h 5781675"/>
                  <a:gd name="connsiteX280" fmla="*/ 371475 w 3657600"/>
                  <a:gd name="connsiteY280" fmla="*/ 2238375 h 5781675"/>
                  <a:gd name="connsiteX281" fmla="*/ 400050 w 3657600"/>
                  <a:gd name="connsiteY281" fmla="*/ 2228850 h 5781675"/>
                  <a:gd name="connsiteX282" fmla="*/ 457200 w 3657600"/>
                  <a:gd name="connsiteY282" fmla="*/ 2162175 h 5781675"/>
                  <a:gd name="connsiteX283" fmla="*/ 466725 w 3657600"/>
                  <a:gd name="connsiteY283" fmla="*/ 2133600 h 5781675"/>
                  <a:gd name="connsiteX284" fmla="*/ 457200 w 3657600"/>
                  <a:gd name="connsiteY284" fmla="*/ 2028825 h 5781675"/>
                  <a:gd name="connsiteX285" fmla="*/ 390525 w 3657600"/>
                  <a:gd name="connsiteY285" fmla="*/ 1943100 h 5781675"/>
                  <a:gd name="connsiteX286" fmla="*/ 352425 w 3657600"/>
                  <a:gd name="connsiteY286" fmla="*/ 1885950 h 5781675"/>
                  <a:gd name="connsiteX287" fmla="*/ 333375 w 3657600"/>
                  <a:gd name="connsiteY287" fmla="*/ 1857375 h 5781675"/>
                  <a:gd name="connsiteX288" fmla="*/ 276225 w 3657600"/>
                  <a:gd name="connsiteY288" fmla="*/ 1819275 h 5781675"/>
                  <a:gd name="connsiteX289" fmla="*/ 304800 w 3657600"/>
                  <a:gd name="connsiteY289" fmla="*/ 1695450 h 5781675"/>
                  <a:gd name="connsiteX290" fmla="*/ 342900 w 3657600"/>
                  <a:gd name="connsiteY290" fmla="*/ 1638300 h 5781675"/>
                  <a:gd name="connsiteX291" fmla="*/ 361950 w 3657600"/>
                  <a:gd name="connsiteY291" fmla="*/ 1581150 h 5781675"/>
                  <a:gd name="connsiteX292" fmla="*/ 390525 w 3657600"/>
                  <a:gd name="connsiteY292" fmla="*/ 1485900 h 5781675"/>
                  <a:gd name="connsiteX293" fmla="*/ 409575 w 3657600"/>
                  <a:gd name="connsiteY293" fmla="*/ 1428750 h 5781675"/>
                  <a:gd name="connsiteX294" fmla="*/ 419100 w 3657600"/>
                  <a:gd name="connsiteY294" fmla="*/ 1400175 h 5781675"/>
                  <a:gd name="connsiteX295" fmla="*/ 447675 w 3657600"/>
                  <a:gd name="connsiteY295" fmla="*/ 1381125 h 5781675"/>
                  <a:gd name="connsiteX296" fmla="*/ 504825 w 3657600"/>
                  <a:gd name="connsiteY296" fmla="*/ 1419225 h 5781675"/>
                  <a:gd name="connsiteX297" fmla="*/ 561975 w 3657600"/>
                  <a:gd name="connsiteY297" fmla="*/ 1457325 h 5781675"/>
                  <a:gd name="connsiteX298" fmla="*/ 609600 w 3657600"/>
                  <a:gd name="connsiteY298" fmla="*/ 1390650 h 5781675"/>
                  <a:gd name="connsiteX299" fmla="*/ 619125 w 3657600"/>
                  <a:gd name="connsiteY299" fmla="*/ 1362075 h 5781675"/>
                  <a:gd name="connsiteX300" fmla="*/ 609600 w 3657600"/>
                  <a:gd name="connsiteY300" fmla="*/ 1295400 h 5781675"/>
                  <a:gd name="connsiteX301" fmla="*/ 581025 w 3657600"/>
                  <a:gd name="connsiteY301" fmla="*/ 1257300 h 5781675"/>
                  <a:gd name="connsiteX302" fmla="*/ 561975 w 3657600"/>
                  <a:gd name="connsiteY302" fmla="*/ 1228725 h 5781675"/>
                  <a:gd name="connsiteX303" fmla="*/ 504825 w 3657600"/>
                  <a:gd name="connsiteY303" fmla="*/ 1181100 h 5781675"/>
                  <a:gd name="connsiteX304" fmla="*/ 495300 w 3657600"/>
                  <a:gd name="connsiteY304" fmla="*/ 1152525 h 5781675"/>
                  <a:gd name="connsiteX305" fmla="*/ 523875 w 3657600"/>
                  <a:gd name="connsiteY305" fmla="*/ 1057275 h 5781675"/>
                  <a:gd name="connsiteX306" fmla="*/ 552450 w 3657600"/>
                  <a:gd name="connsiteY306" fmla="*/ 1047750 h 5781675"/>
                  <a:gd name="connsiteX307" fmla="*/ 609600 w 3657600"/>
                  <a:gd name="connsiteY307" fmla="*/ 1009650 h 5781675"/>
                  <a:gd name="connsiteX308" fmla="*/ 714375 w 3657600"/>
                  <a:gd name="connsiteY308" fmla="*/ 1038225 h 5781675"/>
                  <a:gd name="connsiteX309" fmla="*/ 742950 w 3657600"/>
                  <a:gd name="connsiteY309" fmla="*/ 1057275 h 5781675"/>
                  <a:gd name="connsiteX310" fmla="*/ 800100 w 3657600"/>
                  <a:gd name="connsiteY310" fmla="*/ 1085850 h 5781675"/>
                  <a:gd name="connsiteX311" fmla="*/ 819150 w 3657600"/>
                  <a:gd name="connsiteY311" fmla="*/ 1152525 h 5781675"/>
                  <a:gd name="connsiteX312" fmla="*/ 847725 w 3657600"/>
                  <a:gd name="connsiteY312" fmla="*/ 1276350 h 5781675"/>
                  <a:gd name="connsiteX313" fmla="*/ 942975 w 3657600"/>
                  <a:gd name="connsiteY313" fmla="*/ 1304925 h 5781675"/>
                  <a:gd name="connsiteX314" fmla="*/ 962025 w 3657600"/>
                  <a:gd name="connsiteY314" fmla="*/ 1247775 h 5781675"/>
                  <a:gd name="connsiteX315" fmla="*/ 971550 w 3657600"/>
                  <a:gd name="connsiteY315" fmla="*/ 1209675 h 5781675"/>
                  <a:gd name="connsiteX316" fmla="*/ 990600 w 3657600"/>
                  <a:gd name="connsiteY316" fmla="*/ 1181100 h 5781675"/>
                  <a:gd name="connsiteX317" fmla="*/ 1028700 w 3657600"/>
                  <a:gd name="connsiteY317" fmla="*/ 1171575 h 5781675"/>
                  <a:gd name="connsiteX318" fmla="*/ 1057275 w 3657600"/>
                  <a:gd name="connsiteY318" fmla="*/ 1209675 h 5781675"/>
                  <a:gd name="connsiteX319" fmla="*/ 1066800 w 3657600"/>
                  <a:gd name="connsiteY319" fmla="*/ 1238250 h 5781675"/>
                  <a:gd name="connsiteX320" fmla="*/ 1095375 w 3657600"/>
                  <a:gd name="connsiteY320" fmla="*/ 1228725 h 5781675"/>
                  <a:gd name="connsiteX321" fmla="*/ 1114425 w 3657600"/>
                  <a:gd name="connsiteY321" fmla="*/ 1123950 h 5781675"/>
                  <a:gd name="connsiteX322" fmla="*/ 1123950 w 3657600"/>
                  <a:gd name="connsiteY322" fmla="*/ 1085850 h 5781675"/>
                  <a:gd name="connsiteX323" fmla="*/ 1143000 w 3657600"/>
                  <a:gd name="connsiteY323" fmla="*/ 1057275 h 5781675"/>
                  <a:gd name="connsiteX324" fmla="*/ 1152525 w 3657600"/>
                  <a:gd name="connsiteY324" fmla="*/ 1028700 h 5781675"/>
                  <a:gd name="connsiteX325" fmla="*/ 1190625 w 3657600"/>
                  <a:gd name="connsiteY325" fmla="*/ 952500 h 5781675"/>
                  <a:gd name="connsiteX326" fmla="*/ 1228725 w 3657600"/>
                  <a:gd name="connsiteY326" fmla="*/ 866775 h 5781675"/>
                  <a:gd name="connsiteX327" fmla="*/ 1257300 w 3657600"/>
                  <a:gd name="connsiteY327" fmla="*/ 876300 h 5781675"/>
                  <a:gd name="connsiteX328" fmla="*/ 1295400 w 3657600"/>
                  <a:gd name="connsiteY328" fmla="*/ 866775 h 5781675"/>
                  <a:gd name="connsiteX329" fmla="*/ 1304925 w 3657600"/>
                  <a:gd name="connsiteY329" fmla="*/ 800100 h 5781675"/>
                  <a:gd name="connsiteX330" fmla="*/ 1266825 w 3657600"/>
                  <a:gd name="connsiteY330" fmla="*/ 752475 h 5781675"/>
                  <a:gd name="connsiteX331" fmla="*/ 1228725 w 3657600"/>
                  <a:gd name="connsiteY331" fmla="*/ 685800 h 5781675"/>
                  <a:gd name="connsiteX332" fmla="*/ 1238250 w 3657600"/>
                  <a:gd name="connsiteY332" fmla="*/ 590550 h 5781675"/>
                  <a:gd name="connsiteX333" fmla="*/ 1276350 w 3657600"/>
                  <a:gd name="connsiteY333" fmla="*/ 533400 h 5781675"/>
                  <a:gd name="connsiteX334" fmla="*/ 1285875 w 3657600"/>
                  <a:gd name="connsiteY334" fmla="*/ 504825 h 5781675"/>
                  <a:gd name="connsiteX335" fmla="*/ 1228725 w 3657600"/>
                  <a:gd name="connsiteY335" fmla="*/ 476250 h 5781675"/>
                  <a:gd name="connsiteX336" fmla="*/ 1162050 w 3657600"/>
                  <a:gd name="connsiteY336" fmla="*/ 447675 h 5781675"/>
                  <a:gd name="connsiteX337" fmla="*/ 1162050 w 3657600"/>
                  <a:gd name="connsiteY337" fmla="*/ 381000 h 5781675"/>
                  <a:gd name="connsiteX338" fmla="*/ 1200150 w 3657600"/>
                  <a:gd name="connsiteY338" fmla="*/ 352425 h 5781675"/>
                  <a:gd name="connsiteX339" fmla="*/ 1247775 w 3657600"/>
                  <a:gd name="connsiteY339" fmla="*/ 266700 h 5781675"/>
                  <a:gd name="connsiteX340" fmla="*/ 1238250 w 3657600"/>
                  <a:gd name="connsiteY340" fmla="*/ 190500 h 5781675"/>
                  <a:gd name="connsiteX341" fmla="*/ 1209675 w 3657600"/>
                  <a:gd name="connsiteY341" fmla="*/ 161925 h 5781675"/>
                  <a:gd name="connsiteX342" fmla="*/ 1162050 w 3657600"/>
                  <a:gd name="connsiteY342" fmla="*/ 114300 h 5781675"/>
                  <a:gd name="connsiteX343" fmla="*/ 1114425 w 3657600"/>
                  <a:gd name="connsiteY343" fmla="*/ 76200 h 5781675"/>
                  <a:gd name="connsiteX344" fmla="*/ 1095375 w 3657600"/>
                  <a:gd name="connsiteY344" fmla="*/ 47625 h 5781675"/>
                  <a:gd name="connsiteX345" fmla="*/ 1104900 w 3657600"/>
                  <a:gd name="connsiteY345" fmla="*/ 19050 h 5781675"/>
                  <a:gd name="connsiteX346" fmla="*/ 1152525 w 3657600"/>
                  <a:gd name="connsiteY346" fmla="*/ 0 h 578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</a:cxnLst>
                <a:rect l="l" t="t" r="r" b="b"/>
                <a:pathLst>
                  <a:path w="3657600" h="5781675">
                    <a:moveTo>
                      <a:pt x="1152525" y="0"/>
                    </a:moveTo>
                    <a:lnTo>
                      <a:pt x="1152525" y="0"/>
                    </a:lnTo>
                    <a:cubicBezTo>
                      <a:pt x="1187450" y="22225"/>
                      <a:pt x="1234337" y="32231"/>
                      <a:pt x="1257300" y="66675"/>
                    </a:cubicBezTo>
                    <a:cubicBezTo>
                      <a:pt x="1281919" y="103604"/>
                      <a:pt x="1265490" y="91630"/>
                      <a:pt x="1304925" y="104775"/>
                    </a:cubicBezTo>
                    <a:cubicBezTo>
                      <a:pt x="1317625" y="101600"/>
                      <a:pt x="1332133" y="102512"/>
                      <a:pt x="1343025" y="95250"/>
                    </a:cubicBezTo>
                    <a:cubicBezTo>
                      <a:pt x="1352550" y="88900"/>
                      <a:pt x="1352367" y="72742"/>
                      <a:pt x="1362075" y="66675"/>
                    </a:cubicBezTo>
                    <a:cubicBezTo>
                      <a:pt x="1379103" y="56032"/>
                      <a:pt x="1419225" y="47625"/>
                      <a:pt x="1419225" y="47625"/>
                    </a:cubicBezTo>
                    <a:cubicBezTo>
                      <a:pt x="1489301" y="61640"/>
                      <a:pt x="1453380" y="48170"/>
                      <a:pt x="1524000" y="95250"/>
                    </a:cubicBezTo>
                    <a:lnTo>
                      <a:pt x="1552575" y="114300"/>
                    </a:lnTo>
                    <a:lnTo>
                      <a:pt x="1581150" y="133350"/>
                    </a:lnTo>
                    <a:cubicBezTo>
                      <a:pt x="1584325" y="142875"/>
                      <a:pt x="1586185" y="152945"/>
                      <a:pt x="1590675" y="161925"/>
                    </a:cubicBezTo>
                    <a:cubicBezTo>
                      <a:pt x="1595795" y="172164"/>
                      <a:pt x="1608244" y="179149"/>
                      <a:pt x="1609725" y="190500"/>
                    </a:cubicBezTo>
                    <a:cubicBezTo>
                      <a:pt x="1636614" y="396649"/>
                      <a:pt x="1556270" y="360007"/>
                      <a:pt x="1647825" y="390525"/>
                    </a:cubicBezTo>
                    <a:cubicBezTo>
                      <a:pt x="1654175" y="400050"/>
                      <a:pt x="1661755" y="408861"/>
                      <a:pt x="1666875" y="419100"/>
                    </a:cubicBezTo>
                    <a:cubicBezTo>
                      <a:pt x="1671365" y="428080"/>
                      <a:pt x="1670128" y="439835"/>
                      <a:pt x="1676400" y="447675"/>
                    </a:cubicBezTo>
                    <a:cubicBezTo>
                      <a:pt x="1683551" y="456614"/>
                      <a:pt x="1695450" y="460375"/>
                      <a:pt x="1704975" y="466725"/>
                    </a:cubicBezTo>
                    <a:cubicBezTo>
                      <a:pt x="1714500" y="463550"/>
                      <a:pt x="1724570" y="461690"/>
                      <a:pt x="1733550" y="457200"/>
                    </a:cubicBezTo>
                    <a:cubicBezTo>
                      <a:pt x="1743789" y="452080"/>
                      <a:pt x="1750792" y="439769"/>
                      <a:pt x="1762125" y="438150"/>
                    </a:cubicBezTo>
                    <a:cubicBezTo>
                      <a:pt x="1775084" y="436299"/>
                      <a:pt x="1787525" y="444500"/>
                      <a:pt x="1800225" y="447675"/>
                    </a:cubicBezTo>
                    <a:cubicBezTo>
                      <a:pt x="1809750" y="454025"/>
                      <a:pt x="1820705" y="458630"/>
                      <a:pt x="1828800" y="466725"/>
                    </a:cubicBezTo>
                    <a:cubicBezTo>
                      <a:pt x="1847264" y="485189"/>
                      <a:pt x="1849628" y="500634"/>
                      <a:pt x="1857375" y="523875"/>
                    </a:cubicBezTo>
                    <a:cubicBezTo>
                      <a:pt x="1996985" y="454070"/>
                      <a:pt x="1840830" y="530170"/>
                      <a:pt x="1962150" y="476250"/>
                    </a:cubicBezTo>
                    <a:cubicBezTo>
                      <a:pt x="1975125" y="470483"/>
                      <a:pt x="1987067" y="462473"/>
                      <a:pt x="2000250" y="457200"/>
                    </a:cubicBezTo>
                    <a:cubicBezTo>
                      <a:pt x="2018894" y="449742"/>
                      <a:pt x="2057400" y="438150"/>
                      <a:pt x="2057400" y="438150"/>
                    </a:cubicBezTo>
                    <a:cubicBezTo>
                      <a:pt x="2060575" y="447675"/>
                      <a:pt x="2067834" y="456726"/>
                      <a:pt x="2066925" y="466725"/>
                    </a:cubicBezTo>
                    <a:cubicBezTo>
                      <a:pt x="2064555" y="492799"/>
                      <a:pt x="2058709" y="519090"/>
                      <a:pt x="2047875" y="542925"/>
                    </a:cubicBezTo>
                    <a:cubicBezTo>
                      <a:pt x="2042301" y="555188"/>
                      <a:pt x="2027570" y="560867"/>
                      <a:pt x="2019300" y="571500"/>
                    </a:cubicBezTo>
                    <a:cubicBezTo>
                      <a:pt x="1981089" y="620628"/>
                      <a:pt x="1986046" y="614111"/>
                      <a:pt x="1971675" y="657225"/>
                    </a:cubicBezTo>
                    <a:cubicBezTo>
                      <a:pt x="1968500" y="685800"/>
                      <a:pt x="1966216" y="714488"/>
                      <a:pt x="1962150" y="742950"/>
                    </a:cubicBezTo>
                    <a:cubicBezTo>
                      <a:pt x="1959860" y="758977"/>
                      <a:pt x="1952625" y="774386"/>
                      <a:pt x="1952625" y="790575"/>
                    </a:cubicBezTo>
                    <a:cubicBezTo>
                      <a:pt x="1952625" y="806764"/>
                      <a:pt x="1958975" y="822325"/>
                      <a:pt x="1962150" y="838200"/>
                    </a:cubicBezTo>
                    <a:cubicBezTo>
                      <a:pt x="1974850" y="835025"/>
                      <a:pt x="1991869" y="838732"/>
                      <a:pt x="2000250" y="828675"/>
                    </a:cubicBezTo>
                    <a:cubicBezTo>
                      <a:pt x="2010614" y="816238"/>
                      <a:pt x="1995295" y="788290"/>
                      <a:pt x="2009775" y="781050"/>
                    </a:cubicBezTo>
                    <a:cubicBezTo>
                      <a:pt x="2029855" y="771010"/>
                      <a:pt x="2054225" y="787400"/>
                      <a:pt x="2076450" y="790575"/>
                    </a:cubicBezTo>
                    <a:cubicBezTo>
                      <a:pt x="2085975" y="793750"/>
                      <a:pt x="2096671" y="794531"/>
                      <a:pt x="2105025" y="800100"/>
                    </a:cubicBezTo>
                    <a:cubicBezTo>
                      <a:pt x="2116233" y="807572"/>
                      <a:pt x="2120248" y="826895"/>
                      <a:pt x="2133600" y="828675"/>
                    </a:cubicBezTo>
                    <a:cubicBezTo>
                      <a:pt x="2171497" y="833728"/>
                      <a:pt x="2209800" y="822325"/>
                      <a:pt x="2247900" y="819150"/>
                    </a:cubicBezTo>
                    <a:cubicBezTo>
                      <a:pt x="2257425" y="815975"/>
                      <a:pt x="2269375" y="816725"/>
                      <a:pt x="2276475" y="809625"/>
                    </a:cubicBezTo>
                    <a:cubicBezTo>
                      <a:pt x="2295606" y="790494"/>
                      <a:pt x="2281308" y="762284"/>
                      <a:pt x="2276475" y="742950"/>
                    </a:cubicBezTo>
                    <a:cubicBezTo>
                      <a:pt x="2282825" y="733425"/>
                      <a:pt x="2290876" y="724836"/>
                      <a:pt x="2295525" y="714375"/>
                    </a:cubicBezTo>
                    <a:cubicBezTo>
                      <a:pt x="2303680" y="696025"/>
                      <a:pt x="2297867" y="668364"/>
                      <a:pt x="2314575" y="657225"/>
                    </a:cubicBezTo>
                    <a:lnTo>
                      <a:pt x="2371725" y="619125"/>
                    </a:lnTo>
                    <a:lnTo>
                      <a:pt x="2400300" y="600075"/>
                    </a:lnTo>
                    <a:lnTo>
                      <a:pt x="2428875" y="581025"/>
                    </a:lnTo>
                    <a:cubicBezTo>
                      <a:pt x="2438400" y="584200"/>
                      <a:pt x="2451881" y="582196"/>
                      <a:pt x="2457450" y="590550"/>
                    </a:cubicBezTo>
                    <a:cubicBezTo>
                      <a:pt x="2490887" y="640706"/>
                      <a:pt x="2438008" y="647831"/>
                      <a:pt x="2495550" y="628650"/>
                    </a:cubicBezTo>
                    <a:cubicBezTo>
                      <a:pt x="2505075" y="619125"/>
                      <a:pt x="2517583" y="611850"/>
                      <a:pt x="2524125" y="600075"/>
                    </a:cubicBezTo>
                    <a:cubicBezTo>
                      <a:pt x="2533877" y="582522"/>
                      <a:pt x="2532036" y="559633"/>
                      <a:pt x="2543175" y="542925"/>
                    </a:cubicBezTo>
                    <a:cubicBezTo>
                      <a:pt x="2549525" y="533400"/>
                      <a:pt x="2557105" y="524589"/>
                      <a:pt x="2562225" y="514350"/>
                    </a:cubicBezTo>
                    <a:cubicBezTo>
                      <a:pt x="2573729" y="491343"/>
                      <a:pt x="2568052" y="475398"/>
                      <a:pt x="2590800" y="457200"/>
                    </a:cubicBezTo>
                    <a:cubicBezTo>
                      <a:pt x="2598640" y="450928"/>
                      <a:pt x="2609850" y="450850"/>
                      <a:pt x="2619375" y="447675"/>
                    </a:cubicBezTo>
                    <a:cubicBezTo>
                      <a:pt x="2625650" y="428851"/>
                      <a:pt x="2631164" y="403954"/>
                      <a:pt x="2647950" y="390525"/>
                    </a:cubicBezTo>
                    <a:cubicBezTo>
                      <a:pt x="2655790" y="384253"/>
                      <a:pt x="2667000" y="384175"/>
                      <a:pt x="2676525" y="381000"/>
                    </a:cubicBezTo>
                    <a:cubicBezTo>
                      <a:pt x="2689224" y="419097"/>
                      <a:pt x="2689744" y="403611"/>
                      <a:pt x="2676525" y="447675"/>
                    </a:cubicBezTo>
                    <a:cubicBezTo>
                      <a:pt x="2670755" y="466909"/>
                      <a:pt x="2657475" y="504825"/>
                      <a:pt x="2657475" y="504825"/>
                    </a:cubicBezTo>
                    <a:cubicBezTo>
                      <a:pt x="2660650" y="517525"/>
                      <a:pt x="2655291" y="537071"/>
                      <a:pt x="2667000" y="542925"/>
                    </a:cubicBezTo>
                    <a:cubicBezTo>
                      <a:pt x="2675980" y="547415"/>
                      <a:pt x="2672035" y="523330"/>
                      <a:pt x="2676525" y="514350"/>
                    </a:cubicBezTo>
                    <a:cubicBezTo>
                      <a:pt x="2681645" y="504111"/>
                      <a:pt x="2685114" y="490424"/>
                      <a:pt x="2695575" y="485775"/>
                    </a:cubicBezTo>
                    <a:cubicBezTo>
                      <a:pt x="2716091" y="476657"/>
                      <a:pt x="2740025" y="479425"/>
                      <a:pt x="2762250" y="476250"/>
                    </a:cubicBezTo>
                    <a:cubicBezTo>
                      <a:pt x="2771775" y="473075"/>
                      <a:pt x="2781845" y="471215"/>
                      <a:pt x="2790825" y="466725"/>
                    </a:cubicBezTo>
                    <a:cubicBezTo>
                      <a:pt x="2801064" y="461605"/>
                      <a:pt x="2808108" y="445793"/>
                      <a:pt x="2819400" y="447675"/>
                    </a:cubicBezTo>
                    <a:cubicBezTo>
                      <a:pt x="2832687" y="449890"/>
                      <a:pt x="2836200" y="469708"/>
                      <a:pt x="2847975" y="476250"/>
                    </a:cubicBezTo>
                    <a:cubicBezTo>
                      <a:pt x="2865528" y="486002"/>
                      <a:pt x="2886075" y="488950"/>
                      <a:pt x="2905125" y="495300"/>
                    </a:cubicBezTo>
                    <a:lnTo>
                      <a:pt x="2933700" y="504825"/>
                    </a:lnTo>
                    <a:cubicBezTo>
                      <a:pt x="2957641" y="576649"/>
                      <a:pt x="2925346" y="488117"/>
                      <a:pt x="2962275" y="561975"/>
                    </a:cubicBezTo>
                    <a:cubicBezTo>
                      <a:pt x="2966765" y="570955"/>
                      <a:pt x="2966924" y="581773"/>
                      <a:pt x="2971800" y="590550"/>
                    </a:cubicBezTo>
                    <a:cubicBezTo>
                      <a:pt x="2982919" y="610564"/>
                      <a:pt x="2988180" y="640460"/>
                      <a:pt x="3009900" y="647700"/>
                    </a:cubicBezTo>
                    <a:lnTo>
                      <a:pt x="3095625" y="676275"/>
                    </a:lnTo>
                    <a:lnTo>
                      <a:pt x="3124200" y="685800"/>
                    </a:lnTo>
                    <a:lnTo>
                      <a:pt x="3152775" y="695325"/>
                    </a:lnTo>
                    <a:cubicBezTo>
                      <a:pt x="3184786" y="791357"/>
                      <a:pt x="3135945" y="642399"/>
                      <a:pt x="3171825" y="762000"/>
                    </a:cubicBezTo>
                    <a:lnTo>
                      <a:pt x="3200400" y="847725"/>
                    </a:lnTo>
                    <a:lnTo>
                      <a:pt x="3209925" y="876300"/>
                    </a:lnTo>
                    <a:cubicBezTo>
                      <a:pt x="3213100" y="885825"/>
                      <a:pt x="3209925" y="901700"/>
                      <a:pt x="3219450" y="904875"/>
                    </a:cubicBezTo>
                    <a:cubicBezTo>
                      <a:pt x="3291274" y="928816"/>
                      <a:pt x="3202742" y="896521"/>
                      <a:pt x="3276600" y="933450"/>
                    </a:cubicBezTo>
                    <a:cubicBezTo>
                      <a:pt x="3300048" y="945174"/>
                      <a:pt x="3340375" y="948842"/>
                      <a:pt x="3362325" y="952500"/>
                    </a:cubicBezTo>
                    <a:cubicBezTo>
                      <a:pt x="3365500" y="962025"/>
                      <a:pt x="3369415" y="971335"/>
                      <a:pt x="3371850" y="981075"/>
                    </a:cubicBezTo>
                    <a:cubicBezTo>
                      <a:pt x="3375777" y="996781"/>
                      <a:pt x="3375691" y="1013541"/>
                      <a:pt x="3381375" y="1028700"/>
                    </a:cubicBezTo>
                    <a:cubicBezTo>
                      <a:pt x="3385395" y="1039419"/>
                      <a:pt x="3394075" y="1047750"/>
                      <a:pt x="3400425" y="1057275"/>
                    </a:cubicBezTo>
                    <a:cubicBezTo>
                      <a:pt x="3403600" y="1133475"/>
                      <a:pt x="3409950" y="1209609"/>
                      <a:pt x="3409950" y="1285875"/>
                    </a:cubicBezTo>
                    <a:cubicBezTo>
                      <a:pt x="3409950" y="1346283"/>
                      <a:pt x="3405894" y="1406690"/>
                      <a:pt x="3400425" y="1466850"/>
                    </a:cubicBezTo>
                    <a:cubicBezTo>
                      <a:pt x="3399516" y="1476849"/>
                      <a:pt x="3395390" y="1486445"/>
                      <a:pt x="3390900" y="1495425"/>
                    </a:cubicBezTo>
                    <a:cubicBezTo>
                      <a:pt x="3385780" y="1505664"/>
                      <a:pt x="3378200" y="1514475"/>
                      <a:pt x="3371850" y="1524000"/>
                    </a:cubicBezTo>
                    <a:cubicBezTo>
                      <a:pt x="3368675" y="1539875"/>
                      <a:pt x="3366252" y="1555919"/>
                      <a:pt x="3362325" y="1571625"/>
                    </a:cubicBezTo>
                    <a:cubicBezTo>
                      <a:pt x="3359890" y="1581365"/>
                      <a:pt x="3352800" y="1590160"/>
                      <a:pt x="3352800" y="1600200"/>
                    </a:cubicBezTo>
                    <a:cubicBezTo>
                      <a:pt x="3352800" y="1632108"/>
                      <a:pt x="3355150" y="1664359"/>
                      <a:pt x="3362325" y="1695450"/>
                    </a:cubicBezTo>
                    <a:cubicBezTo>
                      <a:pt x="3364899" y="1706604"/>
                      <a:pt x="3376255" y="1713786"/>
                      <a:pt x="3381375" y="1724025"/>
                    </a:cubicBezTo>
                    <a:cubicBezTo>
                      <a:pt x="3385865" y="1733005"/>
                      <a:pt x="3385331" y="1744246"/>
                      <a:pt x="3390900" y="1752600"/>
                    </a:cubicBezTo>
                    <a:cubicBezTo>
                      <a:pt x="3398372" y="1763808"/>
                      <a:pt x="3410851" y="1770827"/>
                      <a:pt x="3419475" y="1781175"/>
                    </a:cubicBezTo>
                    <a:cubicBezTo>
                      <a:pt x="3439991" y="1805794"/>
                      <a:pt x="3438504" y="1809686"/>
                      <a:pt x="3448050" y="1838325"/>
                    </a:cubicBezTo>
                    <a:cubicBezTo>
                      <a:pt x="3451225" y="1901825"/>
                      <a:pt x="3452699" y="1965433"/>
                      <a:pt x="3457575" y="2028825"/>
                    </a:cubicBezTo>
                    <a:cubicBezTo>
                      <a:pt x="3459056" y="2048081"/>
                      <a:pt x="3460993" y="2067653"/>
                      <a:pt x="3467100" y="2085975"/>
                    </a:cubicBezTo>
                    <a:cubicBezTo>
                      <a:pt x="3513661" y="2225657"/>
                      <a:pt x="3463286" y="2013570"/>
                      <a:pt x="3495675" y="2143125"/>
                    </a:cubicBezTo>
                    <a:cubicBezTo>
                      <a:pt x="3512153" y="2209037"/>
                      <a:pt x="3492891" y="2172286"/>
                      <a:pt x="3524250" y="2219325"/>
                    </a:cubicBezTo>
                    <a:cubicBezTo>
                      <a:pt x="3527425" y="2244725"/>
                      <a:pt x="3530948" y="2270084"/>
                      <a:pt x="3533775" y="2295525"/>
                    </a:cubicBezTo>
                    <a:cubicBezTo>
                      <a:pt x="3537299" y="2327238"/>
                      <a:pt x="3538448" y="2359238"/>
                      <a:pt x="3543300" y="2390775"/>
                    </a:cubicBezTo>
                    <a:cubicBezTo>
                      <a:pt x="3544827" y="2400698"/>
                      <a:pt x="3550647" y="2409549"/>
                      <a:pt x="3552825" y="2419350"/>
                    </a:cubicBezTo>
                    <a:cubicBezTo>
                      <a:pt x="3571537" y="2503552"/>
                      <a:pt x="3552898" y="2448180"/>
                      <a:pt x="3571875" y="2514600"/>
                    </a:cubicBezTo>
                    <a:cubicBezTo>
                      <a:pt x="3580934" y="2546307"/>
                      <a:pt x="3584970" y="2545543"/>
                      <a:pt x="3590925" y="2581275"/>
                    </a:cubicBezTo>
                    <a:cubicBezTo>
                      <a:pt x="3595133" y="2606524"/>
                      <a:pt x="3597067" y="2632102"/>
                      <a:pt x="3600450" y="2657475"/>
                    </a:cubicBezTo>
                    <a:cubicBezTo>
                      <a:pt x="3603417" y="2679729"/>
                      <a:pt x="3600857" y="2703634"/>
                      <a:pt x="3609975" y="2724150"/>
                    </a:cubicBezTo>
                    <a:cubicBezTo>
                      <a:pt x="3614624" y="2734611"/>
                      <a:pt x="3629025" y="2736850"/>
                      <a:pt x="3638550" y="2743200"/>
                    </a:cubicBezTo>
                    <a:cubicBezTo>
                      <a:pt x="3657997" y="2859885"/>
                      <a:pt x="3657600" y="2843028"/>
                      <a:pt x="3657600" y="3028950"/>
                    </a:cubicBezTo>
                    <a:cubicBezTo>
                      <a:pt x="3657600" y="3078409"/>
                      <a:pt x="3644115" y="3107505"/>
                      <a:pt x="3629025" y="3152775"/>
                    </a:cubicBezTo>
                    <a:lnTo>
                      <a:pt x="3619500" y="3181350"/>
                    </a:lnTo>
                    <a:cubicBezTo>
                      <a:pt x="3609975" y="3175000"/>
                      <a:pt x="3598254" y="3171094"/>
                      <a:pt x="3590925" y="3162300"/>
                    </a:cubicBezTo>
                    <a:cubicBezTo>
                      <a:pt x="3581835" y="3151392"/>
                      <a:pt x="3579180" y="3136376"/>
                      <a:pt x="3571875" y="3124200"/>
                    </a:cubicBezTo>
                    <a:cubicBezTo>
                      <a:pt x="3534833" y="3062464"/>
                      <a:pt x="3549121" y="3077281"/>
                      <a:pt x="3505200" y="3048000"/>
                    </a:cubicBezTo>
                    <a:cubicBezTo>
                      <a:pt x="3499224" y="3039035"/>
                      <a:pt x="3476251" y="2996640"/>
                      <a:pt x="3457575" y="3000375"/>
                    </a:cubicBezTo>
                    <a:cubicBezTo>
                      <a:pt x="3446350" y="3002620"/>
                      <a:pt x="3444875" y="3019425"/>
                      <a:pt x="3438525" y="3028950"/>
                    </a:cubicBezTo>
                    <a:cubicBezTo>
                      <a:pt x="3444875" y="3048000"/>
                      <a:pt x="3474283" y="3074961"/>
                      <a:pt x="3457575" y="3086100"/>
                    </a:cubicBezTo>
                    <a:lnTo>
                      <a:pt x="3400425" y="3124200"/>
                    </a:lnTo>
                    <a:cubicBezTo>
                      <a:pt x="3394075" y="3140075"/>
                      <a:pt x="3387218" y="3155757"/>
                      <a:pt x="3381375" y="3171825"/>
                    </a:cubicBezTo>
                    <a:cubicBezTo>
                      <a:pt x="3374513" y="3190696"/>
                      <a:pt x="3362325" y="3228975"/>
                      <a:pt x="3362325" y="3228975"/>
                    </a:cubicBezTo>
                    <a:cubicBezTo>
                      <a:pt x="3359150" y="3260725"/>
                      <a:pt x="3362184" y="3293728"/>
                      <a:pt x="3352800" y="3324225"/>
                    </a:cubicBezTo>
                    <a:cubicBezTo>
                      <a:pt x="3342340" y="3358221"/>
                      <a:pt x="3318211" y="3349791"/>
                      <a:pt x="3295650" y="3362325"/>
                    </a:cubicBezTo>
                    <a:cubicBezTo>
                      <a:pt x="3275636" y="3373444"/>
                      <a:pt x="3260220" y="3393185"/>
                      <a:pt x="3238500" y="3400425"/>
                    </a:cubicBezTo>
                    <a:cubicBezTo>
                      <a:pt x="3134287" y="3435163"/>
                      <a:pt x="3292137" y="3379761"/>
                      <a:pt x="3181350" y="3429000"/>
                    </a:cubicBezTo>
                    <a:cubicBezTo>
                      <a:pt x="3163000" y="3437155"/>
                      <a:pt x="3124200" y="3448050"/>
                      <a:pt x="3124200" y="3448050"/>
                    </a:cubicBezTo>
                    <a:cubicBezTo>
                      <a:pt x="3117850" y="3470275"/>
                      <a:pt x="3118745" y="3496032"/>
                      <a:pt x="3105150" y="3514725"/>
                    </a:cubicBezTo>
                    <a:cubicBezTo>
                      <a:pt x="3039435" y="3605083"/>
                      <a:pt x="2755297" y="3562267"/>
                      <a:pt x="2752725" y="3562350"/>
                    </a:cubicBezTo>
                    <a:lnTo>
                      <a:pt x="2695575" y="3581400"/>
                    </a:lnTo>
                    <a:lnTo>
                      <a:pt x="2667000" y="3590925"/>
                    </a:lnTo>
                    <a:cubicBezTo>
                      <a:pt x="2660650" y="3600450"/>
                      <a:pt x="2656889" y="3612349"/>
                      <a:pt x="2647950" y="3619500"/>
                    </a:cubicBezTo>
                    <a:cubicBezTo>
                      <a:pt x="2601768" y="3656445"/>
                      <a:pt x="2630632" y="3595255"/>
                      <a:pt x="2609850" y="3657600"/>
                    </a:cubicBezTo>
                    <a:cubicBezTo>
                      <a:pt x="2619375" y="3660775"/>
                      <a:pt x="2630071" y="3661556"/>
                      <a:pt x="2638425" y="3667125"/>
                    </a:cubicBezTo>
                    <a:cubicBezTo>
                      <a:pt x="2660427" y="3681793"/>
                      <a:pt x="2671993" y="3703190"/>
                      <a:pt x="2686050" y="3724275"/>
                    </a:cubicBezTo>
                    <a:cubicBezTo>
                      <a:pt x="2680589" y="3729736"/>
                      <a:pt x="2642161" y="3771900"/>
                      <a:pt x="2628900" y="3771900"/>
                    </a:cubicBezTo>
                    <a:cubicBezTo>
                      <a:pt x="2617452" y="3771900"/>
                      <a:pt x="2609850" y="3759200"/>
                      <a:pt x="2600325" y="3752850"/>
                    </a:cubicBezTo>
                    <a:cubicBezTo>
                      <a:pt x="2593975" y="3733800"/>
                      <a:pt x="2592414" y="3712408"/>
                      <a:pt x="2581275" y="3695700"/>
                    </a:cubicBezTo>
                    <a:cubicBezTo>
                      <a:pt x="2574925" y="3686175"/>
                      <a:pt x="2566874" y="3677586"/>
                      <a:pt x="2562225" y="3667125"/>
                    </a:cubicBezTo>
                    <a:cubicBezTo>
                      <a:pt x="2528816" y="3591956"/>
                      <a:pt x="2566005" y="3625195"/>
                      <a:pt x="2514600" y="3590925"/>
                    </a:cubicBezTo>
                    <a:cubicBezTo>
                      <a:pt x="2508250" y="3600450"/>
                      <a:pt x="2500670" y="3609261"/>
                      <a:pt x="2495550" y="3619500"/>
                    </a:cubicBezTo>
                    <a:cubicBezTo>
                      <a:pt x="2484736" y="3641127"/>
                      <a:pt x="2479416" y="3665441"/>
                      <a:pt x="2466975" y="3686175"/>
                    </a:cubicBezTo>
                    <a:cubicBezTo>
                      <a:pt x="2460045" y="3697726"/>
                      <a:pt x="2447024" y="3704402"/>
                      <a:pt x="2438400" y="3714750"/>
                    </a:cubicBezTo>
                    <a:cubicBezTo>
                      <a:pt x="2431071" y="3723544"/>
                      <a:pt x="2425700" y="3733800"/>
                      <a:pt x="2419350" y="3743325"/>
                    </a:cubicBezTo>
                    <a:cubicBezTo>
                      <a:pt x="2434768" y="3804998"/>
                      <a:pt x="2416916" y="3761359"/>
                      <a:pt x="2457450" y="3810000"/>
                    </a:cubicBezTo>
                    <a:cubicBezTo>
                      <a:pt x="2464779" y="3818794"/>
                      <a:pt x="2468405" y="3830480"/>
                      <a:pt x="2476500" y="3838575"/>
                    </a:cubicBezTo>
                    <a:cubicBezTo>
                      <a:pt x="2484595" y="3846670"/>
                      <a:pt x="2496980" y="3849530"/>
                      <a:pt x="2505075" y="3857625"/>
                    </a:cubicBezTo>
                    <a:cubicBezTo>
                      <a:pt x="2516300" y="3868850"/>
                      <a:pt x="2522425" y="3884500"/>
                      <a:pt x="2533650" y="3895725"/>
                    </a:cubicBezTo>
                    <a:cubicBezTo>
                      <a:pt x="2541745" y="3903820"/>
                      <a:pt x="2553431" y="3907446"/>
                      <a:pt x="2562225" y="3914775"/>
                    </a:cubicBezTo>
                    <a:cubicBezTo>
                      <a:pt x="2572573" y="3923399"/>
                      <a:pt x="2579025" y="3936808"/>
                      <a:pt x="2590800" y="3943350"/>
                    </a:cubicBezTo>
                    <a:cubicBezTo>
                      <a:pt x="2608353" y="3953102"/>
                      <a:pt x="2647950" y="3962400"/>
                      <a:pt x="2647950" y="3962400"/>
                    </a:cubicBezTo>
                    <a:cubicBezTo>
                      <a:pt x="2651125" y="3971925"/>
                      <a:pt x="2656605" y="3980973"/>
                      <a:pt x="2657475" y="3990975"/>
                    </a:cubicBezTo>
                    <a:cubicBezTo>
                      <a:pt x="2662983" y="4054315"/>
                      <a:pt x="2656548" y="4118761"/>
                      <a:pt x="2667000" y="4181475"/>
                    </a:cubicBezTo>
                    <a:cubicBezTo>
                      <a:pt x="2671430" y="4208058"/>
                      <a:pt x="2704730" y="4225678"/>
                      <a:pt x="2724150" y="4238625"/>
                    </a:cubicBezTo>
                    <a:cubicBezTo>
                      <a:pt x="2730500" y="4248150"/>
                      <a:pt x="2735105" y="4259105"/>
                      <a:pt x="2743200" y="4267200"/>
                    </a:cubicBezTo>
                    <a:cubicBezTo>
                      <a:pt x="2781300" y="4305300"/>
                      <a:pt x="2765425" y="4264025"/>
                      <a:pt x="2790825" y="4314825"/>
                    </a:cubicBezTo>
                    <a:cubicBezTo>
                      <a:pt x="2795315" y="4323805"/>
                      <a:pt x="2795860" y="4334420"/>
                      <a:pt x="2800350" y="4343400"/>
                    </a:cubicBezTo>
                    <a:cubicBezTo>
                      <a:pt x="2805470" y="4353639"/>
                      <a:pt x="2814280" y="4361736"/>
                      <a:pt x="2819400" y="4371975"/>
                    </a:cubicBezTo>
                    <a:cubicBezTo>
                      <a:pt x="2823890" y="4380955"/>
                      <a:pt x="2824049" y="4391773"/>
                      <a:pt x="2828925" y="4400550"/>
                    </a:cubicBezTo>
                    <a:cubicBezTo>
                      <a:pt x="2840044" y="4420564"/>
                      <a:pt x="2854325" y="4438650"/>
                      <a:pt x="2867025" y="4457700"/>
                    </a:cubicBezTo>
                    <a:cubicBezTo>
                      <a:pt x="2873375" y="4467225"/>
                      <a:pt x="2882455" y="4475415"/>
                      <a:pt x="2886075" y="4486275"/>
                    </a:cubicBezTo>
                    <a:cubicBezTo>
                      <a:pt x="2895506" y="4514569"/>
                      <a:pt x="2901534" y="4549359"/>
                      <a:pt x="2924175" y="4572000"/>
                    </a:cubicBezTo>
                    <a:cubicBezTo>
                      <a:pt x="2932270" y="4580095"/>
                      <a:pt x="2943956" y="4583721"/>
                      <a:pt x="2952750" y="4591050"/>
                    </a:cubicBezTo>
                    <a:cubicBezTo>
                      <a:pt x="3000316" y="4630688"/>
                      <a:pt x="2959682" y="4612411"/>
                      <a:pt x="3009900" y="4629150"/>
                    </a:cubicBezTo>
                    <a:cubicBezTo>
                      <a:pt x="3075145" y="4694395"/>
                      <a:pt x="3044634" y="4671356"/>
                      <a:pt x="3095625" y="4705350"/>
                    </a:cubicBezTo>
                    <a:cubicBezTo>
                      <a:pt x="3108325" y="4724400"/>
                      <a:pt x="3114675" y="4749800"/>
                      <a:pt x="3133725" y="4762500"/>
                    </a:cubicBezTo>
                    <a:cubicBezTo>
                      <a:pt x="3199229" y="4806169"/>
                      <a:pt x="3169155" y="4793360"/>
                      <a:pt x="3219450" y="4810125"/>
                    </a:cubicBezTo>
                    <a:cubicBezTo>
                      <a:pt x="3108848" y="4828559"/>
                      <a:pt x="3166618" y="4809769"/>
                      <a:pt x="3190875" y="4829175"/>
                    </a:cubicBezTo>
                    <a:cubicBezTo>
                      <a:pt x="3199814" y="4836326"/>
                      <a:pt x="3203575" y="4848225"/>
                      <a:pt x="3209925" y="4857750"/>
                    </a:cubicBezTo>
                    <a:cubicBezTo>
                      <a:pt x="3206750" y="4873625"/>
                      <a:pt x="3207099" y="4890637"/>
                      <a:pt x="3200400" y="4905375"/>
                    </a:cubicBezTo>
                    <a:cubicBezTo>
                      <a:pt x="3176400" y="4958174"/>
                      <a:pt x="3169149" y="4962311"/>
                      <a:pt x="3124200" y="4981575"/>
                    </a:cubicBezTo>
                    <a:cubicBezTo>
                      <a:pt x="3114972" y="4985530"/>
                      <a:pt x="3105150" y="4987925"/>
                      <a:pt x="3095625" y="4991100"/>
                    </a:cubicBezTo>
                    <a:cubicBezTo>
                      <a:pt x="3092450" y="5000625"/>
                      <a:pt x="3088278" y="5009874"/>
                      <a:pt x="3086100" y="5019675"/>
                    </a:cubicBezTo>
                    <a:cubicBezTo>
                      <a:pt x="3081910" y="5038528"/>
                      <a:pt x="3087650" y="5061003"/>
                      <a:pt x="3076575" y="5076825"/>
                    </a:cubicBezTo>
                    <a:cubicBezTo>
                      <a:pt x="3063445" y="5095582"/>
                      <a:pt x="3038475" y="5102225"/>
                      <a:pt x="3019425" y="5114925"/>
                    </a:cubicBezTo>
                    <a:cubicBezTo>
                      <a:pt x="2982496" y="5139544"/>
                      <a:pt x="3001710" y="5130355"/>
                      <a:pt x="2962275" y="5143500"/>
                    </a:cubicBezTo>
                    <a:cubicBezTo>
                      <a:pt x="2955925" y="5153025"/>
                      <a:pt x="2952164" y="5164924"/>
                      <a:pt x="2943225" y="5172075"/>
                    </a:cubicBezTo>
                    <a:cubicBezTo>
                      <a:pt x="2935385" y="5178347"/>
                      <a:pt x="2923630" y="5177110"/>
                      <a:pt x="2914650" y="5181600"/>
                    </a:cubicBezTo>
                    <a:cubicBezTo>
                      <a:pt x="2904411" y="5186720"/>
                      <a:pt x="2895600" y="5194300"/>
                      <a:pt x="2886075" y="5200650"/>
                    </a:cubicBezTo>
                    <a:cubicBezTo>
                      <a:pt x="2879725" y="5210175"/>
                      <a:pt x="2875964" y="5222074"/>
                      <a:pt x="2867025" y="5229225"/>
                    </a:cubicBezTo>
                    <a:cubicBezTo>
                      <a:pt x="2801300" y="5281805"/>
                      <a:pt x="2873995" y="5185433"/>
                      <a:pt x="2819400" y="5267325"/>
                    </a:cubicBezTo>
                    <a:cubicBezTo>
                      <a:pt x="2822575" y="5318125"/>
                      <a:pt x="2818439" y="5369918"/>
                      <a:pt x="2828925" y="5419725"/>
                    </a:cubicBezTo>
                    <a:cubicBezTo>
                      <a:pt x="2831843" y="5433585"/>
                      <a:pt x="2890190" y="5470789"/>
                      <a:pt x="2895600" y="5476875"/>
                    </a:cubicBezTo>
                    <a:cubicBezTo>
                      <a:pt x="2910811" y="5493987"/>
                      <a:pt x="2921000" y="5514975"/>
                      <a:pt x="2933700" y="5534025"/>
                    </a:cubicBezTo>
                    <a:cubicBezTo>
                      <a:pt x="2960626" y="5574414"/>
                      <a:pt x="2947630" y="5552361"/>
                      <a:pt x="2971800" y="5600700"/>
                    </a:cubicBezTo>
                    <a:cubicBezTo>
                      <a:pt x="2962275" y="5613400"/>
                      <a:pt x="2952452" y="5625882"/>
                      <a:pt x="2943225" y="5638800"/>
                    </a:cubicBezTo>
                    <a:cubicBezTo>
                      <a:pt x="2936571" y="5648115"/>
                      <a:pt x="2934804" y="5663123"/>
                      <a:pt x="2924175" y="5667375"/>
                    </a:cubicBezTo>
                    <a:cubicBezTo>
                      <a:pt x="2914853" y="5671104"/>
                      <a:pt x="2905125" y="5661025"/>
                      <a:pt x="2895600" y="5657850"/>
                    </a:cubicBezTo>
                    <a:cubicBezTo>
                      <a:pt x="2886075" y="5648325"/>
                      <a:pt x="2878233" y="5636747"/>
                      <a:pt x="2867025" y="5629275"/>
                    </a:cubicBezTo>
                    <a:cubicBezTo>
                      <a:pt x="2858671" y="5623706"/>
                      <a:pt x="2848490" y="5619750"/>
                      <a:pt x="2838450" y="5619750"/>
                    </a:cubicBezTo>
                    <a:cubicBezTo>
                      <a:pt x="2736800" y="5619750"/>
                      <a:pt x="2635224" y="5625368"/>
                      <a:pt x="2533650" y="5629275"/>
                    </a:cubicBezTo>
                    <a:cubicBezTo>
                      <a:pt x="2470118" y="5631719"/>
                      <a:pt x="2406650" y="5635625"/>
                      <a:pt x="2343150" y="5638800"/>
                    </a:cubicBezTo>
                    <a:cubicBezTo>
                      <a:pt x="2336800" y="5648325"/>
                      <a:pt x="2332195" y="5659280"/>
                      <a:pt x="2324100" y="5667375"/>
                    </a:cubicBezTo>
                    <a:cubicBezTo>
                      <a:pt x="2305360" y="5686115"/>
                      <a:pt x="2282929" y="5692307"/>
                      <a:pt x="2257425" y="5695950"/>
                    </a:cubicBezTo>
                    <a:cubicBezTo>
                      <a:pt x="2225837" y="5700463"/>
                      <a:pt x="2193925" y="5702300"/>
                      <a:pt x="2162175" y="5705475"/>
                    </a:cubicBezTo>
                    <a:cubicBezTo>
                      <a:pt x="2150817" y="5709261"/>
                      <a:pt x="2104700" y="5725445"/>
                      <a:pt x="2095500" y="5724525"/>
                    </a:cubicBezTo>
                    <a:cubicBezTo>
                      <a:pt x="2075519" y="5722527"/>
                      <a:pt x="2057831" y="5710345"/>
                      <a:pt x="2038350" y="5705475"/>
                    </a:cubicBezTo>
                    <a:cubicBezTo>
                      <a:pt x="2025650" y="5702300"/>
                      <a:pt x="2012837" y="5699546"/>
                      <a:pt x="2000250" y="5695950"/>
                    </a:cubicBezTo>
                    <a:cubicBezTo>
                      <a:pt x="1990596" y="5693192"/>
                      <a:pt x="1980452" y="5691301"/>
                      <a:pt x="1971675" y="5686425"/>
                    </a:cubicBezTo>
                    <a:cubicBezTo>
                      <a:pt x="1873419" y="5631838"/>
                      <a:pt x="1950608" y="5660353"/>
                      <a:pt x="1885950" y="5638800"/>
                    </a:cubicBezTo>
                    <a:cubicBezTo>
                      <a:pt x="1873250" y="5641975"/>
                      <a:pt x="1857702" y="5639705"/>
                      <a:pt x="1847850" y="5648325"/>
                    </a:cubicBezTo>
                    <a:cubicBezTo>
                      <a:pt x="1830620" y="5663402"/>
                      <a:pt x="1828800" y="5692775"/>
                      <a:pt x="1809750" y="5705475"/>
                    </a:cubicBezTo>
                    <a:lnTo>
                      <a:pt x="1781175" y="5724525"/>
                    </a:lnTo>
                    <a:cubicBezTo>
                      <a:pt x="1774825" y="5734050"/>
                      <a:pt x="1770919" y="5745771"/>
                      <a:pt x="1762125" y="5753100"/>
                    </a:cubicBezTo>
                    <a:cubicBezTo>
                      <a:pt x="1746432" y="5766178"/>
                      <a:pt x="1715302" y="5775058"/>
                      <a:pt x="1695450" y="5781675"/>
                    </a:cubicBezTo>
                    <a:cubicBezTo>
                      <a:pt x="1635138" y="5766597"/>
                      <a:pt x="1664612" y="5783042"/>
                      <a:pt x="1619250" y="5715000"/>
                    </a:cubicBezTo>
                    <a:lnTo>
                      <a:pt x="1600200" y="5686425"/>
                    </a:lnTo>
                    <a:lnTo>
                      <a:pt x="1581150" y="5657850"/>
                    </a:lnTo>
                    <a:cubicBezTo>
                      <a:pt x="1568450" y="5664200"/>
                      <a:pt x="1556520" y="5672410"/>
                      <a:pt x="1543050" y="5676900"/>
                    </a:cubicBezTo>
                    <a:cubicBezTo>
                      <a:pt x="1510444" y="5687769"/>
                      <a:pt x="1495363" y="5681693"/>
                      <a:pt x="1466850" y="5695950"/>
                    </a:cubicBezTo>
                    <a:cubicBezTo>
                      <a:pt x="1456611" y="5701070"/>
                      <a:pt x="1447800" y="5708650"/>
                      <a:pt x="1438275" y="5715000"/>
                    </a:cubicBezTo>
                    <a:cubicBezTo>
                      <a:pt x="1394606" y="5780504"/>
                      <a:pt x="1421895" y="5779390"/>
                      <a:pt x="1371600" y="5762625"/>
                    </a:cubicBezTo>
                    <a:cubicBezTo>
                      <a:pt x="1327150" y="5695950"/>
                      <a:pt x="1352550" y="5718175"/>
                      <a:pt x="1304925" y="5686425"/>
                    </a:cubicBezTo>
                    <a:cubicBezTo>
                      <a:pt x="1292225" y="5667375"/>
                      <a:pt x="1288545" y="5636515"/>
                      <a:pt x="1266825" y="5629275"/>
                    </a:cubicBezTo>
                    <a:cubicBezTo>
                      <a:pt x="1257300" y="5626100"/>
                      <a:pt x="1247651" y="5623275"/>
                      <a:pt x="1238250" y="5619750"/>
                    </a:cubicBezTo>
                    <a:cubicBezTo>
                      <a:pt x="1222241" y="5613747"/>
                      <a:pt x="1206845" y="5606107"/>
                      <a:pt x="1190625" y="5600700"/>
                    </a:cubicBezTo>
                    <a:cubicBezTo>
                      <a:pt x="1178206" y="5596560"/>
                      <a:pt x="1165225" y="5594350"/>
                      <a:pt x="1152525" y="5591175"/>
                    </a:cubicBezTo>
                    <a:cubicBezTo>
                      <a:pt x="1060397" y="5522079"/>
                      <a:pt x="1158576" y="5589438"/>
                      <a:pt x="1085850" y="5553075"/>
                    </a:cubicBezTo>
                    <a:cubicBezTo>
                      <a:pt x="1011992" y="5516146"/>
                      <a:pt x="1100524" y="5548441"/>
                      <a:pt x="1028700" y="5524500"/>
                    </a:cubicBezTo>
                    <a:cubicBezTo>
                      <a:pt x="977709" y="5558494"/>
                      <a:pt x="1008220" y="5535455"/>
                      <a:pt x="942975" y="5600700"/>
                    </a:cubicBezTo>
                    <a:cubicBezTo>
                      <a:pt x="921909" y="5621766"/>
                      <a:pt x="912347" y="5635064"/>
                      <a:pt x="885825" y="5648325"/>
                    </a:cubicBezTo>
                    <a:cubicBezTo>
                      <a:pt x="876845" y="5652815"/>
                      <a:pt x="866775" y="5654675"/>
                      <a:pt x="857250" y="5657850"/>
                    </a:cubicBezTo>
                    <a:cubicBezTo>
                      <a:pt x="832595" y="5682505"/>
                      <a:pt x="805704" y="5713132"/>
                      <a:pt x="771525" y="5724525"/>
                    </a:cubicBezTo>
                    <a:cubicBezTo>
                      <a:pt x="762000" y="5727700"/>
                      <a:pt x="752178" y="5730095"/>
                      <a:pt x="742950" y="5734050"/>
                    </a:cubicBezTo>
                    <a:cubicBezTo>
                      <a:pt x="673218" y="5763935"/>
                      <a:pt x="736994" y="5745064"/>
                      <a:pt x="666750" y="5762625"/>
                    </a:cubicBezTo>
                    <a:cubicBezTo>
                      <a:pt x="657225" y="5759450"/>
                      <a:pt x="644011" y="5761270"/>
                      <a:pt x="638175" y="5753100"/>
                    </a:cubicBezTo>
                    <a:cubicBezTo>
                      <a:pt x="626503" y="5736760"/>
                      <a:pt x="619125" y="5695950"/>
                      <a:pt x="619125" y="5695950"/>
                    </a:cubicBezTo>
                    <a:cubicBezTo>
                      <a:pt x="622300" y="5680075"/>
                      <a:pt x="625754" y="5664253"/>
                      <a:pt x="628650" y="5648325"/>
                    </a:cubicBezTo>
                    <a:cubicBezTo>
                      <a:pt x="632105" y="5629324"/>
                      <a:pt x="632068" y="5609497"/>
                      <a:pt x="638175" y="5591175"/>
                    </a:cubicBezTo>
                    <a:cubicBezTo>
                      <a:pt x="641795" y="5580315"/>
                      <a:pt x="652105" y="5572839"/>
                      <a:pt x="657225" y="5562600"/>
                    </a:cubicBezTo>
                    <a:cubicBezTo>
                      <a:pt x="661715" y="5553620"/>
                      <a:pt x="662595" y="5543165"/>
                      <a:pt x="666750" y="5534025"/>
                    </a:cubicBezTo>
                    <a:cubicBezTo>
                      <a:pt x="697039" y="5467390"/>
                      <a:pt x="707743" y="5465302"/>
                      <a:pt x="723900" y="5400675"/>
                    </a:cubicBezTo>
                    <a:lnTo>
                      <a:pt x="742950" y="5324475"/>
                    </a:lnTo>
                    <a:cubicBezTo>
                      <a:pt x="746125" y="5311775"/>
                      <a:pt x="750851" y="5299365"/>
                      <a:pt x="752475" y="5286375"/>
                    </a:cubicBezTo>
                    <a:cubicBezTo>
                      <a:pt x="758328" y="5239551"/>
                      <a:pt x="762370" y="5198802"/>
                      <a:pt x="771525" y="5153025"/>
                    </a:cubicBezTo>
                    <a:cubicBezTo>
                      <a:pt x="774092" y="5140188"/>
                      <a:pt x="778210" y="5127704"/>
                      <a:pt x="781050" y="5114925"/>
                    </a:cubicBezTo>
                    <a:cubicBezTo>
                      <a:pt x="784562" y="5099121"/>
                      <a:pt x="786648" y="5083006"/>
                      <a:pt x="790575" y="5067300"/>
                    </a:cubicBezTo>
                    <a:cubicBezTo>
                      <a:pt x="793010" y="5057560"/>
                      <a:pt x="797342" y="5048379"/>
                      <a:pt x="800100" y="5038725"/>
                    </a:cubicBezTo>
                    <a:cubicBezTo>
                      <a:pt x="803696" y="5026138"/>
                      <a:pt x="805863" y="5013164"/>
                      <a:pt x="809625" y="5000625"/>
                    </a:cubicBezTo>
                    <a:cubicBezTo>
                      <a:pt x="815395" y="4981391"/>
                      <a:pt x="825374" y="4963282"/>
                      <a:pt x="828675" y="4943475"/>
                    </a:cubicBezTo>
                    <a:cubicBezTo>
                      <a:pt x="831787" y="4924805"/>
                      <a:pt x="842020" y="4859620"/>
                      <a:pt x="847725" y="4838700"/>
                    </a:cubicBezTo>
                    <a:cubicBezTo>
                      <a:pt x="853009" y="4819327"/>
                      <a:pt x="860425" y="4800600"/>
                      <a:pt x="866775" y="4781550"/>
                    </a:cubicBezTo>
                    <a:cubicBezTo>
                      <a:pt x="869950" y="4772025"/>
                      <a:pt x="871810" y="4761955"/>
                      <a:pt x="876300" y="4752975"/>
                    </a:cubicBezTo>
                    <a:cubicBezTo>
                      <a:pt x="899840" y="4705895"/>
                      <a:pt x="890860" y="4728345"/>
                      <a:pt x="904875" y="4686300"/>
                    </a:cubicBezTo>
                    <a:cubicBezTo>
                      <a:pt x="895350" y="4683125"/>
                      <a:pt x="885917" y="4679660"/>
                      <a:pt x="876300" y="4676775"/>
                    </a:cubicBezTo>
                    <a:cubicBezTo>
                      <a:pt x="854160" y="4670133"/>
                      <a:pt x="830612" y="4667411"/>
                      <a:pt x="809625" y="4657725"/>
                    </a:cubicBezTo>
                    <a:cubicBezTo>
                      <a:pt x="788837" y="4648131"/>
                      <a:pt x="771525" y="4632325"/>
                      <a:pt x="752475" y="4619625"/>
                    </a:cubicBezTo>
                    <a:lnTo>
                      <a:pt x="723900" y="4600575"/>
                    </a:lnTo>
                    <a:cubicBezTo>
                      <a:pt x="714375" y="4594225"/>
                      <a:pt x="706185" y="4585145"/>
                      <a:pt x="695325" y="4581525"/>
                    </a:cubicBezTo>
                    <a:cubicBezTo>
                      <a:pt x="685800" y="4578350"/>
                      <a:pt x="675730" y="4576490"/>
                      <a:pt x="666750" y="4572000"/>
                    </a:cubicBezTo>
                    <a:cubicBezTo>
                      <a:pt x="656511" y="4566880"/>
                      <a:pt x="648697" y="4557459"/>
                      <a:pt x="638175" y="4552950"/>
                    </a:cubicBezTo>
                    <a:cubicBezTo>
                      <a:pt x="626143" y="4547793"/>
                      <a:pt x="612662" y="4547021"/>
                      <a:pt x="600075" y="4543425"/>
                    </a:cubicBezTo>
                    <a:cubicBezTo>
                      <a:pt x="590421" y="4540667"/>
                      <a:pt x="581154" y="4536658"/>
                      <a:pt x="571500" y="4533900"/>
                    </a:cubicBezTo>
                    <a:cubicBezTo>
                      <a:pt x="558913" y="4530304"/>
                      <a:pt x="545657" y="4528972"/>
                      <a:pt x="533400" y="4524375"/>
                    </a:cubicBezTo>
                    <a:cubicBezTo>
                      <a:pt x="516461" y="4518023"/>
                      <a:pt x="481799" y="4498836"/>
                      <a:pt x="466725" y="4486275"/>
                    </a:cubicBezTo>
                    <a:cubicBezTo>
                      <a:pt x="456377" y="4477651"/>
                      <a:pt x="449925" y="4464242"/>
                      <a:pt x="438150" y="4457700"/>
                    </a:cubicBezTo>
                    <a:cubicBezTo>
                      <a:pt x="420597" y="4447948"/>
                      <a:pt x="397708" y="4449789"/>
                      <a:pt x="381000" y="4438650"/>
                    </a:cubicBezTo>
                    <a:cubicBezTo>
                      <a:pt x="371475" y="4432300"/>
                      <a:pt x="362664" y="4424720"/>
                      <a:pt x="352425" y="4419600"/>
                    </a:cubicBezTo>
                    <a:cubicBezTo>
                      <a:pt x="343445" y="4415110"/>
                      <a:pt x="332627" y="4414951"/>
                      <a:pt x="323850" y="4410075"/>
                    </a:cubicBezTo>
                    <a:cubicBezTo>
                      <a:pt x="303836" y="4398956"/>
                      <a:pt x="266700" y="4371975"/>
                      <a:pt x="266700" y="4371975"/>
                    </a:cubicBezTo>
                    <a:cubicBezTo>
                      <a:pt x="260350" y="4362450"/>
                      <a:pt x="252299" y="4353861"/>
                      <a:pt x="247650" y="4343400"/>
                    </a:cubicBezTo>
                    <a:cubicBezTo>
                      <a:pt x="239495" y="4325050"/>
                      <a:pt x="228600" y="4286250"/>
                      <a:pt x="228600" y="4286250"/>
                    </a:cubicBezTo>
                    <a:cubicBezTo>
                      <a:pt x="222816" y="4239981"/>
                      <a:pt x="220459" y="4206060"/>
                      <a:pt x="209550" y="4162425"/>
                    </a:cubicBezTo>
                    <a:cubicBezTo>
                      <a:pt x="207115" y="4152685"/>
                      <a:pt x="204515" y="4142830"/>
                      <a:pt x="200025" y="4133850"/>
                    </a:cubicBezTo>
                    <a:cubicBezTo>
                      <a:pt x="194905" y="4123611"/>
                      <a:pt x="187325" y="4114800"/>
                      <a:pt x="180975" y="4105275"/>
                    </a:cubicBezTo>
                    <a:cubicBezTo>
                      <a:pt x="145045" y="3961557"/>
                      <a:pt x="202209" y="4178501"/>
                      <a:pt x="152400" y="4029075"/>
                    </a:cubicBezTo>
                    <a:cubicBezTo>
                      <a:pt x="144121" y="4004237"/>
                      <a:pt x="137654" y="3978700"/>
                      <a:pt x="133350" y="3952875"/>
                    </a:cubicBezTo>
                    <a:cubicBezTo>
                      <a:pt x="130175" y="3933825"/>
                      <a:pt x="129374" y="3914223"/>
                      <a:pt x="123825" y="3895725"/>
                    </a:cubicBezTo>
                    <a:cubicBezTo>
                      <a:pt x="119745" y="3882125"/>
                      <a:pt x="111125" y="3870325"/>
                      <a:pt x="104775" y="3857625"/>
                    </a:cubicBezTo>
                    <a:cubicBezTo>
                      <a:pt x="112888" y="3752158"/>
                      <a:pt x="107219" y="3760901"/>
                      <a:pt x="123825" y="3686175"/>
                    </a:cubicBezTo>
                    <a:cubicBezTo>
                      <a:pt x="126665" y="3673396"/>
                      <a:pt x="128193" y="3660107"/>
                      <a:pt x="133350" y="3648075"/>
                    </a:cubicBezTo>
                    <a:cubicBezTo>
                      <a:pt x="137859" y="3637553"/>
                      <a:pt x="146050" y="3629025"/>
                      <a:pt x="152400" y="3619500"/>
                    </a:cubicBezTo>
                    <a:cubicBezTo>
                      <a:pt x="149225" y="3568700"/>
                      <a:pt x="150813" y="3517376"/>
                      <a:pt x="142875" y="3467100"/>
                    </a:cubicBezTo>
                    <a:cubicBezTo>
                      <a:pt x="141090" y="3455792"/>
                      <a:pt x="128945" y="3448764"/>
                      <a:pt x="123825" y="3438525"/>
                    </a:cubicBezTo>
                    <a:cubicBezTo>
                      <a:pt x="84410" y="3359695"/>
                      <a:pt x="154711" y="3470952"/>
                      <a:pt x="95250" y="3371850"/>
                    </a:cubicBezTo>
                    <a:cubicBezTo>
                      <a:pt x="83470" y="3352217"/>
                      <a:pt x="64390" y="3336420"/>
                      <a:pt x="57150" y="3314700"/>
                    </a:cubicBezTo>
                    <a:cubicBezTo>
                      <a:pt x="44005" y="3275265"/>
                      <a:pt x="53194" y="3294479"/>
                      <a:pt x="28575" y="3257550"/>
                    </a:cubicBezTo>
                    <a:cubicBezTo>
                      <a:pt x="25400" y="3244850"/>
                      <a:pt x="21617" y="3232287"/>
                      <a:pt x="19050" y="3219450"/>
                    </a:cubicBezTo>
                    <a:cubicBezTo>
                      <a:pt x="-6752" y="3090439"/>
                      <a:pt x="4923" y="3010437"/>
                      <a:pt x="0" y="2847975"/>
                    </a:cubicBezTo>
                    <a:cubicBezTo>
                      <a:pt x="3175" y="2720975"/>
                      <a:pt x="-3437" y="2593352"/>
                      <a:pt x="9525" y="2466975"/>
                    </a:cubicBezTo>
                    <a:cubicBezTo>
                      <a:pt x="10549" y="2456987"/>
                      <a:pt x="29746" y="2470931"/>
                      <a:pt x="38100" y="2476500"/>
                    </a:cubicBezTo>
                    <a:cubicBezTo>
                      <a:pt x="49308" y="2483972"/>
                      <a:pt x="56327" y="2496451"/>
                      <a:pt x="66675" y="2505075"/>
                    </a:cubicBezTo>
                    <a:cubicBezTo>
                      <a:pt x="91294" y="2525591"/>
                      <a:pt x="95186" y="2524104"/>
                      <a:pt x="123825" y="2533650"/>
                    </a:cubicBezTo>
                    <a:lnTo>
                      <a:pt x="180975" y="2495550"/>
                    </a:lnTo>
                    <a:cubicBezTo>
                      <a:pt x="190500" y="2489200"/>
                      <a:pt x="201455" y="2484595"/>
                      <a:pt x="209550" y="2476500"/>
                    </a:cubicBezTo>
                    <a:cubicBezTo>
                      <a:pt x="246220" y="2439830"/>
                      <a:pt x="226917" y="2455397"/>
                      <a:pt x="266700" y="2428875"/>
                    </a:cubicBezTo>
                    <a:cubicBezTo>
                      <a:pt x="275959" y="2401097"/>
                      <a:pt x="278461" y="2389103"/>
                      <a:pt x="295275" y="2362200"/>
                    </a:cubicBezTo>
                    <a:cubicBezTo>
                      <a:pt x="303689" y="2348738"/>
                      <a:pt x="314325" y="2336800"/>
                      <a:pt x="323850" y="2324100"/>
                    </a:cubicBezTo>
                    <a:cubicBezTo>
                      <a:pt x="332237" y="2298939"/>
                      <a:pt x="346911" y="2246563"/>
                      <a:pt x="371475" y="2238375"/>
                    </a:cubicBezTo>
                    <a:lnTo>
                      <a:pt x="400050" y="2228850"/>
                    </a:lnTo>
                    <a:cubicBezTo>
                      <a:pt x="423485" y="2205415"/>
                      <a:pt x="442694" y="2191188"/>
                      <a:pt x="457200" y="2162175"/>
                    </a:cubicBezTo>
                    <a:cubicBezTo>
                      <a:pt x="461690" y="2153195"/>
                      <a:pt x="463550" y="2143125"/>
                      <a:pt x="466725" y="2133600"/>
                    </a:cubicBezTo>
                    <a:cubicBezTo>
                      <a:pt x="463550" y="2098675"/>
                      <a:pt x="467095" y="2062469"/>
                      <a:pt x="457200" y="2028825"/>
                    </a:cubicBezTo>
                    <a:cubicBezTo>
                      <a:pt x="442299" y="1978163"/>
                      <a:pt x="417244" y="1977453"/>
                      <a:pt x="390525" y="1943100"/>
                    </a:cubicBezTo>
                    <a:cubicBezTo>
                      <a:pt x="376469" y="1925028"/>
                      <a:pt x="365125" y="1905000"/>
                      <a:pt x="352425" y="1885950"/>
                    </a:cubicBezTo>
                    <a:cubicBezTo>
                      <a:pt x="346075" y="1876425"/>
                      <a:pt x="342900" y="1863725"/>
                      <a:pt x="333375" y="1857375"/>
                    </a:cubicBezTo>
                    <a:lnTo>
                      <a:pt x="276225" y="1819275"/>
                    </a:lnTo>
                    <a:cubicBezTo>
                      <a:pt x="280616" y="1788536"/>
                      <a:pt x="285782" y="1723977"/>
                      <a:pt x="304800" y="1695450"/>
                    </a:cubicBezTo>
                    <a:cubicBezTo>
                      <a:pt x="317500" y="1676400"/>
                      <a:pt x="335660" y="1660020"/>
                      <a:pt x="342900" y="1638300"/>
                    </a:cubicBezTo>
                    <a:cubicBezTo>
                      <a:pt x="349250" y="1619250"/>
                      <a:pt x="357080" y="1600631"/>
                      <a:pt x="361950" y="1581150"/>
                    </a:cubicBezTo>
                    <a:cubicBezTo>
                      <a:pt x="376345" y="1523569"/>
                      <a:pt x="367335" y="1555469"/>
                      <a:pt x="390525" y="1485900"/>
                    </a:cubicBezTo>
                    <a:lnTo>
                      <a:pt x="409575" y="1428750"/>
                    </a:lnTo>
                    <a:cubicBezTo>
                      <a:pt x="412750" y="1419225"/>
                      <a:pt x="410746" y="1405744"/>
                      <a:pt x="419100" y="1400175"/>
                    </a:cubicBezTo>
                    <a:lnTo>
                      <a:pt x="447675" y="1381125"/>
                    </a:lnTo>
                    <a:cubicBezTo>
                      <a:pt x="502324" y="1399341"/>
                      <a:pt x="451313" y="1377605"/>
                      <a:pt x="504825" y="1419225"/>
                    </a:cubicBezTo>
                    <a:cubicBezTo>
                      <a:pt x="522897" y="1433281"/>
                      <a:pt x="561975" y="1457325"/>
                      <a:pt x="561975" y="1457325"/>
                    </a:cubicBezTo>
                    <a:cubicBezTo>
                      <a:pt x="568447" y="1448696"/>
                      <a:pt x="602636" y="1404578"/>
                      <a:pt x="609600" y="1390650"/>
                    </a:cubicBezTo>
                    <a:cubicBezTo>
                      <a:pt x="614090" y="1381670"/>
                      <a:pt x="615950" y="1371600"/>
                      <a:pt x="619125" y="1362075"/>
                    </a:cubicBezTo>
                    <a:cubicBezTo>
                      <a:pt x="615950" y="1339850"/>
                      <a:pt x="617272" y="1316499"/>
                      <a:pt x="609600" y="1295400"/>
                    </a:cubicBezTo>
                    <a:cubicBezTo>
                      <a:pt x="604175" y="1280481"/>
                      <a:pt x="590252" y="1270218"/>
                      <a:pt x="581025" y="1257300"/>
                    </a:cubicBezTo>
                    <a:cubicBezTo>
                      <a:pt x="574371" y="1247985"/>
                      <a:pt x="569304" y="1237519"/>
                      <a:pt x="561975" y="1228725"/>
                    </a:cubicBezTo>
                    <a:cubicBezTo>
                      <a:pt x="539056" y="1201223"/>
                      <a:pt x="532922" y="1199831"/>
                      <a:pt x="504825" y="1181100"/>
                    </a:cubicBezTo>
                    <a:cubicBezTo>
                      <a:pt x="501650" y="1171575"/>
                      <a:pt x="495300" y="1162565"/>
                      <a:pt x="495300" y="1152525"/>
                    </a:cubicBezTo>
                    <a:cubicBezTo>
                      <a:pt x="495300" y="1140057"/>
                      <a:pt x="522767" y="1057644"/>
                      <a:pt x="523875" y="1057275"/>
                    </a:cubicBezTo>
                    <a:cubicBezTo>
                      <a:pt x="533400" y="1054100"/>
                      <a:pt x="543673" y="1052626"/>
                      <a:pt x="552450" y="1047750"/>
                    </a:cubicBezTo>
                    <a:cubicBezTo>
                      <a:pt x="572464" y="1036631"/>
                      <a:pt x="609600" y="1009650"/>
                      <a:pt x="609600" y="1009650"/>
                    </a:cubicBezTo>
                    <a:cubicBezTo>
                      <a:pt x="635160" y="1014762"/>
                      <a:pt x="693658" y="1024414"/>
                      <a:pt x="714375" y="1038225"/>
                    </a:cubicBezTo>
                    <a:cubicBezTo>
                      <a:pt x="723900" y="1044575"/>
                      <a:pt x="732711" y="1052155"/>
                      <a:pt x="742950" y="1057275"/>
                    </a:cubicBezTo>
                    <a:cubicBezTo>
                      <a:pt x="821820" y="1096710"/>
                      <a:pt x="718208" y="1031255"/>
                      <a:pt x="800100" y="1085850"/>
                    </a:cubicBezTo>
                    <a:cubicBezTo>
                      <a:pt x="806885" y="1106205"/>
                      <a:pt x="816160" y="1131595"/>
                      <a:pt x="819150" y="1152525"/>
                    </a:cubicBezTo>
                    <a:cubicBezTo>
                      <a:pt x="820773" y="1163886"/>
                      <a:pt x="814219" y="1255409"/>
                      <a:pt x="847725" y="1276350"/>
                    </a:cubicBezTo>
                    <a:cubicBezTo>
                      <a:pt x="863185" y="1286012"/>
                      <a:pt x="920669" y="1299349"/>
                      <a:pt x="942975" y="1304925"/>
                    </a:cubicBezTo>
                    <a:cubicBezTo>
                      <a:pt x="949325" y="1285875"/>
                      <a:pt x="957155" y="1267256"/>
                      <a:pt x="962025" y="1247775"/>
                    </a:cubicBezTo>
                    <a:cubicBezTo>
                      <a:pt x="965200" y="1235075"/>
                      <a:pt x="966393" y="1221707"/>
                      <a:pt x="971550" y="1209675"/>
                    </a:cubicBezTo>
                    <a:cubicBezTo>
                      <a:pt x="976059" y="1199153"/>
                      <a:pt x="981075" y="1187450"/>
                      <a:pt x="990600" y="1181100"/>
                    </a:cubicBezTo>
                    <a:cubicBezTo>
                      <a:pt x="1001492" y="1173838"/>
                      <a:pt x="1016000" y="1174750"/>
                      <a:pt x="1028700" y="1171575"/>
                    </a:cubicBezTo>
                    <a:cubicBezTo>
                      <a:pt x="1038225" y="1184275"/>
                      <a:pt x="1049399" y="1195892"/>
                      <a:pt x="1057275" y="1209675"/>
                    </a:cubicBezTo>
                    <a:cubicBezTo>
                      <a:pt x="1062256" y="1218392"/>
                      <a:pt x="1057820" y="1233760"/>
                      <a:pt x="1066800" y="1238250"/>
                    </a:cubicBezTo>
                    <a:cubicBezTo>
                      <a:pt x="1075780" y="1242740"/>
                      <a:pt x="1085850" y="1231900"/>
                      <a:pt x="1095375" y="1228725"/>
                    </a:cubicBezTo>
                    <a:cubicBezTo>
                      <a:pt x="1102268" y="1187368"/>
                      <a:pt x="1105550" y="1163888"/>
                      <a:pt x="1114425" y="1123950"/>
                    </a:cubicBezTo>
                    <a:cubicBezTo>
                      <a:pt x="1117265" y="1111171"/>
                      <a:pt x="1118793" y="1097882"/>
                      <a:pt x="1123950" y="1085850"/>
                    </a:cubicBezTo>
                    <a:cubicBezTo>
                      <a:pt x="1128459" y="1075328"/>
                      <a:pt x="1137880" y="1067514"/>
                      <a:pt x="1143000" y="1057275"/>
                    </a:cubicBezTo>
                    <a:cubicBezTo>
                      <a:pt x="1147490" y="1048295"/>
                      <a:pt x="1148370" y="1037840"/>
                      <a:pt x="1152525" y="1028700"/>
                    </a:cubicBezTo>
                    <a:cubicBezTo>
                      <a:pt x="1164276" y="1002847"/>
                      <a:pt x="1190625" y="952500"/>
                      <a:pt x="1190625" y="952500"/>
                    </a:cubicBezTo>
                    <a:cubicBezTo>
                      <a:pt x="1195780" y="911259"/>
                      <a:pt x="1178068" y="866775"/>
                      <a:pt x="1228725" y="866775"/>
                    </a:cubicBezTo>
                    <a:cubicBezTo>
                      <a:pt x="1238765" y="866775"/>
                      <a:pt x="1247775" y="873125"/>
                      <a:pt x="1257300" y="876300"/>
                    </a:cubicBezTo>
                    <a:cubicBezTo>
                      <a:pt x="1270000" y="873125"/>
                      <a:pt x="1284508" y="874037"/>
                      <a:pt x="1295400" y="866775"/>
                    </a:cubicBezTo>
                    <a:cubicBezTo>
                      <a:pt x="1321006" y="849704"/>
                      <a:pt x="1318033" y="823694"/>
                      <a:pt x="1304925" y="800100"/>
                    </a:cubicBezTo>
                    <a:cubicBezTo>
                      <a:pt x="1295052" y="782328"/>
                      <a:pt x="1279023" y="768739"/>
                      <a:pt x="1266825" y="752475"/>
                    </a:cubicBezTo>
                    <a:cubicBezTo>
                      <a:pt x="1246630" y="725549"/>
                      <a:pt x="1244545" y="717440"/>
                      <a:pt x="1228725" y="685800"/>
                    </a:cubicBezTo>
                    <a:cubicBezTo>
                      <a:pt x="1231900" y="654050"/>
                      <a:pt x="1228733" y="621006"/>
                      <a:pt x="1238250" y="590550"/>
                    </a:cubicBezTo>
                    <a:cubicBezTo>
                      <a:pt x="1245079" y="568697"/>
                      <a:pt x="1269110" y="555120"/>
                      <a:pt x="1276350" y="533400"/>
                    </a:cubicBezTo>
                    <a:lnTo>
                      <a:pt x="1285875" y="504825"/>
                    </a:lnTo>
                    <a:cubicBezTo>
                      <a:pt x="1230961" y="468216"/>
                      <a:pt x="1283934" y="499911"/>
                      <a:pt x="1228725" y="476250"/>
                    </a:cubicBezTo>
                    <a:cubicBezTo>
                      <a:pt x="1146335" y="440940"/>
                      <a:pt x="1229063" y="470013"/>
                      <a:pt x="1162050" y="447675"/>
                    </a:cubicBezTo>
                    <a:cubicBezTo>
                      <a:pt x="1153806" y="422942"/>
                      <a:pt x="1143023" y="407638"/>
                      <a:pt x="1162050" y="381000"/>
                    </a:cubicBezTo>
                    <a:cubicBezTo>
                      <a:pt x="1171277" y="368082"/>
                      <a:pt x="1189603" y="364290"/>
                      <a:pt x="1200150" y="352425"/>
                    </a:cubicBezTo>
                    <a:cubicBezTo>
                      <a:pt x="1235085" y="313123"/>
                      <a:pt x="1234840" y="305505"/>
                      <a:pt x="1247775" y="266700"/>
                    </a:cubicBezTo>
                    <a:cubicBezTo>
                      <a:pt x="1244600" y="241300"/>
                      <a:pt x="1246998" y="214557"/>
                      <a:pt x="1238250" y="190500"/>
                    </a:cubicBezTo>
                    <a:cubicBezTo>
                      <a:pt x="1233647" y="177841"/>
                      <a:pt x="1218299" y="172273"/>
                      <a:pt x="1209675" y="161925"/>
                    </a:cubicBezTo>
                    <a:cubicBezTo>
                      <a:pt x="1169988" y="114300"/>
                      <a:pt x="1214437" y="149225"/>
                      <a:pt x="1162050" y="114300"/>
                    </a:cubicBezTo>
                    <a:cubicBezTo>
                      <a:pt x="1107455" y="32408"/>
                      <a:pt x="1180150" y="128780"/>
                      <a:pt x="1114425" y="76200"/>
                    </a:cubicBezTo>
                    <a:cubicBezTo>
                      <a:pt x="1105486" y="69049"/>
                      <a:pt x="1101725" y="57150"/>
                      <a:pt x="1095375" y="47625"/>
                    </a:cubicBezTo>
                    <a:lnTo>
                      <a:pt x="1104900" y="19050"/>
                    </a:lnTo>
                    <a:lnTo>
                      <a:pt x="1152525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D74BC2FD-4222-4C5B-ABF3-C2059A910101}"/>
                </a:ext>
              </a:extLst>
            </p:cNvPr>
            <p:cNvSpPr/>
            <p:nvPr/>
          </p:nvSpPr>
          <p:spPr>
            <a:xfrm>
              <a:off x="2095500" y="3901440"/>
              <a:ext cx="480060" cy="899160"/>
            </a:xfrm>
            <a:custGeom>
              <a:avLst/>
              <a:gdLst>
                <a:gd name="connsiteX0" fmla="*/ 114300 w 480060"/>
                <a:gd name="connsiteY0" fmla="*/ 0 h 899160"/>
                <a:gd name="connsiteX1" fmla="*/ 0 w 480060"/>
                <a:gd name="connsiteY1" fmla="*/ 236220 h 899160"/>
                <a:gd name="connsiteX2" fmla="*/ 7620 w 480060"/>
                <a:gd name="connsiteY2" fmla="*/ 358140 h 899160"/>
                <a:gd name="connsiteX3" fmla="*/ 91440 w 480060"/>
                <a:gd name="connsiteY3" fmla="*/ 525780 h 899160"/>
                <a:gd name="connsiteX4" fmla="*/ 15240 w 480060"/>
                <a:gd name="connsiteY4" fmla="*/ 739140 h 899160"/>
                <a:gd name="connsiteX5" fmla="*/ 22860 w 480060"/>
                <a:gd name="connsiteY5" fmla="*/ 822960 h 899160"/>
                <a:gd name="connsiteX6" fmla="*/ 205740 w 480060"/>
                <a:gd name="connsiteY6" fmla="*/ 899160 h 899160"/>
                <a:gd name="connsiteX7" fmla="*/ 297180 w 480060"/>
                <a:gd name="connsiteY7" fmla="*/ 899160 h 899160"/>
                <a:gd name="connsiteX8" fmla="*/ 472440 w 480060"/>
                <a:gd name="connsiteY8" fmla="*/ 411480 h 899160"/>
                <a:gd name="connsiteX9" fmla="*/ 480060 w 480060"/>
                <a:gd name="connsiteY9" fmla="*/ 236220 h 899160"/>
                <a:gd name="connsiteX10" fmla="*/ 365760 w 480060"/>
                <a:gd name="connsiteY10" fmla="*/ 15240 h 899160"/>
                <a:gd name="connsiteX11" fmla="*/ 114300 w 480060"/>
                <a:gd name="connsiteY11" fmla="*/ 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060" h="899160">
                  <a:moveTo>
                    <a:pt x="114300" y="0"/>
                  </a:moveTo>
                  <a:lnTo>
                    <a:pt x="0" y="236220"/>
                  </a:lnTo>
                  <a:lnTo>
                    <a:pt x="7620" y="358140"/>
                  </a:lnTo>
                  <a:lnTo>
                    <a:pt x="91440" y="525780"/>
                  </a:lnTo>
                  <a:lnTo>
                    <a:pt x="15240" y="739140"/>
                  </a:lnTo>
                  <a:lnTo>
                    <a:pt x="22860" y="822960"/>
                  </a:lnTo>
                  <a:lnTo>
                    <a:pt x="205740" y="899160"/>
                  </a:lnTo>
                  <a:lnTo>
                    <a:pt x="297180" y="899160"/>
                  </a:lnTo>
                  <a:lnTo>
                    <a:pt x="472440" y="411480"/>
                  </a:lnTo>
                  <a:lnTo>
                    <a:pt x="480060" y="236220"/>
                  </a:lnTo>
                  <a:lnTo>
                    <a:pt x="365760" y="15240"/>
                  </a:lnTo>
                  <a:lnTo>
                    <a:pt x="1143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9" name="TextBox 358">
            <a:extLst>
              <a:ext uri="{FF2B5EF4-FFF2-40B4-BE49-F238E27FC236}">
                <a16:creationId xmlns:a16="http://schemas.microsoft.com/office/drawing/2014/main" id="{463B1AC9-463E-41F9-8B5F-12C2C13A9187}"/>
              </a:ext>
            </a:extLst>
          </p:cNvPr>
          <p:cNvSpPr txBox="1"/>
          <p:nvPr/>
        </p:nvSpPr>
        <p:spPr>
          <a:xfrm>
            <a:off x="2635479" y="3764014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Delta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691EEA6-4812-4B93-9146-5743045AFE86}"/>
              </a:ext>
            </a:extLst>
          </p:cNvPr>
          <p:cNvSpPr txBox="1"/>
          <p:nvPr/>
        </p:nvSpPr>
        <p:spPr>
          <a:xfrm>
            <a:off x="6291897" y="3721858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Time point A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D2E9123-D77C-4BBB-BB9F-9027BC28BA8B}"/>
              </a:ext>
            </a:extLst>
          </p:cNvPr>
          <p:cNvSpPr txBox="1"/>
          <p:nvPr/>
        </p:nvSpPr>
        <p:spPr>
          <a:xfrm>
            <a:off x="4926735" y="3726646"/>
            <a:ext cx="134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Time point B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02E4ED-6BEC-499A-90D1-EA8A64BF194F}"/>
              </a:ext>
            </a:extLst>
          </p:cNvPr>
          <p:cNvCxnSpPr>
            <a:cxnSpLocks/>
          </p:cNvCxnSpPr>
          <p:nvPr/>
        </p:nvCxnSpPr>
        <p:spPr>
          <a:xfrm flipH="1">
            <a:off x="2792206" y="3539836"/>
            <a:ext cx="3815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8CC9CDE7-1A64-4A79-9858-EFD633B92252}"/>
              </a:ext>
            </a:extLst>
          </p:cNvPr>
          <p:cNvCxnSpPr>
            <a:cxnSpLocks/>
          </p:cNvCxnSpPr>
          <p:nvPr/>
        </p:nvCxnSpPr>
        <p:spPr>
          <a:xfrm>
            <a:off x="5352887" y="3627581"/>
            <a:ext cx="38152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AC977D97-84A2-4591-8E1F-E49758946920}"/>
              </a:ext>
            </a:extLst>
          </p:cNvPr>
          <p:cNvSpPr txBox="1"/>
          <p:nvPr/>
        </p:nvSpPr>
        <p:spPr>
          <a:xfrm>
            <a:off x="3241857" y="3248346"/>
            <a:ext cx="2781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Non </a:t>
            </a:r>
            <a:r>
              <a:rPr lang="en-US" sz="1050" dirty="0" err="1"/>
              <a:t>clumpiness</a:t>
            </a:r>
            <a:r>
              <a:rPr lang="en-US" sz="1050" dirty="0"/>
              <a:t> loss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CFB6B49-9A42-42F9-B698-1C96A555063F}"/>
              </a:ext>
            </a:extLst>
          </p:cNvPr>
          <p:cNvSpPr txBox="1"/>
          <p:nvPr/>
        </p:nvSpPr>
        <p:spPr>
          <a:xfrm>
            <a:off x="7181166" y="3363472"/>
            <a:ext cx="2781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Non </a:t>
            </a:r>
            <a:r>
              <a:rPr lang="en-US" sz="1050" dirty="0" err="1">
                <a:solidFill>
                  <a:srgbClr val="00B050"/>
                </a:solidFill>
              </a:rPr>
              <a:t>clumpiness</a:t>
            </a:r>
            <a:r>
              <a:rPr lang="en-US" sz="1050" dirty="0">
                <a:solidFill>
                  <a:srgbClr val="00B050"/>
                </a:solidFill>
              </a:rPr>
              <a:t> gains</a:t>
            </a:r>
          </a:p>
        </p:txBody>
      </p:sp>
    </p:spTree>
    <p:extLst>
      <p:ext uri="{BB962C8B-B14F-4D97-AF65-F5344CB8AC3E}">
        <p14:creationId xmlns:p14="http://schemas.microsoft.com/office/powerpoint/2010/main" val="278071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21</cp:revision>
  <dcterms:created xsi:type="dcterms:W3CDTF">2022-01-20T11:58:11Z</dcterms:created>
  <dcterms:modified xsi:type="dcterms:W3CDTF">2022-02-22T12:23:40Z</dcterms:modified>
</cp:coreProperties>
</file>